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Lst>
  <p:notesMasterIdLst>
    <p:notesMasterId r:id="rId39"/>
  </p:notesMasterIdLst>
  <p:sldIdLst>
    <p:sldId id="297" r:id="rId2"/>
    <p:sldId id="257" r:id="rId3"/>
    <p:sldId id="258" r:id="rId4"/>
    <p:sldId id="260" r:id="rId5"/>
    <p:sldId id="261" r:id="rId6"/>
    <p:sldId id="300" r:id="rId7"/>
    <p:sldId id="301" r:id="rId8"/>
    <p:sldId id="302" r:id="rId9"/>
    <p:sldId id="303" r:id="rId10"/>
    <p:sldId id="304" r:id="rId11"/>
    <p:sldId id="263" r:id="rId12"/>
    <p:sldId id="305" r:id="rId13"/>
    <p:sldId id="306" r:id="rId14"/>
    <p:sldId id="307" r:id="rId15"/>
    <p:sldId id="308" r:id="rId16"/>
    <p:sldId id="309" r:id="rId17"/>
    <p:sldId id="310" r:id="rId18"/>
    <p:sldId id="311"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7" r:id="rId33"/>
    <p:sldId id="328" r:id="rId34"/>
    <p:sldId id="329" r:id="rId35"/>
    <p:sldId id="330" r:id="rId36"/>
    <p:sldId id="326" r:id="rId37"/>
    <p:sldId id="331"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72" y="2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EAF46-9925-4148-B945-76F2224F016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uk-UA"/>
        </a:p>
      </dgm:t>
    </dgm:pt>
    <dgm:pt modelId="{41BE9170-9A47-4E72-8FAE-132FFE2F1367}">
      <dgm:prSet phldrT="[Текст]" custT="1"/>
      <dgm:spPr/>
      <dgm:t>
        <a:bodyPr/>
        <a:lstStyle/>
        <a:p>
          <a:r>
            <a:rPr lang="uk-UA" sz="2400" i="0" baseline="0" smtClean="0">
              <a:latin typeface="Times New Roman" panose="02020603050405020304" pitchFamily="18" charset="0"/>
              <a:cs typeface="Times New Roman" panose="02020603050405020304" pitchFamily="18" charset="0"/>
            </a:rPr>
            <a:t>Реалізація норм права</a:t>
          </a:r>
          <a:endParaRPr lang="uk-UA" sz="2400" i="0" baseline="0" dirty="0">
            <a:latin typeface="Times New Roman" panose="02020603050405020304" pitchFamily="18" charset="0"/>
            <a:cs typeface="Times New Roman" panose="02020603050405020304" pitchFamily="18" charset="0"/>
          </a:endParaRPr>
        </a:p>
      </dgm:t>
    </dgm:pt>
    <dgm:pt modelId="{7E40AE03-F8CD-4E41-AD4C-A42E6EA09A26}" type="parTrans" cxnId="{E3A792D2-3004-4D11-B410-CB91909D4634}">
      <dgm:prSet/>
      <dgm:spPr/>
      <dgm:t>
        <a:bodyPr/>
        <a:lstStyle/>
        <a:p>
          <a:endParaRPr lang="uk-UA"/>
        </a:p>
      </dgm:t>
    </dgm:pt>
    <dgm:pt modelId="{3F1AEC3B-F608-4637-818E-4991FDDCB15D}" type="sibTrans" cxnId="{E3A792D2-3004-4D11-B410-CB91909D4634}">
      <dgm:prSet/>
      <dgm:spPr/>
      <dgm:t>
        <a:bodyPr/>
        <a:lstStyle/>
        <a:p>
          <a:endParaRPr lang="uk-UA"/>
        </a:p>
      </dgm:t>
    </dgm:pt>
    <dgm:pt modelId="{849DC97E-BB2C-4DF6-9882-2B51A307FB7A}">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Дотримання</a:t>
          </a:r>
          <a:endParaRPr lang="uk-UA" sz="2400" i="0" baseline="0" dirty="0">
            <a:latin typeface="Times New Roman" panose="02020603050405020304" pitchFamily="18" charset="0"/>
            <a:cs typeface="Times New Roman" panose="02020603050405020304" pitchFamily="18" charset="0"/>
          </a:endParaRPr>
        </a:p>
      </dgm:t>
    </dgm:pt>
    <dgm:pt modelId="{58C4495F-D310-4917-9F90-644D6C18B6EB}" type="parTrans" cxnId="{70CB54B3-912D-446A-B360-86C06F55C24F}">
      <dgm:prSet/>
      <dgm:spPr/>
      <dgm:t>
        <a:bodyPr/>
        <a:lstStyle/>
        <a:p>
          <a:endParaRPr lang="uk-UA"/>
        </a:p>
      </dgm:t>
    </dgm:pt>
    <dgm:pt modelId="{38BC555E-A644-4CA2-90EE-B319691985DC}" type="sibTrans" cxnId="{70CB54B3-912D-446A-B360-86C06F55C24F}">
      <dgm:prSet/>
      <dgm:spPr/>
      <dgm:t>
        <a:bodyPr/>
        <a:lstStyle/>
        <a:p>
          <a:endParaRPr lang="uk-UA"/>
        </a:p>
      </dgm:t>
    </dgm:pt>
    <dgm:pt modelId="{D796DDCA-8FEC-4275-8300-9EEBC27EFB4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Виконання</a:t>
          </a:r>
          <a:endParaRPr lang="uk-UA" sz="2400" i="0" baseline="0" dirty="0">
            <a:latin typeface="Times New Roman" panose="02020603050405020304" pitchFamily="18" charset="0"/>
            <a:cs typeface="Times New Roman" panose="02020603050405020304" pitchFamily="18" charset="0"/>
          </a:endParaRPr>
        </a:p>
      </dgm:t>
    </dgm:pt>
    <dgm:pt modelId="{DD774088-4CAD-47D0-BC64-E0C71D0C9E49}" type="parTrans" cxnId="{C759571B-B8FD-4500-9F12-6E7FDEEC372D}">
      <dgm:prSet/>
      <dgm:spPr/>
      <dgm:t>
        <a:bodyPr/>
        <a:lstStyle/>
        <a:p>
          <a:endParaRPr lang="uk-UA"/>
        </a:p>
      </dgm:t>
    </dgm:pt>
    <dgm:pt modelId="{5A375663-8573-4E9F-B902-AAFAC9F3597B}" type="sibTrans" cxnId="{C759571B-B8FD-4500-9F12-6E7FDEEC372D}">
      <dgm:prSet/>
      <dgm:spPr/>
      <dgm:t>
        <a:bodyPr/>
        <a:lstStyle/>
        <a:p>
          <a:endParaRPr lang="uk-UA"/>
        </a:p>
      </dgm:t>
    </dgm:pt>
    <dgm:pt modelId="{56C1F35E-636C-4D1B-8911-060F7612E03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smtClean="0">
              <a:latin typeface="Times New Roman" panose="02020603050405020304" pitchFamily="18" charset="0"/>
              <a:cs typeface="Times New Roman" panose="02020603050405020304" pitchFamily="18" charset="0"/>
            </a:rPr>
            <a:t>Акт тлумачення</a:t>
          </a:r>
          <a:endParaRPr lang="uk-UA" sz="2800" i="0" baseline="0" dirty="0">
            <a:latin typeface="Times New Roman" panose="02020603050405020304" pitchFamily="18" charset="0"/>
            <a:cs typeface="Times New Roman" panose="02020603050405020304" pitchFamily="18" charset="0"/>
          </a:endParaRPr>
        </a:p>
      </dgm:t>
    </dgm:pt>
    <dgm:pt modelId="{E8C1485F-C242-4561-8DC6-DC049C59FC71}" type="parTrans" cxnId="{5EC84D79-E199-4611-B2B1-732528130F5C}">
      <dgm:prSet/>
      <dgm:spPr/>
      <dgm:t>
        <a:bodyPr/>
        <a:lstStyle/>
        <a:p>
          <a:endParaRPr lang="uk-UA"/>
        </a:p>
      </dgm:t>
    </dgm:pt>
    <dgm:pt modelId="{A9FDC298-DE3D-4683-8819-3512F34ACF52}" type="sibTrans" cxnId="{5EC84D79-E199-4611-B2B1-732528130F5C}">
      <dgm:prSet/>
      <dgm:spPr/>
      <dgm:t>
        <a:bodyPr/>
        <a:lstStyle/>
        <a:p>
          <a:endParaRPr lang="uk-UA"/>
        </a:p>
      </dgm:t>
    </dgm:pt>
    <dgm:pt modelId="{5A430131-1F52-4B3D-A8D0-65978BDB9C2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smtClean="0">
              <a:latin typeface="Times New Roman" panose="02020603050405020304" pitchFamily="18" charset="0"/>
              <a:cs typeface="Times New Roman" panose="02020603050405020304" pitchFamily="18" charset="0"/>
            </a:rPr>
            <a:t>Тлумачення норм права</a:t>
          </a:r>
          <a:endParaRPr lang="uk-UA" sz="2800" i="0" baseline="0" dirty="0">
            <a:latin typeface="Times New Roman" panose="02020603050405020304" pitchFamily="18" charset="0"/>
            <a:cs typeface="Times New Roman" panose="02020603050405020304" pitchFamily="18" charset="0"/>
          </a:endParaRPr>
        </a:p>
      </dgm:t>
    </dgm:pt>
    <dgm:pt modelId="{EFC88A7B-4563-4D3A-AA49-FEA46DE03BC8}" type="parTrans" cxnId="{AA32D8A3-37AE-4C1A-950F-F039BCC194E0}">
      <dgm:prSet/>
      <dgm:spPr/>
      <dgm:t>
        <a:bodyPr/>
        <a:lstStyle/>
        <a:p>
          <a:endParaRPr lang="uk-UA"/>
        </a:p>
      </dgm:t>
    </dgm:pt>
    <dgm:pt modelId="{A2154172-D69E-445B-9F62-F45F03BF792D}" type="sibTrans" cxnId="{AA32D8A3-37AE-4C1A-950F-F039BCC194E0}">
      <dgm:prSet/>
      <dgm:spPr/>
      <dgm:t>
        <a:bodyPr/>
        <a:lstStyle/>
        <a:p>
          <a:endParaRPr lang="uk-UA"/>
        </a:p>
      </dgm:t>
    </dgm:pt>
    <dgm:pt modelId="{C5819FAC-1039-41C9-B9C9-8E9D71F5D8F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smtClean="0">
              <a:latin typeface="Times New Roman" panose="02020603050405020304" pitchFamily="18" charset="0"/>
              <a:cs typeface="Times New Roman" panose="02020603050405020304" pitchFamily="18" charset="0"/>
            </a:rPr>
            <a:t>Цілі тлумачення</a:t>
          </a:r>
          <a:endParaRPr lang="uk-UA" sz="2800" i="0" baseline="0" dirty="0">
            <a:latin typeface="Times New Roman" panose="02020603050405020304" pitchFamily="18" charset="0"/>
            <a:cs typeface="Times New Roman" panose="02020603050405020304" pitchFamily="18" charset="0"/>
          </a:endParaRPr>
        </a:p>
      </dgm:t>
    </dgm:pt>
    <dgm:pt modelId="{E59A3AD5-B314-4187-AF02-B596DB101DDB}" type="parTrans" cxnId="{F6DA08DB-ACB1-4D9A-9B21-7A1EA82F65F1}">
      <dgm:prSet/>
      <dgm:spPr/>
      <dgm:t>
        <a:bodyPr/>
        <a:lstStyle/>
        <a:p>
          <a:endParaRPr lang="uk-UA"/>
        </a:p>
      </dgm:t>
    </dgm:pt>
    <dgm:pt modelId="{EB68AE78-A3A0-4067-B663-AE9004987219}" type="sibTrans" cxnId="{F6DA08DB-ACB1-4D9A-9B21-7A1EA82F65F1}">
      <dgm:prSet/>
      <dgm:spPr/>
      <dgm:t>
        <a:bodyPr/>
        <a:lstStyle/>
        <a:p>
          <a:endParaRPr lang="uk-UA"/>
        </a:p>
      </dgm:t>
    </dgm:pt>
    <dgm:pt modelId="{42F81094-E338-4AAC-883C-25E9CB12305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smtClean="0">
              <a:latin typeface="Times New Roman" panose="02020603050405020304" pitchFamily="18" charset="0"/>
              <a:cs typeface="Times New Roman" panose="02020603050405020304" pitchFamily="18" charset="0"/>
            </a:rPr>
            <a:t>Види тлумачення</a:t>
          </a:r>
          <a:endParaRPr lang="uk-UA" sz="2800" i="0" baseline="0" dirty="0">
            <a:latin typeface="Times New Roman" panose="02020603050405020304" pitchFamily="18" charset="0"/>
            <a:cs typeface="Times New Roman" panose="02020603050405020304" pitchFamily="18" charset="0"/>
          </a:endParaRPr>
        </a:p>
      </dgm:t>
    </dgm:pt>
    <dgm:pt modelId="{8238866B-2840-4A7E-A357-095580B1BAED}" type="parTrans" cxnId="{C543B90E-4894-4AC7-B42E-FE6BE3F5AD96}">
      <dgm:prSet/>
      <dgm:spPr/>
      <dgm:t>
        <a:bodyPr/>
        <a:lstStyle/>
        <a:p>
          <a:endParaRPr lang="uk-UA"/>
        </a:p>
      </dgm:t>
    </dgm:pt>
    <dgm:pt modelId="{6651BD62-01C5-4E3C-A4E9-BF3859917244}" type="sibTrans" cxnId="{C543B90E-4894-4AC7-B42E-FE6BE3F5AD96}">
      <dgm:prSet/>
      <dgm:spPr/>
      <dgm:t>
        <a:bodyPr/>
        <a:lstStyle/>
        <a:p>
          <a:endParaRPr lang="uk-UA"/>
        </a:p>
      </dgm:t>
    </dgm:pt>
    <dgm:pt modelId="{72C30047-826B-4192-81E2-C71C1DC98FB6}">
      <dgm:prSet phldrT="[Текст]" custT="1"/>
      <dgm:spPr/>
      <dgm:t>
        <a:bodyPr/>
        <a:lstStyle/>
        <a:p>
          <a:r>
            <a:rPr lang="uk-UA" sz="2800" i="0" baseline="0" smtClean="0">
              <a:latin typeface="Times New Roman" panose="02020603050405020304" pitchFamily="18" charset="0"/>
              <a:cs typeface="Times New Roman" panose="02020603050405020304" pitchFamily="18" charset="0"/>
            </a:rPr>
            <a:t>Норма права</a:t>
          </a:r>
          <a:endParaRPr lang="uk-UA" sz="2800" i="0" baseline="0" dirty="0">
            <a:latin typeface="Times New Roman" panose="02020603050405020304" pitchFamily="18" charset="0"/>
            <a:cs typeface="Times New Roman" panose="02020603050405020304" pitchFamily="18" charset="0"/>
          </a:endParaRPr>
        </a:p>
      </dgm:t>
    </dgm:pt>
    <dgm:pt modelId="{3DFFDEED-0D37-4BB8-983B-B697516BD48D}" type="parTrans" cxnId="{86CB69C9-B31B-4C0C-B058-D0A2038A6303}">
      <dgm:prSet/>
      <dgm:spPr/>
      <dgm:t>
        <a:bodyPr/>
        <a:lstStyle/>
        <a:p>
          <a:endParaRPr lang="uk-UA"/>
        </a:p>
      </dgm:t>
    </dgm:pt>
    <dgm:pt modelId="{30BB3CA4-4DFA-45F2-BD84-1500C45E2190}" type="sibTrans" cxnId="{86CB69C9-B31B-4C0C-B058-D0A2038A6303}">
      <dgm:prSet/>
      <dgm:spPr/>
      <dgm:t>
        <a:bodyPr/>
        <a:lstStyle/>
        <a:p>
          <a:endParaRPr lang="uk-UA"/>
        </a:p>
      </dgm:t>
    </dgm:pt>
    <dgm:pt modelId="{C83EE3AA-EF67-4A18-8B91-4D1B1EF81B4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Використання</a:t>
          </a:r>
          <a:endParaRPr lang="uk-UA" sz="2400" i="0" baseline="0" dirty="0">
            <a:latin typeface="Times New Roman" panose="02020603050405020304" pitchFamily="18" charset="0"/>
            <a:cs typeface="Times New Roman" panose="02020603050405020304" pitchFamily="18" charset="0"/>
          </a:endParaRPr>
        </a:p>
      </dgm:t>
    </dgm:pt>
    <dgm:pt modelId="{C77DDFA6-5FFF-439E-8211-6053F531E1CA}" type="parTrans" cxnId="{03C7694E-525E-4320-95C9-4F3FD5C10E5F}">
      <dgm:prSet/>
      <dgm:spPr/>
      <dgm:t>
        <a:bodyPr/>
        <a:lstStyle/>
        <a:p>
          <a:endParaRPr lang="uk-UA"/>
        </a:p>
      </dgm:t>
    </dgm:pt>
    <dgm:pt modelId="{88F45124-C565-45CC-89CF-1A88D9A1A2DC}" type="sibTrans" cxnId="{03C7694E-525E-4320-95C9-4F3FD5C10E5F}">
      <dgm:prSet/>
      <dgm:spPr/>
      <dgm:t>
        <a:bodyPr/>
        <a:lstStyle/>
        <a:p>
          <a:endParaRPr lang="uk-UA"/>
        </a:p>
      </dgm:t>
    </dgm:pt>
    <dgm:pt modelId="{1F502989-8861-442B-9C68-FF3B2BF76CB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Правозасто-</a:t>
          </a:r>
        </a:p>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сування</a:t>
          </a:r>
          <a:endParaRPr lang="uk-UA" sz="2400" i="0" baseline="0" dirty="0">
            <a:latin typeface="Times New Roman" panose="02020603050405020304" pitchFamily="18" charset="0"/>
            <a:cs typeface="Times New Roman" panose="02020603050405020304" pitchFamily="18" charset="0"/>
          </a:endParaRPr>
        </a:p>
      </dgm:t>
    </dgm:pt>
    <dgm:pt modelId="{B907608A-1927-48D6-ADEB-0DD38C88D9BC}" type="parTrans" cxnId="{89B2BB1B-A2B3-4035-93D7-F179BB8F0EB9}">
      <dgm:prSet/>
      <dgm:spPr/>
      <dgm:t>
        <a:bodyPr/>
        <a:lstStyle/>
        <a:p>
          <a:endParaRPr lang="uk-UA"/>
        </a:p>
      </dgm:t>
    </dgm:pt>
    <dgm:pt modelId="{440E3CC5-95A9-42E5-A7F6-513D97C8E614}" type="sibTrans" cxnId="{89B2BB1B-A2B3-4035-93D7-F179BB8F0EB9}">
      <dgm:prSet/>
      <dgm:spPr/>
      <dgm:t>
        <a:bodyPr/>
        <a:lstStyle/>
        <a:p>
          <a:endParaRPr lang="uk-UA"/>
        </a:p>
      </dgm:t>
    </dgm:pt>
    <dgm:pt modelId="{5190140F-8992-4A64-8E7F-265EAA0F769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Стадії застосування норм права</a:t>
          </a:r>
          <a:endParaRPr lang="uk-UA" sz="2400" i="0" baseline="0" dirty="0">
            <a:latin typeface="Times New Roman" panose="02020603050405020304" pitchFamily="18" charset="0"/>
            <a:cs typeface="Times New Roman" panose="02020603050405020304" pitchFamily="18" charset="0"/>
          </a:endParaRPr>
        </a:p>
      </dgm:t>
    </dgm:pt>
    <dgm:pt modelId="{5205974C-CAB2-4A7C-83F1-85BA7018E8B3}" type="parTrans" cxnId="{A18BB5D9-3067-483F-AFA5-880AC7FD6911}">
      <dgm:prSet/>
      <dgm:spPr/>
      <dgm:t>
        <a:bodyPr/>
        <a:lstStyle/>
        <a:p>
          <a:endParaRPr lang="uk-UA"/>
        </a:p>
      </dgm:t>
    </dgm:pt>
    <dgm:pt modelId="{A4B3E884-D7EA-43C9-92B5-92C2471AB22A}" type="sibTrans" cxnId="{A18BB5D9-3067-483F-AFA5-880AC7FD6911}">
      <dgm:prSet/>
      <dgm:spPr/>
      <dgm:t>
        <a:bodyPr/>
        <a:lstStyle/>
        <a:p>
          <a:endParaRPr lang="uk-UA"/>
        </a:p>
      </dgm:t>
    </dgm:pt>
    <dgm:pt modelId="{D04E4F42-6F54-45FA-BB29-B3AB6D1C7D0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i="0" baseline="0" smtClean="0">
              <a:latin typeface="Times New Roman" panose="02020603050405020304" pitchFamily="18" charset="0"/>
              <a:cs typeface="Times New Roman" panose="02020603050405020304" pitchFamily="18" charset="0"/>
            </a:rPr>
            <a:t>Вимоги правильного застосування норм права</a:t>
          </a:r>
          <a:endParaRPr lang="uk-UA" sz="2000" i="0" baseline="0" dirty="0">
            <a:latin typeface="Times New Roman" panose="02020603050405020304" pitchFamily="18" charset="0"/>
            <a:cs typeface="Times New Roman" panose="02020603050405020304" pitchFamily="18" charset="0"/>
          </a:endParaRPr>
        </a:p>
      </dgm:t>
    </dgm:pt>
    <dgm:pt modelId="{0EA35F4E-43D9-4514-950A-748F7EA4E1FF}" type="parTrans" cxnId="{CDFB61C5-C42F-4F24-A274-50B409D74A19}">
      <dgm:prSet/>
      <dgm:spPr/>
      <dgm:t>
        <a:bodyPr/>
        <a:lstStyle/>
        <a:p>
          <a:endParaRPr lang="uk-UA"/>
        </a:p>
      </dgm:t>
    </dgm:pt>
    <dgm:pt modelId="{48B47CE6-9580-4E5C-8C01-D5388B3150F8}" type="sibTrans" cxnId="{CDFB61C5-C42F-4F24-A274-50B409D74A19}">
      <dgm:prSet/>
      <dgm:spPr/>
      <dgm:t>
        <a:bodyPr/>
        <a:lstStyle/>
        <a:p>
          <a:endParaRPr lang="uk-UA"/>
        </a:p>
      </dgm:t>
    </dgm:pt>
    <dgm:pt modelId="{61F65AA2-036C-4B22-BC30-E79E2B6B7C8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Правозасто-</a:t>
          </a:r>
        </a:p>
        <a:p>
          <a:pPr marL="0" marR="0" indent="0" defTabSz="914400" eaLnBrk="1" fontAlgn="auto" latinLnBrk="0" hangingPunct="1">
            <a:lnSpc>
              <a:spcPct val="100000"/>
            </a:lnSpc>
            <a:spcBef>
              <a:spcPts val="0"/>
            </a:spcBef>
            <a:spcAft>
              <a:spcPts val="0"/>
            </a:spcAft>
            <a:buClrTx/>
            <a:buSzTx/>
            <a:buFontTx/>
            <a:buNone/>
            <a:tabLst/>
            <a:defRPr/>
          </a:pPr>
          <a:r>
            <a:rPr lang="uk-UA" sz="2400" i="0" baseline="0" smtClean="0">
              <a:latin typeface="Times New Roman" panose="02020603050405020304" pitchFamily="18" charset="0"/>
              <a:cs typeface="Times New Roman" panose="02020603050405020304" pitchFamily="18" charset="0"/>
            </a:rPr>
            <a:t>совний акт</a:t>
          </a:r>
          <a:endParaRPr lang="uk-UA" sz="2400" i="0" baseline="0" dirty="0">
            <a:latin typeface="Times New Roman" panose="02020603050405020304" pitchFamily="18" charset="0"/>
            <a:cs typeface="Times New Roman" panose="02020603050405020304" pitchFamily="18" charset="0"/>
          </a:endParaRPr>
        </a:p>
      </dgm:t>
    </dgm:pt>
    <dgm:pt modelId="{EA92E665-BD3D-4091-87DB-E175A859DB03}" type="parTrans" cxnId="{B3C18CFB-7BEC-46B8-8D14-214EEA0D5C2F}">
      <dgm:prSet/>
      <dgm:spPr/>
      <dgm:t>
        <a:bodyPr/>
        <a:lstStyle/>
        <a:p>
          <a:endParaRPr lang="uk-UA"/>
        </a:p>
      </dgm:t>
    </dgm:pt>
    <dgm:pt modelId="{4598E706-11AA-4F8C-A17F-24FF19518EF0}" type="sibTrans" cxnId="{B3C18CFB-7BEC-46B8-8D14-214EEA0D5C2F}">
      <dgm:prSet/>
      <dgm:spPr/>
      <dgm:t>
        <a:bodyPr/>
        <a:lstStyle/>
        <a:p>
          <a:endParaRPr lang="uk-UA"/>
        </a:p>
      </dgm:t>
    </dgm:pt>
    <dgm:pt modelId="{B806A102-DB16-41B4-93A3-EC5A0D5FE3B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800" i="0" baseline="0" smtClean="0">
              <a:latin typeface="Times New Roman" panose="02020603050405020304" pitchFamily="18" charset="0"/>
              <a:cs typeface="Times New Roman" panose="02020603050405020304" pitchFamily="18" charset="0"/>
            </a:rPr>
            <a:t>Способи тлумачення</a:t>
          </a:r>
          <a:r>
            <a:rPr lang="uk-UA" sz="2400" i="0" baseline="0" smtClean="0">
              <a:latin typeface="Times New Roman" panose="02020603050405020304" pitchFamily="18" charset="0"/>
              <a:cs typeface="Times New Roman" panose="02020603050405020304" pitchFamily="18" charset="0"/>
            </a:rPr>
            <a:t> </a:t>
          </a:r>
          <a:endParaRPr lang="uk-UA" sz="2400" i="0" baseline="0" dirty="0">
            <a:latin typeface="Times New Roman" panose="02020603050405020304" pitchFamily="18" charset="0"/>
            <a:cs typeface="Times New Roman" panose="02020603050405020304" pitchFamily="18" charset="0"/>
          </a:endParaRPr>
        </a:p>
      </dgm:t>
    </dgm:pt>
    <dgm:pt modelId="{295CE19E-B62C-48AD-BDF3-587597843206}" type="parTrans" cxnId="{84629CBE-44B7-489C-A27B-D7DDC43143D2}">
      <dgm:prSet/>
      <dgm:spPr/>
      <dgm:t>
        <a:bodyPr/>
        <a:lstStyle/>
        <a:p>
          <a:endParaRPr lang="uk-UA"/>
        </a:p>
      </dgm:t>
    </dgm:pt>
    <dgm:pt modelId="{700308D0-6934-4B8D-BA5B-4BAE1A5E2B48}" type="sibTrans" cxnId="{84629CBE-44B7-489C-A27B-D7DDC43143D2}">
      <dgm:prSet/>
      <dgm:spPr/>
      <dgm:t>
        <a:bodyPr/>
        <a:lstStyle/>
        <a:p>
          <a:endParaRPr lang="uk-UA"/>
        </a:p>
      </dgm:t>
    </dgm:pt>
    <dgm:pt modelId="{DEDB464C-3721-4062-9BBA-902D534AC10A}" type="pres">
      <dgm:prSet presAssocID="{331EAF46-9925-4148-B945-76F2224F016E}" presName="diagram" presStyleCnt="0">
        <dgm:presLayoutVars>
          <dgm:dir/>
          <dgm:resizeHandles val="exact"/>
        </dgm:presLayoutVars>
      </dgm:prSet>
      <dgm:spPr/>
      <dgm:t>
        <a:bodyPr/>
        <a:lstStyle/>
        <a:p>
          <a:endParaRPr lang="uk-UA"/>
        </a:p>
      </dgm:t>
    </dgm:pt>
    <dgm:pt modelId="{648614FD-7084-40BE-9D18-E1A64A0FB9DF}" type="pres">
      <dgm:prSet presAssocID="{72C30047-826B-4192-81E2-C71C1DC98FB6}" presName="node" presStyleLbl="node1" presStyleIdx="0" presStyleCnt="14">
        <dgm:presLayoutVars>
          <dgm:bulletEnabled val="1"/>
        </dgm:presLayoutVars>
      </dgm:prSet>
      <dgm:spPr/>
      <dgm:t>
        <a:bodyPr/>
        <a:lstStyle/>
        <a:p>
          <a:endParaRPr lang="uk-UA"/>
        </a:p>
      </dgm:t>
    </dgm:pt>
    <dgm:pt modelId="{9C38036A-F101-4C63-892D-EFA0A1413E34}" type="pres">
      <dgm:prSet presAssocID="{30BB3CA4-4DFA-45F2-BD84-1500C45E2190}" presName="sibTrans" presStyleCnt="0"/>
      <dgm:spPr/>
      <dgm:t>
        <a:bodyPr/>
        <a:lstStyle/>
        <a:p>
          <a:endParaRPr lang="ru-RU"/>
        </a:p>
      </dgm:t>
    </dgm:pt>
    <dgm:pt modelId="{77C2E7A7-BE7C-4B92-87AE-49C5E83DB55A}" type="pres">
      <dgm:prSet presAssocID="{41BE9170-9A47-4E72-8FAE-132FFE2F1367}" presName="node" presStyleLbl="node1" presStyleIdx="1" presStyleCnt="14">
        <dgm:presLayoutVars>
          <dgm:bulletEnabled val="1"/>
        </dgm:presLayoutVars>
      </dgm:prSet>
      <dgm:spPr/>
      <dgm:t>
        <a:bodyPr/>
        <a:lstStyle/>
        <a:p>
          <a:endParaRPr lang="uk-UA"/>
        </a:p>
      </dgm:t>
    </dgm:pt>
    <dgm:pt modelId="{B7E990AA-795C-4DE0-A537-B2E250B61C75}" type="pres">
      <dgm:prSet presAssocID="{3F1AEC3B-F608-4637-818E-4991FDDCB15D}" presName="sibTrans" presStyleCnt="0"/>
      <dgm:spPr/>
      <dgm:t>
        <a:bodyPr/>
        <a:lstStyle/>
        <a:p>
          <a:endParaRPr lang="ru-RU"/>
        </a:p>
      </dgm:t>
    </dgm:pt>
    <dgm:pt modelId="{4FD0F721-2CC4-41A9-ABAD-44536F94AFB3}" type="pres">
      <dgm:prSet presAssocID="{849DC97E-BB2C-4DF6-9882-2B51A307FB7A}" presName="node" presStyleLbl="node1" presStyleIdx="2" presStyleCnt="14">
        <dgm:presLayoutVars>
          <dgm:bulletEnabled val="1"/>
        </dgm:presLayoutVars>
      </dgm:prSet>
      <dgm:spPr/>
      <dgm:t>
        <a:bodyPr/>
        <a:lstStyle/>
        <a:p>
          <a:endParaRPr lang="uk-UA"/>
        </a:p>
      </dgm:t>
    </dgm:pt>
    <dgm:pt modelId="{466C5432-8ADB-4D0C-A34D-8C8F327B494A}" type="pres">
      <dgm:prSet presAssocID="{38BC555E-A644-4CA2-90EE-B319691985DC}" presName="sibTrans" presStyleCnt="0"/>
      <dgm:spPr/>
      <dgm:t>
        <a:bodyPr/>
        <a:lstStyle/>
        <a:p>
          <a:endParaRPr lang="ru-RU"/>
        </a:p>
      </dgm:t>
    </dgm:pt>
    <dgm:pt modelId="{A8C748B1-4A9D-4D08-A7B2-C9615FAB5A17}" type="pres">
      <dgm:prSet presAssocID="{D796DDCA-8FEC-4275-8300-9EEBC27EFB4A}" presName="node" presStyleLbl="node1" presStyleIdx="3" presStyleCnt="14">
        <dgm:presLayoutVars>
          <dgm:bulletEnabled val="1"/>
        </dgm:presLayoutVars>
      </dgm:prSet>
      <dgm:spPr/>
      <dgm:t>
        <a:bodyPr/>
        <a:lstStyle/>
        <a:p>
          <a:endParaRPr lang="uk-UA"/>
        </a:p>
      </dgm:t>
    </dgm:pt>
    <dgm:pt modelId="{E36B0E0A-43A1-4895-8374-944D03D3980F}" type="pres">
      <dgm:prSet presAssocID="{5A375663-8573-4E9F-B902-AAFAC9F3597B}" presName="sibTrans" presStyleCnt="0"/>
      <dgm:spPr/>
      <dgm:t>
        <a:bodyPr/>
        <a:lstStyle/>
        <a:p>
          <a:endParaRPr lang="ru-RU"/>
        </a:p>
      </dgm:t>
    </dgm:pt>
    <dgm:pt modelId="{087C7AE2-F84E-402B-B98F-122062860B03}" type="pres">
      <dgm:prSet presAssocID="{C83EE3AA-EF67-4A18-8B91-4D1B1EF81B43}" presName="node" presStyleLbl="node1" presStyleIdx="4" presStyleCnt="14">
        <dgm:presLayoutVars>
          <dgm:bulletEnabled val="1"/>
        </dgm:presLayoutVars>
      </dgm:prSet>
      <dgm:spPr/>
      <dgm:t>
        <a:bodyPr/>
        <a:lstStyle/>
        <a:p>
          <a:endParaRPr lang="uk-UA"/>
        </a:p>
      </dgm:t>
    </dgm:pt>
    <dgm:pt modelId="{5EAB26FD-C52B-4139-8AD3-EE00A5357A1D}" type="pres">
      <dgm:prSet presAssocID="{88F45124-C565-45CC-89CF-1A88D9A1A2DC}" presName="sibTrans" presStyleCnt="0"/>
      <dgm:spPr/>
      <dgm:t>
        <a:bodyPr/>
        <a:lstStyle/>
        <a:p>
          <a:endParaRPr lang="ru-RU"/>
        </a:p>
      </dgm:t>
    </dgm:pt>
    <dgm:pt modelId="{757CB513-9995-4050-A677-4D21F87312DE}" type="pres">
      <dgm:prSet presAssocID="{1F502989-8861-442B-9C68-FF3B2BF76CB1}" presName="node" presStyleLbl="node1" presStyleIdx="5" presStyleCnt="14">
        <dgm:presLayoutVars>
          <dgm:bulletEnabled val="1"/>
        </dgm:presLayoutVars>
      </dgm:prSet>
      <dgm:spPr/>
      <dgm:t>
        <a:bodyPr/>
        <a:lstStyle/>
        <a:p>
          <a:endParaRPr lang="uk-UA"/>
        </a:p>
      </dgm:t>
    </dgm:pt>
    <dgm:pt modelId="{02A34F6D-4200-43C6-8303-95DAD767A312}" type="pres">
      <dgm:prSet presAssocID="{440E3CC5-95A9-42E5-A7F6-513D97C8E614}" presName="sibTrans" presStyleCnt="0"/>
      <dgm:spPr/>
      <dgm:t>
        <a:bodyPr/>
        <a:lstStyle/>
        <a:p>
          <a:endParaRPr lang="ru-RU"/>
        </a:p>
      </dgm:t>
    </dgm:pt>
    <dgm:pt modelId="{52274A85-13E1-4C05-AA1F-297AA6951F08}" type="pres">
      <dgm:prSet presAssocID="{5190140F-8992-4A64-8E7F-265EAA0F769A}" presName="node" presStyleLbl="node1" presStyleIdx="6" presStyleCnt="14">
        <dgm:presLayoutVars>
          <dgm:bulletEnabled val="1"/>
        </dgm:presLayoutVars>
      </dgm:prSet>
      <dgm:spPr/>
      <dgm:t>
        <a:bodyPr/>
        <a:lstStyle/>
        <a:p>
          <a:endParaRPr lang="uk-UA"/>
        </a:p>
      </dgm:t>
    </dgm:pt>
    <dgm:pt modelId="{0135DFB5-867D-42DC-B6DC-23202EF44E09}" type="pres">
      <dgm:prSet presAssocID="{A4B3E884-D7EA-43C9-92B5-92C2471AB22A}" presName="sibTrans" presStyleCnt="0"/>
      <dgm:spPr/>
      <dgm:t>
        <a:bodyPr/>
        <a:lstStyle/>
        <a:p>
          <a:endParaRPr lang="ru-RU"/>
        </a:p>
      </dgm:t>
    </dgm:pt>
    <dgm:pt modelId="{51B913C9-FB60-4027-8A99-BA42F0E055A0}" type="pres">
      <dgm:prSet presAssocID="{D04E4F42-6F54-45FA-BB29-B3AB6D1C7D02}" presName="node" presStyleLbl="node1" presStyleIdx="7" presStyleCnt="14">
        <dgm:presLayoutVars>
          <dgm:bulletEnabled val="1"/>
        </dgm:presLayoutVars>
      </dgm:prSet>
      <dgm:spPr/>
      <dgm:t>
        <a:bodyPr/>
        <a:lstStyle/>
        <a:p>
          <a:endParaRPr lang="uk-UA"/>
        </a:p>
      </dgm:t>
    </dgm:pt>
    <dgm:pt modelId="{AB09980A-B482-4D15-862D-CEF162248994}" type="pres">
      <dgm:prSet presAssocID="{48B47CE6-9580-4E5C-8C01-D5388B3150F8}" presName="sibTrans" presStyleCnt="0"/>
      <dgm:spPr/>
      <dgm:t>
        <a:bodyPr/>
        <a:lstStyle/>
        <a:p>
          <a:endParaRPr lang="ru-RU"/>
        </a:p>
      </dgm:t>
    </dgm:pt>
    <dgm:pt modelId="{400D4EFC-AA68-4C80-AB23-2AF9007B3CCA}" type="pres">
      <dgm:prSet presAssocID="{61F65AA2-036C-4B22-BC30-E79E2B6B7C8D}" presName="node" presStyleLbl="node1" presStyleIdx="8" presStyleCnt="14">
        <dgm:presLayoutVars>
          <dgm:bulletEnabled val="1"/>
        </dgm:presLayoutVars>
      </dgm:prSet>
      <dgm:spPr/>
      <dgm:t>
        <a:bodyPr/>
        <a:lstStyle/>
        <a:p>
          <a:endParaRPr lang="uk-UA"/>
        </a:p>
      </dgm:t>
    </dgm:pt>
    <dgm:pt modelId="{EC8FC899-FF3F-4177-BC33-2A9F03652B9F}" type="pres">
      <dgm:prSet presAssocID="{4598E706-11AA-4F8C-A17F-24FF19518EF0}" presName="sibTrans" presStyleCnt="0"/>
      <dgm:spPr/>
      <dgm:t>
        <a:bodyPr/>
        <a:lstStyle/>
        <a:p>
          <a:endParaRPr lang="ru-RU"/>
        </a:p>
      </dgm:t>
    </dgm:pt>
    <dgm:pt modelId="{D4E63A78-AA72-4E35-86B1-2C259FE77B40}" type="pres">
      <dgm:prSet presAssocID="{5A430131-1F52-4B3D-A8D0-65978BDB9C27}" presName="node" presStyleLbl="node1" presStyleIdx="9" presStyleCnt="14">
        <dgm:presLayoutVars>
          <dgm:bulletEnabled val="1"/>
        </dgm:presLayoutVars>
      </dgm:prSet>
      <dgm:spPr/>
      <dgm:t>
        <a:bodyPr/>
        <a:lstStyle/>
        <a:p>
          <a:endParaRPr lang="uk-UA"/>
        </a:p>
      </dgm:t>
    </dgm:pt>
    <dgm:pt modelId="{ED2D1B63-D110-462F-A947-A8F8942D0948}" type="pres">
      <dgm:prSet presAssocID="{A2154172-D69E-445B-9F62-F45F03BF792D}" presName="sibTrans" presStyleCnt="0"/>
      <dgm:spPr/>
      <dgm:t>
        <a:bodyPr/>
        <a:lstStyle/>
        <a:p>
          <a:endParaRPr lang="ru-RU"/>
        </a:p>
      </dgm:t>
    </dgm:pt>
    <dgm:pt modelId="{F50FB119-0147-4386-85B3-72F540E68080}" type="pres">
      <dgm:prSet presAssocID="{C5819FAC-1039-41C9-B9C9-8E9D71F5D8F9}" presName="node" presStyleLbl="node1" presStyleIdx="10" presStyleCnt="14" custScaleX="117613">
        <dgm:presLayoutVars>
          <dgm:bulletEnabled val="1"/>
        </dgm:presLayoutVars>
      </dgm:prSet>
      <dgm:spPr/>
      <dgm:t>
        <a:bodyPr/>
        <a:lstStyle/>
        <a:p>
          <a:endParaRPr lang="uk-UA"/>
        </a:p>
      </dgm:t>
    </dgm:pt>
    <dgm:pt modelId="{92F68485-4EA4-4B9A-8DD6-D793F50B9B42}" type="pres">
      <dgm:prSet presAssocID="{EB68AE78-A3A0-4067-B663-AE9004987219}" presName="sibTrans" presStyleCnt="0"/>
      <dgm:spPr/>
      <dgm:t>
        <a:bodyPr/>
        <a:lstStyle/>
        <a:p>
          <a:endParaRPr lang="ru-RU"/>
        </a:p>
      </dgm:t>
    </dgm:pt>
    <dgm:pt modelId="{231F6A7C-8AD6-4C4A-9B6B-43036585934F}" type="pres">
      <dgm:prSet presAssocID="{42F81094-E338-4AAC-883C-25E9CB12305C}" presName="node" presStyleLbl="node1" presStyleIdx="11" presStyleCnt="14">
        <dgm:presLayoutVars>
          <dgm:bulletEnabled val="1"/>
        </dgm:presLayoutVars>
      </dgm:prSet>
      <dgm:spPr/>
      <dgm:t>
        <a:bodyPr/>
        <a:lstStyle/>
        <a:p>
          <a:endParaRPr lang="uk-UA"/>
        </a:p>
      </dgm:t>
    </dgm:pt>
    <dgm:pt modelId="{DD4EE4F4-53A2-42CD-8E98-6B77B539DDFD}" type="pres">
      <dgm:prSet presAssocID="{6651BD62-01C5-4E3C-A4E9-BF3859917244}" presName="sibTrans" presStyleCnt="0"/>
      <dgm:spPr/>
      <dgm:t>
        <a:bodyPr/>
        <a:lstStyle/>
        <a:p>
          <a:endParaRPr lang="ru-RU"/>
        </a:p>
      </dgm:t>
    </dgm:pt>
    <dgm:pt modelId="{A7D902A0-150F-409B-AE5A-BB7E3B37FD9C}" type="pres">
      <dgm:prSet presAssocID="{B806A102-DB16-41B4-93A3-EC5A0D5FE3B2}" presName="node" presStyleLbl="node1" presStyleIdx="12" presStyleCnt="14">
        <dgm:presLayoutVars>
          <dgm:bulletEnabled val="1"/>
        </dgm:presLayoutVars>
      </dgm:prSet>
      <dgm:spPr/>
      <dgm:t>
        <a:bodyPr/>
        <a:lstStyle/>
        <a:p>
          <a:endParaRPr lang="uk-UA"/>
        </a:p>
      </dgm:t>
    </dgm:pt>
    <dgm:pt modelId="{FE6078BF-3611-41C6-8E1C-920DBC7EB46D}" type="pres">
      <dgm:prSet presAssocID="{700308D0-6934-4B8D-BA5B-4BAE1A5E2B48}" presName="sibTrans" presStyleCnt="0"/>
      <dgm:spPr/>
      <dgm:t>
        <a:bodyPr/>
        <a:lstStyle/>
        <a:p>
          <a:endParaRPr lang="ru-RU"/>
        </a:p>
      </dgm:t>
    </dgm:pt>
    <dgm:pt modelId="{35426E4E-60D4-487A-ACF7-AFE886C2B0F1}" type="pres">
      <dgm:prSet presAssocID="{56C1F35E-636C-4D1B-8911-060F7612E037}" presName="node" presStyleLbl="node1" presStyleIdx="13" presStyleCnt="14">
        <dgm:presLayoutVars>
          <dgm:bulletEnabled val="1"/>
        </dgm:presLayoutVars>
      </dgm:prSet>
      <dgm:spPr/>
      <dgm:t>
        <a:bodyPr/>
        <a:lstStyle/>
        <a:p>
          <a:endParaRPr lang="uk-UA"/>
        </a:p>
      </dgm:t>
    </dgm:pt>
  </dgm:ptLst>
  <dgm:cxnLst>
    <dgm:cxn modelId="{C543B90E-4894-4AC7-B42E-FE6BE3F5AD96}" srcId="{331EAF46-9925-4148-B945-76F2224F016E}" destId="{42F81094-E338-4AAC-883C-25E9CB12305C}" srcOrd="11" destOrd="0" parTransId="{8238866B-2840-4A7E-A357-095580B1BAED}" sibTransId="{6651BD62-01C5-4E3C-A4E9-BF3859917244}"/>
    <dgm:cxn modelId="{241689C1-33E7-4C37-B228-F9AE39F69444}" type="presOf" srcId="{B806A102-DB16-41B4-93A3-EC5A0D5FE3B2}" destId="{A7D902A0-150F-409B-AE5A-BB7E3B37FD9C}" srcOrd="0" destOrd="0" presId="urn:microsoft.com/office/officeart/2005/8/layout/default"/>
    <dgm:cxn modelId="{BECD6F43-BC03-4F3C-949F-881B91229ECE}" type="presOf" srcId="{D04E4F42-6F54-45FA-BB29-B3AB6D1C7D02}" destId="{51B913C9-FB60-4027-8A99-BA42F0E055A0}" srcOrd="0" destOrd="0" presId="urn:microsoft.com/office/officeart/2005/8/layout/default"/>
    <dgm:cxn modelId="{89B2BB1B-A2B3-4035-93D7-F179BB8F0EB9}" srcId="{331EAF46-9925-4148-B945-76F2224F016E}" destId="{1F502989-8861-442B-9C68-FF3B2BF76CB1}" srcOrd="5" destOrd="0" parTransId="{B907608A-1927-48D6-ADEB-0DD38C88D9BC}" sibTransId="{440E3CC5-95A9-42E5-A7F6-513D97C8E614}"/>
    <dgm:cxn modelId="{A18BB5D9-3067-483F-AFA5-880AC7FD6911}" srcId="{331EAF46-9925-4148-B945-76F2224F016E}" destId="{5190140F-8992-4A64-8E7F-265EAA0F769A}" srcOrd="6" destOrd="0" parTransId="{5205974C-CAB2-4A7C-83F1-85BA7018E8B3}" sibTransId="{A4B3E884-D7EA-43C9-92B5-92C2471AB22A}"/>
    <dgm:cxn modelId="{F6DA08DB-ACB1-4D9A-9B21-7A1EA82F65F1}" srcId="{331EAF46-9925-4148-B945-76F2224F016E}" destId="{C5819FAC-1039-41C9-B9C9-8E9D71F5D8F9}" srcOrd="10" destOrd="0" parTransId="{E59A3AD5-B314-4187-AF02-B596DB101DDB}" sibTransId="{EB68AE78-A3A0-4067-B663-AE9004987219}"/>
    <dgm:cxn modelId="{AA32D8A3-37AE-4C1A-950F-F039BCC194E0}" srcId="{331EAF46-9925-4148-B945-76F2224F016E}" destId="{5A430131-1F52-4B3D-A8D0-65978BDB9C27}" srcOrd="9" destOrd="0" parTransId="{EFC88A7B-4563-4D3A-AA49-FEA46DE03BC8}" sibTransId="{A2154172-D69E-445B-9F62-F45F03BF792D}"/>
    <dgm:cxn modelId="{84629CBE-44B7-489C-A27B-D7DDC43143D2}" srcId="{331EAF46-9925-4148-B945-76F2224F016E}" destId="{B806A102-DB16-41B4-93A3-EC5A0D5FE3B2}" srcOrd="12" destOrd="0" parTransId="{295CE19E-B62C-48AD-BDF3-587597843206}" sibTransId="{700308D0-6934-4B8D-BA5B-4BAE1A5E2B48}"/>
    <dgm:cxn modelId="{BB5E9B72-F086-4769-A7D7-FB800C0C2BB7}" type="presOf" srcId="{849DC97E-BB2C-4DF6-9882-2B51A307FB7A}" destId="{4FD0F721-2CC4-41A9-ABAD-44536F94AFB3}" srcOrd="0" destOrd="0" presId="urn:microsoft.com/office/officeart/2005/8/layout/default"/>
    <dgm:cxn modelId="{BB96F461-22A5-4011-8E93-3C20124856AB}" type="presOf" srcId="{5190140F-8992-4A64-8E7F-265EAA0F769A}" destId="{52274A85-13E1-4C05-AA1F-297AA6951F08}" srcOrd="0" destOrd="0" presId="urn:microsoft.com/office/officeart/2005/8/layout/default"/>
    <dgm:cxn modelId="{3DC26433-23D1-4530-8BFC-1B0A7D23BEF1}" type="presOf" srcId="{331EAF46-9925-4148-B945-76F2224F016E}" destId="{DEDB464C-3721-4062-9BBA-902D534AC10A}" srcOrd="0" destOrd="0" presId="urn:microsoft.com/office/officeart/2005/8/layout/default"/>
    <dgm:cxn modelId="{C759571B-B8FD-4500-9F12-6E7FDEEC372D}" srcId="{331EAF46-9925-4148-B945-76F2224F016E}" destId="{D796DDCA-8FEC-4275-8300-9EEBC27EFB4A}" srcOrd="3" destOrd="0" parTransId="{DD774088-4CAD-47D0-BC64-E0C71D0C9E49}" sibTransId="{5A375663-8573-4E9F-B902-AAFAC9F3597B}"/>
    <dgm:cxn modelId="{70CB54B3-912D-446A-B360-86C06F55C24F}" srcId="{331EAF46-9925-4148-B945-76F2224F016E}" destId="{849DC97E-BB2C-4DF6-9882-2B51A307FB7A}" srcOrd="2" destOrd="0" parTransId="{58C4495F-D310-4917-9F90-644D6C18B6EB}" sibTransId="{38BC555E-A644-4CA2-90EE-B319691985DC}"/>
    <dgm:cxn modelId="{86CB69C9-B31B-4C0C-B058-D0A2038A6303}" srcId="{331EAF46-9925-4148-B945-76F2224F016E}" destId="{72C30047-826B-4192-81E2-C71C1DC98FB6}" srcOrd="0" destOrd="0" parTransId="{3DFFDEED-0D37-4BB8-983B-B697516BD48D}" sibTransId="{30BB3CA4-4DFA-45F2-BD84-1500C45E2190}"/>
    <dgm:cxn modelId="{03C7694E-525E-4320-95C9-4F3FD5C10E5F}" srcId="{331EAF46-9925-4148-B945-76F2224F016E}" destId="{C83EE3AA-EF67-4A18-8B91-4D1B1EF81B43}" srcOrd="4" destOrd="0" parTransId="{C77DDFA6-5FFF-439E-8211-6053F531E1CA}" sibTransId="{88F45124-C565-45CC-89CF-1A88D9A1A2DC}"/>
    <dgm:cxn modelId="{F616B285-D916-453A-96E2-60D29E9D41E7}" type="presOf" srcId="{56C1F35E-636C-4D1B-8911-060F7612E037}" destId="{35426E4E-60D4-487A-ACF7-AFE886C2B0F1}" srcOrd="0" destOrd="0" presId="urn:microsoft.com/office/officeart/2005/8/layout/default"/>
    <dgm:cxn modelId="{5EC84D79-E199-4611-B2B1-732528130F5C}" srcId="{331EAF46-9925-4148-B945-76F2224F016E}" destId="{56C1F35E-636C-4D1B-8911-060F7612E037}" srcOrd="13" destOrd="0" parTransId="{E8C1485F-C242-4561-8DC6-DC049C59FC71}" sibTransId="{A9FDC298-DE3D-4683-8819-3512F34ACF52}"/>
    <dgm:cxn modelId="{CDFB61C5-C42F-4F24-A274-50B409D74A19}" srcId="{331EAF46-9925-4148-B945-76F2224F016E}" destId="{D04E4F42-6F54-45FA-BB29-B3AB6D1C7D02}" srcOrd="7" destOrd="0" parTransId="{0EA35F4E-43D9-4514-950A-748F7EA4E1FF}" sibTransId="{48B47CE6-9580-4E5C-8C01-D5388B3150F8}"/>
    <dgm:cxn modelId="{B3C18CFB-7BEC-46B8-8D14-214EEA0D5C2F}" srcId="{331EAF46-9925-4148-B945-76F2224F016E}" destId="{61F65AA2-036C-4B22-BC30-E79E2B6B7C8D}" srcOrd="8" destOrd="0" parTransId="{EA92E665-BD3D-4091-87DB-E175A859DB03}" sibTransId="{4598E706-11AA-4F8C-A17F-24FF19518EF0}"/>
    <dgm:cxn modelId="{860CB056-474C-4501-8AFD-88419209F40E}" type="presOf" srcId="{C83EE3AA-EF67-4A18-8B91-4D1B1EF81B43}" destId="{087C7AE2-F84E-402B-B98F-122062860B03}" srcOrd="0" destOrd="0" presId="urn:microsoft.com/office/officeart/2005/8/layout/default"/>
    <dgm:cxn modelId="{2C5BBDFD-F366-4AE2-A0F0-FCEC21E668D8}" type="presOf" srcId="{5A430131-1F52-4B3D-A8D0-65978BDB9C27}" destId="{D4E63A78-AA72-4E35-86B1-2C259FE77B40}" srcOrd="0" destOrd="0" presId="urn:microsoft.com/office/officeart/2005/8/layout/default"/>
    <dgm:cxn modelId="{184FC1D5-5603-49E8-9ED3-EAB347EE781F}" type="presOf" srcId="{41BE9170-9A47-4E72-8FAE-132FFE2F1367}" destId="{77C2E7A7-BE7C-4B92-87AE-49C5E83DB55A}" srcOrd="0" destOrd="0" presId="urn:microsoft.com/office/officeart/2005/8/layout/default"/>
    <dgm:cxn modelId="{762C24C6-CBF8-472E-BE61-A6C62C8C3FB1}" type="presOf" srcId="{42F81094-E338-4AAC-883C-25E9CB12305C}" destId="{231F6A7C-8AD6-4C4A-9B6B-43036585934F}" srcOrd="0" destOrd="0" presId="urn:microsoft.com/office/officeart/2005/8/layout/default"/>
    <dgm:cxn modelId="{E3A792D2-3004-4D11-B410-CB91909D4634}" srcId="{331EAF46-9925-4148-B945-76F2224F016E}" destId="{41BE9170-9A47-4E72-8FAE-132FFE2F1367}" srcOrd="1" destOrd="0" parTransId="{7E40AE03-F8CD-4E41-AD4C-A42E6EA09A26}" sibTransId="{3F1AEC3B-F608-4637-818E-4991FDDCB15D}"/>
    <dgm:cxn modelId="{5732F8B4-B004-4170-AF79-F8B0ADB88C3E}" type="presOf" srcId="{C5819FAC-1039-41C9-B9C9-8E9D71F5D8F9}" destId="{F50FB119-0147-4386-85B3-72F540E68080}" srcOrd="0" destOrd="0" presId="urn:microsoft.com/office/officeart/2005/8/layout/default"/>
    <dgm:cxn modelId="{1592C17A-F021-4F2E-AD08-B6D324678672}" type="presOf" srcId="{D796DDCA-8FEC-4275-8300-9EEBC27EFB4A}" destId="{A8C748B1-4A9D-4D08-A7B2-C9615FAB5A17}" srcOrd="0" destOrd="0" presId="urn:microsoft.com/office/officeart/2005/8/layout/default"/>
    <dgm:cxn modelId="{3436B5FC-5E46-4E03-BEE6-DCCF1A269435}" type="presOf" srcId="{72C30047-826B-4192-81E2-C71C1DC98FB6}" destId="{648614FD-7084-40BE-9D18-E1A64A0FB9DF}" srcOrd="0" destOrd="0" presId="urn:microsoft.com/office/officeart/2005/8/layout/default"/>
    <dgm:cxn modelId="{DD7ECFC3-47E9-434A-B3B6-BC88BC02FFD1}" type="presOf" srcId="{61F65AA2-036C-4B22-BC30-E79E2B6B7C8D}" destId="{400D4EFC-AA68-4C80-AB23-2AF9007B3CCA}" srcOrd="0" destOrd="0" presId="urn:microsoft.com/office/officeart/2005/8/layout/default"/>
    <dgm:cxn modelId="{8D0590A9-E4E5-487C-AECB-5EA46F76721B}" type="presOf" srcId="{1F502989-8861-442B-9C68-FF3B2BF76CB1}" destId="{757CB513-9995-4050-A677-4D21F87312DE}" srcOrd="0" destOrd="0" presId="urn:microsoft.com/office/officeart/2005/8/layout/default"/>
    <dgm:cxn modelId="{8E0D14E3-9B01-4E59-A917-E4556FBC9AB1}" type="presParOf" srcId="{DEDB464C-3721-4062-9BBA-902D534AC10A}" destId="{648614FD-7084-40BE-9D18-E1A64A0FB9DF}" srcOrd="0" destOrd="0" presId="urn:microsoft.com/office/officeart/2005/8/layout/default"/>
    <dgm:cxn modelId="{FA9B057E-2D8F-466E-9DE4-C8972D68B031}" type="presParOf" srcId="{DEDB464C-3721-4062-9BBA-902D534AC10A}" destId="{9C38036A-F101-4C63-892D-EFA0A1413E34}" srcOrd="1" destOrd="0" presId="urn:microsoft.com/office/officeart/2005/8/layout/default"/>
    <dgm:cxn modelId="{51E4449D-563F-43DF-B08F-17CEE91AB6AD}" type="presParOf" srcId="{DEDB464C-3721-4062-9BBA-902D534AC10A}" destId="{77C2E7A7-BE7C-4B92-87AE-49C5E83DB55A}" srcOrd="2" destOrd="0" presId="urn:microsoft.com/office/officeart/2005/8/layout/default"/>
    <dgm:cxn modelId="{5607A782-20F3-4FC5-A3BB-D03B46B1CB6D}" type="presParOf" srcId="{DEDB464C-3721-4062-9BBA-902D534AC10A}" destId="{B7E990AA-795C-4DE0-A537-B2E250B61C75}" srcOrd="3" destOrd="0" presId="urn:microsoft.com/office/officeart/2005/8/layout/default"/>
    <dgm:cxn modelId="{51CB2787-4D60-46D9-A450-3845A95D2028}" type="presParOf" srcId="{DEDB464C-3721-4062-9BBA-902D534AC10A}" destId="{4FD0F721-2CC4-41A9-ABAD-44536F94AFB3}" srcOrd="4" destOrd="0" presId="urn:microsoft.com/office/officeart/2005/8/layout/default"/>
    <dgm:cxn modelId="{531ABF08-FBAB-46A4-83EC-7294B3140DFD}" type="presParOf" srcId="{DEDB464C-3721-4062-9BBA-902D534AC10A}" destId="{466C5432-8ADB-4D0C-A34D-8C8F327B494A}" srcOrd="5" destOrd="0" presId="urn:microsoft.com/office/officeart/2005/8/layout/default"/>
    <dgm:cxn modelId="{F8E0C3D3-5645-48C4-9B19-D8504B647DE0}" type="presParOf" srcId="{DEDB464C-3721-4062-9BBA-902D534AC10A}" destId="{A8C748B1-4A9D-4D08-A7B2-C9615FAB5A17}" srcOrd="6" destOrd="0" presId="urn:microsoft.com/office/officeart/2005/8/layout/default"/>
    <dgm:cxn modelId="{DBC0C4A0-143F-4692-8AE1-3C041D8DC229}" type="presParOf" srcId="{DEDB464C-3721-4062-9BBA-902D534AC10A}" destId="{E36B0E0A-43A1-4895-8374-944D03D3980F}" srcOrd="7" destOrd="0" presId="urn:microsoft.com/office/officeart/2005/8/layout/default"/>
    <dgm:cxn modelId="{6A4B30C4-1BA8-44B7-AE9B-121AA1A3BA43}" type="presParOf" srcId="{DEDB464C-3721-4062-9BBA-902D534AC10A}" destId="{087C7AE2-F84E-402B-B98F-122062860B03}" srcOrd="8" destOrd="0" presId="urn:microsoft.com/office/officeart/2005/8/layout/default"/>
    <dgm:cxn modelId="{BB795C6C-ABFD-4719-AFE7-888CE4CD9E52}" type="presParOf" srcId="{DEDB464C-3721-4062-9BBA-902D534AC10A}" destId="{5EAB26FD-C52B-4139-8AD3-EE00A5357A1D}" srcOrd="9" destOrd="0" presId="urn:microsoft.com/office/officeart/2005/8/layout/default"/>
    <dgm:cxn modelId="{DA289ABF-E7B8-4069-A54A-09B3446C643D}" type="presParOf" srcId="{DEDB464C-3721-4062-9BBA-902D534AC10A}" destId="{757CB513-9995-4050-A677-4D21F87312DE}" srcOrd="10" destOrd="0" presId="urn:microsoft.com/office/officeart/2005/8/layout/default"/>
    <dgm:cxn modelId="{2FF34909-DCF2-4D92-A6B0-90D952901D8B}" type="presParOf" srcId="{DEDB464C-3721-4062-9BBA-902D534AC10A}" destId="{02A34F6D-4200-43C6-8303-95DAD767A312}" srcOrd="11" destOrd="0" presId="urn:microsoft.com/office/officeart/2005/8/layout/default"/>
    <dgm:cxn modelId="{A4F5EF1F-CF5C-43FB-BD61-6082C717FED4}" type="presParOf" srcId="{DEDB464C-3721-4062-9BBA-902D534AC10A}" destId="{52274A85-13E1-4C05-AA1F-297AA6951F08}" srcOrd="12" destOrd="0" presId="urn:microsoft.com/office/officeart/2005/8/layout/default"/>
    <dgm:cxn modelId="{8BD08E66-6673-4DF6-B917-E27D20393132}" type="presParOf" srcId="{DEDB464C-3721-4062-9BBA-902D534AC10A}" destId="{0135DFB5-867D-42DC-B6DC-23202EF44E09}" srcOrd="13" destOrd="0" presId="urn:microsoft.com/office/officeart/2005/8/layout/default"/>
    <dgm:cxn modelId="{367F038C-7E8D-418C-A555-ECA2B0F0968C}" type="presParOf" srcId="{DEDB464C-3721-4062-9BBA-902D534AC10A}" destId="{51B913C9-FB60-4027-8A99-BA42F0E055A0}" srcOrd="14" destOrd="0" presId="urn:microsoft.com/office/officeart/2005/8/layout/default"/>
    <dgm:cxn modelId="{D137C75C-3AB4-46EE-A97B-8D3138DF4A21}" type="presParOf" srcId="{DEDB464C-3721-4062-9BBA-902D534AC10A}" destId="{AB09980A-B482-4D15-862D-CEF162248994}" srcOrd="15" destOrd="0" presId="urn:microsoft.com/office/officeart/2005/8/layout/default"/>
    <dgm:cxn modelId="{58E13288-1506-4530-BB35-A30C6BE4A8C5}" type="presParOf" srcId="{DEDB464C-3721-4062-9BBA-902D534AC10A}" destId="{400D4EFC-AA68-4C80-AB23-2AF9007B3CCA}" srcOrd="16" destOrd="0" presId="urn:microsoft.com/office/officeart/2005/8/layout/default"/>
    <dgm:cxn modelId="{7C19D695-81D5-479A-9CCB-0EC6D82904E6}" type="presParOf" srcId="{DEDB464C-3721-4062-9BBA-902D534AC10A}" destId="{EC8FC899-FF3F-4177-BC33-2A9F03652B9F}" srcOrd="17" destOrd="0" presId="urn:microsoft.com/office/officeart/2005/8/layout/default"/>
    <dgm:cxn modelId="{1144B86A-15B3-43A5-9441-DF7EA2A5A0FE}" type="presParOf" srcId="{DEDB464C-3721-4062-9BBA-902D534AC10A}" destId="{D4E63A78-AA72-4E35-86B1-2C259FE77B40}" srcOrd="18" destOrd="0" presId="urn:microsoft.com/office/officeart/2005/8/layout/default"/>
    <dgm:cxn modelId="{BA3663B2-986B-4E9B-952D-33B81B17C22A}" type="presParOf" srcId="{DEDB464C-3721-4062-9BBA-902D534AC10A}" destId="{ED2D1B63-D110-462F-A947-A8F8942D0948}" srcOrd="19" destOrd="0" presId="urn:microsoft.com/office/officeart/2005/8/layout/default"/>
    <dgm:cxn modelId="{516D0527-3DFE-4125-9D9B-7747DD20FAD6}" type="presParOf" srcId="{DEDB464C-3721-4062-9BBA-902D534AC10A}" destId="{F50FB119-0147-4386-85B3-72F540E68080}" srcOrd="20" destOrd="0" presId="urn:microsoft.com/office/officeart/2005/8/layout/default"/>
    <dgm:cxn modelId="{2344D347-B21D-4E39-99AE-EA0D4C069257}" type="presParOf" srcId="{DEDB464C-3721-4062-9BBA-902D534AC10A}" destId="{92F68485-4EA4-4B9A-8DD6-D793F50B9B42}" srcOrd="21" destOrd="0" presId="urn:microsoft.com/office/officeart/2005/8/layout/default"/>
    <dgm:cxn modelId="{73EF5CB8-EBEA-492A-B00F-F4D47D4D18A4}" type="presParOf" srcId="{DEDB464C-3721-4062-9BBA-902D534AC10A}" destId="{231F6A7C-8AD6-4C4A-9B6B-43036585934F}" srcOrd="22" destOrd="0" presId="urn:microsoft.com/office/officeart/2005/8/layout/default"/>
    <dgm:cxn modelId="{02EF66D0-34C8-49E2-B596-5A0A11219D35}" type="presParOf" srcId="{DEDB464C-3721-4062-9BBA-902D534AC10A}" destId="{DD4EE4F4-53A2-42CD-8E98-6B77B539DDFD}" srcOrd="23" destOrd="0" presId="urn:microsoft.com/office/officeart/2005/8/layout/default"/>
    <dgm:cxn modelId="{2AE7B857-0FF3-462A-9854-2F187D1BB679}" type="presParOf" srcId="{DEDB464C-3721-4062-9BBA-902D534AC10A}" destId="{A7D902A0-150F-409B-AE5A-BB7E3B37FD9C}" srcOrd="24" destOrd="0" presId="urn:microsoft.com/office/officeart/2005/8/layout/default"/>
    <dgm:cxn modelId="{C64BC647-B9ED-4D3C-BC24-89E1C1C7C1F5}" type="presParOf" srcId="{DEDB464C-3721-4062-9BBA-902D534AC10A}" destId="{FE6078BF-3611-41C6-8E1C-920DBC7EB46D}" srcOrd="25" destOrd="0" presId="urn:microsoft.com/office/officeart/2005/8/layout/default"/>
    <dgm:cxn modelId="{8C22A0EB-DE9F-4C64-BECB-4CC5CA904006}" type="presParOf" srcId="{DEDB464C-3721-4062-9BBA-902D534AC10A}" destId="{35426E4E-60D4-487A-ACF7-AFE886C2B0F1}"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5364EB-500B-496A-B2F7-E4AE09CA02C6}" type="doc">
      <dgm:prSet loTypeId="urn:diagrams.loki3.com/BracketList+Icon" loCatId="list" qsTypeId="urn:microsoft.com/office/officeart/2005/8/quickstyle/simple5" qsCatId="simple" csTypeId="urn:microsoft.com/office/officeart/2005/8/colors/colorful1" csCatId="colorful" phldr="1"/>
      <dgm:spPr/>
      <dgm:t>
        <a:bodyPr/>
        <a:lstStyle/>
        <a:p>
          <a:endParaRPr lang="uk-UA"/>
        </a:p>
      </dgm:t>
    </dgm:pt>
    <dgm:pt modelId="{2F6F52BA-CFAF-4C44-BDB8-76DEC0A0ECD7}">
      <dgm:prSet phldrT="[Текст]" custT="1"/>
      <dgm:spPr/>
      <dgm:t>
        <a:bodyPr/>
        <a:lstStyle/>
        <a:p>
          <a:r>
            <a:rPr lang="uk-UA" sz="3200" b="1" dirty="0" smtClean="0">
              <a:solidFill>
                <a:schemeClr val="bg2">
                  <a:lumMod val="25000"/>
                </a:schemeClr>
              </a:solidFill>
              <a:latin typeface="Times New Roman" panose="02020603050405020304" pitchFamily="18" charset="0"/>
              <a:cs typeface="Times New Roman" panose="02020603050405020304" pitchFamily="18" charset="0"/>
            </a:rPr>
            <a:t>Залежно від юридичної форми</a:t>
          </a:r>
          <a:endParaRPr lang="uk-UA" sz="3200" b="1" dirty="0">
            <a:solidFill>
              <a:schemeClr val="bg2">
                <a:lumMod val="25000"/>
              </a:schemeClr>
            </a:solidFill>
            <a:latin typeface="Times New Roman" panose="02020603050405020304" pitchFamily="18" charset="0"/>
            <a:cs typeface="Times New Roman" panose="02020603050405020304" pitchFamily="18" charset="0"/>
          </a:endParaRPr>
        </a:p>
      </dgm:t>
    </dgm:pt>
    <dgm:pt modelId="{7B5B6389-3C74-4F37-BCA2-31BCFADD0CC8}" type="parTrans" cxnId="{9CC4B6DA-6940-4B43-85B5-5177F09EAAA4}">
      <dgm:prSet/>
      <dgm:spPr/>
      <dgm:t>
        <a:bodyPr/>
        <a:lstStyle/>
        <a:p>
          <a:endParaRPr lang="uk-UA"/>
        </a:p>
      </dgm:t>
    </dgm:pt>
    <dgm:pt modelId="{7BF1C0CA-6920-4F2D-803D-9D7B137FF4A7}" type="sibTrans" cxnId="{9CC4B6DA-6940-4B43-85B5-5177F09EAAA4}">
      <dgm:prSet/>
      <dgm:spPr/>
      <dgm:t>
        <a:bodyPr/>
        <a:lstStyle/>
        <a:p>
          <a:endParaRPr lang="uk-UA"/>
        </a:p>
      </dgm:t>
    </dgm:pt>
    <dgm:pt modelId="{D2DFF62C-DADF-4A1F-92BC-382E0E31098B}">
      <dgm:prSet phldrT="[Текст]" custT="1"/>
      <dgm:spPr/>
      <dgm:t>
        <a:bodyPr/>
        <a:lstStyle/>
        <a:p>
          <a:r>
            <a:rPr lang="uk-UA" sz="3200" b="1" dirty="0" smtClean="0">
              <a:solidFill>
                <a:schemeClr val="bg2">
                  <a:lumMod val="25000"/>
                </a:schemeClr>
              </a:solidFill>
              <a:latin typeface="Times New Roman" panose="02020603050405020304" pitchFamily="18" charset="0"/>
              <a:cs typeface="Times New Roman" panose="02020603050405020304" pitchFamily="18" charset="0"/>
            </a:rPr>
            <a:t>Залежно від способу прийняття </a:t>
          </a:r>
          <a:endParaRPr lang="uk-UA" sz="3200" b="1" dirty="0">
            <a:solidFill>
              <a:schemeClr val="bg2">
                <a:lumMod val="25000"/>
              </a:schemeClr>
            </a:solidFill>
            <a:latin typeface="Times New Roman" panose="02020603050405020304" pitchFamily="18" charset="0"/>
            <a:cs typeface="Times New Roman" panose="02020603050405020304" pitchFamily="18" charset="0"/>
          </a:endParaRPr>
        </a:p>
      </dgm:t>
    </dgm:pt>
    <dgm:pt modelId="{263ADB3C-099E-4C0A-BBC7-2D2659D7A04C}" type="parTrans" cxnId="{C6F1214F-F019-46E9-89F7-BF55DF6D8792}">
      <dgm:prSet/>
      <dgm:spPr/>
      <dgm:t>
        <a:bodyPr/>
        <a:lstStyle/>
        <a:p>
          <a:endParaRPr lang="uk-UA"/>
        </a:p>
      </dgm:t>
    </dgm:pt>
    <dgm:pt modelId="{AD54508E-55BB-492E-8713-8378A4AC64F6}" type="sibTrans" cxnId="{C6F1214F-F019-46E9-89F7-BF55DF6D8792}">
      <dgm:prSet/>
      <dgm:spPr/>
      <dgm:t>
        <a:bodyPr/>
        <a:lstStyle/>
        <a:p>
          <a:endParaRPr lang="uk-UA"/>
        </a:p>
      </dgm:t>
    </dgm:pt>
    <dgm:pt modelId="{0851B92D-6C3C-44F1-826E-32B097AB6A79}">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вирок</a:t>
          </a:r>
          <a:endParaRPr lang="uk-UA" sz="2800" dirty="0">
            <a:latin typeface="Times New Roman" panose="02020603050405020304" pitchFamily="18" charset="0"/>
            <a:cs typeface="Times New Roman" panose="02020603050405020304" pitchFamily="18" charset="0"/>
          </a:endParaRPr>
        </a:p>
      </dgm:t>
    </dgm:pt>
    <dgm:pt modelId="{92EB82E7-88F6-4588-89CF-E7C0B21D732F}" type="parTrans" cxnId="{3C8C6FE9-4456-4AD8-9E70-5C8066602AFE}">
      <dgm:prSet/>
      <dgm:spPr/>
      <dgm:t>
        <a:bodyPr/>
        <a:lstStyle/>
        <a:p>
          <a:endParaRPr lang="uk-UA"/>
        </a:p>
      </dgm:t>
    </dgm:pt>
    <dgm:pt modelId="{8E1B39DD-81DF-4C24-8448-415837A3C397}" type="sibTrans" cxnId="{3C8C6FE9-4456-4AD8-9E70-5C8066602AFE}">
      <dgm:prSet/>
      <dgm:spPr/>
      <dgm:t>
        <a:bodyPr/>
        <a:lstStyle/>
        <a:p>
          <a:endParaRPr lang="uk-UA"/>
        </a:p>
      </dgm:t>
    </dgm:pt>
    <dgm:pt modelId="{AF040562-BD0A-4993-92A0-709DA8A1FEF4}">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наказ</a:t>
          </a:r>
          <a:endParaRPr lang="uk-UA" sz="2800" dirty="0">
            <a:latin typeface="Times New Roman" panose="02020603050405020304" pitchFamily="18" charset="0"/>
            <a:cs typeface="Times New Roman" panose="02020603050405020304" pitchFamily="18" charset="0"/>
          </a:endParaRPr>
        </a:p>
      </dgm:t>
    </dgm:pt>
    <dgm:pt modelId="{692500F3-DD0F-437B-AD7A-901107887AF0}" type="parTrans" cxnId="{8E52E5CB-01F8-41D3-AE76-958F32B68274}">
      <dgm:prSet/>
      <dgm:spPr/>
      <dgm:t>
        <a:bodyPr/>
        <a:lstStyle/>
        <a:p>
          <a:endParaRPr lang="uk-UA"/>
        </a:p>
      </dgm:t>
    </dgm:pt>
    <dgm:pt modelId="{67DF4411-1025-4739-80AE-AEF2B7702C2C}" type="sibTrans" cxnId="{8E52E5CB-01F8-41D3-AE76-958F32B68274}">
      <dgm:prSet/>
      <dgm:spPr/>
      <dgm:t>
        <a:bodyPr/>
        <a:lstStyle/>
        <a:p>
          <a:endParaRPr lang="uk-UA"/>
        </a:p>
      </dgm:t>
    </dgm:pt>
    <dgm:pt modelId="{55673A8F-F53E-40D8-BE2D-CCCF9A121403}">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одноособові </a:t>
          </a:r>
          <a:endParaRPr lang="uk-UA" sz="2800" dirty="0">
            <a:latin typeface="Times New Roman" panose="02020603050405020304" pitchFamily="18" charset="0"/>
            <a:cs typeface="Times New Roman" panose="02020603050405020304" pitchFamily="18" charset="0"/>
          </a:endParaRPr>
        </a:p>
      </dgm:t>
    </dgm:pt>
    <dgm:pt modelId="{661F394A-FDB8-4C11-87FA-0006564F6CC6}" type="parTrans" cxnId="{C7CE72B2-B6C4-44D5-858C-77817665D8A6}">
      <dgm:prSet/>
      <dgm:spPr/>
      <dgm:t>
        <a:bodyPr/>
        <a:lstStyle/>
        <a:p>
          <a:endParaRPr lang="uk-UA"/>
        </a:p>
      </dgm:t>
    </dgm:pt>
    <dgm:pt modelId="{E9F977B2-C2F9-4396-916D-6D15EA017783}" type="sibTrans" cxnId="{C7CE72B2-B6C4-44D5-858C-77817665D8A6}">
      <dgm:prSet/>
      <dgm:spPr/>
      <dgm:t>
        <a:bodyPr/>
        <a:lstStyle/>
        <a:p>
          <a:endParaRPr lang="uk-UA"/>
        </a:p>
      </dgm:t>
    </dgm:pt>
    <dgm:pt modelId="{39212257-A9C4-4114-8ADB-3166F115B590}">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колегіальні</a:t>
          </a:r>
          <a:endParaRPr lang="uk-UA" sz="2800" dirty="0">
            <a:latin typeface="Times New Roman" panose="02020603050405020304" pitchFamily="18" charset="0"/>
            <a:cs typeface="Times New Roman" panose="02020603050405020304" pitchFamily="18" charset="0"/>
          </a:endParaRPr>
        </a:p>
      </dgm:t>
    </dgm:pt>
    <dgm:pt modelId="{AAA03650-7F76-440F-A604-B3932563EA41}" type="parTrans" cxnId="{6CA08E02-04BA-41B2-9FD8-B32DCC853AD4}">
      <dgm:prSet/>
      <dgm:spPr/>
      <dgm:t>
        <a:bodyPr/>
        <a:lstStyle/>
        <a:p>
          <a:endParaRPr lang="uk-UA"/>
        </a:p>
      </dgm:t>
    </dgm:pt>
    <dgm:pt modelId="{64884DB0-E753-429F-A785-AA2976213A2D}" type="sibTrans" cxnId="{6CA08E02-04BA-41B2-9FD8-B32DCC853AD4}">
      <dgm:prSet/>
      <dgm:spPr/>
      <dgm:t>
        <a:bodyPr/>
        <a:lstStyle/>
        <a:p>
          <a:endParaRPr lang="uk-UA"/>
        </a:p>
      </dgm:t>
    </dgm:pt>
    <dgm:pt modelId="{C0BB25CE-C6E8-496E-81D6-CEB7E30ACA66}">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постанова</a:t>
          </a:r>
          <a:endParaRPr lang="uk-UA" sz="2800" dirty="0">
            <a:latin typeface="Times New Roman" panose="02020603050405020304" pitchFamily="18" charset="0"/>
            <a:cs typeface="Times New Roman" panose="02020603050405020304" pitchFamily="18" charset="0"/>
          </a:endParaRPr>
        </a:p>
      </dgm:t>
    </dgm:pt>
    <dgm:pt modelId="{763A0D3B-24A3-4EF6-9B6C-D6EC1F31566D}" type="parTrans" cxnId="{D585770B-C72E-482C-9077-96949A880B9E}">
      <dgm:prSet/>
      <dgm:spPr/>
      <dgm:t>
        <a:bodyPr/>
        <a:lstStyle/>
        <a:p>
          <a:endParaRPr lang="ru-RU"/>
        </a:p>
      </dgm:t>
    </dgm:pt>
    <dgm:pt modelId="{BF2579E0-99D8-4BB8-9C89-2D5BC675F5E2}" type="sibTrans" cxnId="{D585770B-C72E-482C-9077-96949A880B9E}">
      <dgm:prSet/>
      <dgm:spPr/>
      <dgm:t>
        <a:bodyPr/>
        <a:lstStyle/>
        <a:p>
          <a:endParaRPr lang="ru-RU"/>
        </a:p>
      </dgm:t>
    </dgm:pt>
    <dgm:pt modelId="{1795AEA3-1884-4587-8048-B1C05850465A}">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розпорядження</a:t>
          </a:r>
          <a:endParaRPr lang="uk-UA" sz="2800" dirty="0">
            <a:latin typeface="Times New Roman" panose="02020603050405020304" pitchFamily="18" charset="0"/>
            <a:cs typeface="Times New Roman" panose="02020603050405020304" pitchFamily="18" charset="0"/>
          </a:endParaRPr>
        </a:p>
      </dgm:t>
    </dgm:pt>
    <dgm:pt modelId="{E6F86176-1AC1-4CB5-936A-1B96C5B93A72}" type="parTrans" cxnId="{3CE8E15A-F462-4937-966E-B72B2AAAFF16}">
      <dgm:prSet/>
      <dgm:spPr/>
      <dgm:t>
        <a:bodyPr/>
        <a:lstStyle/>
        <a:p>
          <a:endParaRPr lang="ru-RU"/>
        </a:p>
      </dgm:t>
    </dgm:pt>
    <dgm:pt modelId="{A026D2E1-9514-45DF-9FE5-2CF654E6D77A}" type="sibTrans" cxnId="{3CE8E15A-F462-4937-966E-B72B2AAAFF16}">
      <dgm:prSet/>
      <dgm:spPr/>
      <dgm:t>
        <a:bodyPr/>
        <a:lstStyle/>
        <a:p>
          <a:endParaRPr lang="ru-RU"/>
        </a:p>
      </dgm:t>
    </dgm:pt>
    <dgm:pt modelId="{80813EDF-9B77-4E68-BB93-42D0101451D2}" type="pres">
      <dgm:prSet presAssocID="{095364EB-500B-496A-B2F7-E4AE09CA02C6}" presName="Name0" presStyleCnt="0">
        <dgm:presLayoutVars>
          <dgm:dir/>
          <dgm:animLvl val="lvl"/>
          <dgm:resizeHandles val="exact"/>
        </dgm:presLayoutVars>
      </dgm:prSet>
      <dgm:spPr/>
      <dgm:t>
        <a:bodyPr/>
        <a:lstStyle/>
        <a:p>
          <a:endParaRPr lang="ru-RU"/>
        </a:p>
      </dgm:t>
    </dgm:pt>
    <dgm:pt modelId="{DC69911D-BC45-45F3-B9E6-AE0B82F1E552}" type="pres">
      <dgm:prSet presAssocID="{2F6F52BA-CFAF-4C44-BDB8-76DEC0A0ECD7}" presName="linNode" presStyleCnt="0"/>
      <dgm:spPr/>
      <dgm:t>
        <a:bodyPr/>
        <a:lstStyle/>
        <a:p>
          <a:endParaRPr lang="ru-RU"/>
        </a:p>
      </dgm:t>
    </dgm:pt>
    <dgm:pt modelId="{D7E49FA7-22A0-441E-AB29-3D2D631B9DD0}" type="pres">
      <dgm:prSet presAssocID="{2F6F52BA-CFAF-4C44-BDB8-76DEC0A0ECD7}" presName="parTx" presStyleLbl="revTx" presStyleIdx="0" presStyleCnt="2">
        <dgm:presLayoutVars>
          <dgm:chMax val="1"/>
          <dgm:bulletEnabled val="1"/>
        </dgm:presLayoutVars>
      </dgm:prSet>
      <dgm:spPr/>
      <dgm:t>
        <a:bodyPr/>
        <a:lstStyle/>
        <a:p>
          <a:endParaRPr lang="ru-RU"/>
        </a:p>
      </dgm:t>
    </dgm:pt>
    <dgm:pt modelId="{EA0505DD-47AF-4103-8215-1952E98D721F}" type="pres">
      <dgm:prSet presAssocID="{2F6F52BA-CFAF-4C44-BDB8-76DEC0A0ECD7}" presName="bracket" presStyleLbl="parChTrans1D1" presStyleIdx="0" presStyleCnt="2"/>
      <dgm:spPr/>
      <dgm:t>
        <a:bodyPr/>
        <a:lstStyle/>
        <a:p>
          <a:endParaRPr lang="ru-RU"/>
        </a:p>
      </dgm:t>
    </dgm:pt>
    <dgm:pt modelId="{7F443700-9FE9-4675-BCA0-FF27D8D46AA2}" type="pres">
      <dgm:prSet presAssocID="{2F6F52BA-CFAF-4C44-BDB8-76DEC0A0ECD7}" presName="spH" presStyleCnt="0"/>
      <dgm:spPr/>
      <dgm:t>
        <a:bodyPr/>
        <a:lstStyle/>
        <a:p>
          <a:endParaRPr lang="ru-RU"/>
        </a:p>
      </dgm:t>
    </dgm:pt>
    <dgm:pt modelId="{ABDD0F4F-E469-40F6-93D8-6AAD1874575C}" type="pres">
      <dgm:prSet presAssocID="{2F6F52BA-CFAF-4C44-BDB8-76DEC0A0ECD7}" presName="desTx" presStyleLbl="node1" presStyleIdx="0" presStyleCnt="2">
        <dgm:presLayoutVars>
          <dgm:bulletEnabled val="1"/>
        </dgm:presLayoutVars>
      </dgm:prSet>
      <dgm:spPr/>
      <dgm:t>
        <a:bodyPr/>
        <a:lstStyle/>
        <a:p>
          <a:endParaRPr lang="ru-RU"/>
        </a:p>
      </dgm:t>
    </dgm:pt>
    <dgm:pt modelId="{44B9BBAF-2925-4BC3-B808-08305A3C4D71}" type="pres">
      <dgm:prSet presAssocID="{7BF1C0CA-6920-4F2D-803D-9D7B137FF4A7}" presName="spV" presStyleCnt="0"/>
      <dgm:spPr/>
      <dgm:t>
        <a:bodyPr/>
        <a:lstStyle/>
        <a:p>
          <a:endParaRPr lang="ru-RU"/>
        </a:p>
      </dgm:t>
    </dgm:pt>
    <dgm:pt modelId="{448ED378-6A1C-4FCD-BB52-D9750A3076A7}" type="pres">
      <dgm:prSet presAssocID="{D2DFF62C-DADF-4A1F-92BC-382E0E31098B}" presName="linNode" presStyleCnt="0"/>
      <dgm:spPr/>
      <dgm:t>
        <a:bodyPr/>
        <a:lstStyle/>
        <a:p>
          <a:endParaRPr lang="ru-RU"/>
        </a:p>
      </dgm:t>
    </dgm:pt>
    <dgm:pt modelId="{CA70676C-77C5-498C-8A44-DAD59FA55E3A}" type="pres">
      <dgm:prSet presAssocID="{D2DFF62C-DADF-4A1F-92BC-382E0E31098B}" presName="parTx" presStyleLbl="revTx" presStyleIdx="1" presStyleCnt="2">
        <dgm:presLayoutVars>
          <dgm:chMax val="1"/>
          <dgm:bulletEnabled val="1"/>
        </dgm:presLayoutVars>
      </dgm:prSet>
      <dgm:spPr/>
      <dgm:t>
        <a:bodyPr/>
        <a:lstStyle/>
        <a:p>
          <a:endParaRPr lang="ru-RU"/>
        </a:p>
      </dgm:t>
    </dgm:pt>
    <dgm:pt modelId="{363E9CCA-B0D8-4384-8266-42808CD7BE26}" type="pres">
      <dgm:prSet presAssocID="{D2DFF62C-DADF-4A1F-92BC-382E0E31098B}" presName="bracket" presStyleLbl="parChTrans1D1" presStyleIdx="1" presStyleCnt="2"/>
      <dgm:spPr/>
      <dgm:t>
        <a:bodyPr/>
        <a:lstStyle/>
        <a:p>
          <a:endParaRPr lang="ru-RU"/>
        </a:p>
      </dgm:t>
    </dgm:pt>
    <dgm:pt modelId="{D9633254-7CB6-4E05-8E8C-1533F987B11D}" type="pres">
      <dgm:prSet presAssocID="{D2DFF62C-DADF-4A1F-92BC-382E0E31098B}" presName="spH" presStyleCnt="0"/>
      <dgm:spPr/>
      <dgm:t>
        <a:bodyPr/>
        <a:lstStyle/>
        <a:p>
          <a:endParaRPr lang="ru-RU"/>
        </a:p>
      </dgm:t>
    </dgm:pt>
    <dgm:pt modelId="{1CAA1B5F-E4AC-409D-A973-060DBE82D01E}" type="pres">
      <dgm:prSet presAssocID="{D2DFF62C-DADF-4A1F-92BC-382E0E31098B}" presName="desTx" presStyleLbl="node1" presStyleIdx="1" presStyleCnt="2">
        <dgm:presLayoutVars>
          <dgm:bulletEnabled val="1"/>
        </dgm:presLayoutVars>
      </dgm:prSet>
      <dgm:spPr/>
      <dgm:t>
        <a:bodyPr/>
        <a:lstStyle/>
        <a:p>
          <a:endParaRPr lang="ru-RU"/>
        </a:p>
      </dgm:t>
    </dgm:pt>
  </dgm:ptLst>
  <dgm:cxnLst>
    <dgm:cxn modelId="{3E858A34-4AC9-4237-9673-7A75B625032B}" type="presOf" srcId="{55673A8F-F53E-40D8-BE2D-CCCF9A121403}" destId="{1CAA1B5F-E4AC-409D-A973-060DBE82D01E}" srcOrd="0" destOrd="0" presId="urn:diagrams.loki3.com/BracketList+Icon"/>
    <dgm:cxn modelId="{9CC4B6DA-6940-4B43-85B5-5177F09EAAA4}" srcId="{095364EB-500B-496A-B2F7-E4AE09CA02C6}" destId="{2F6F52BA-CFAF-4C44-BDB8-76DEC0A0ECD7}" srcOrd="0" destOrd="0" parTransId="{7B5B6389-3C74-4F37-BCA2-31BCFADD0CC8}" sibTransId="{7BF1C0CA-6920-4F2D-803D-9D7B137FF4A7}"/>
    <dgm:cxn modelId="{8E52E5CB-01F8-41D3-AE76-958F32B68274}" srcId="{2F6F52BA-CFAF-4C44-BDB8-76DEC0A0ECD7}" destId="{AF040562-BD0A-4993-92A0-709DA8A1FEF4}" srcOrd="1" destOrd="0" parTransId="{692500F3-DD0F-437B-AD7A-901107887AF0}" sibTransId="{67DF4411-1025-4739-80AE-AEF2B7702C2C}"/>
    <dgm:cxn modelId="{B4573E88-CC1C-4C7F-9F12-07CBCF2CAD82}" type="presOf" srcId="{C0BB25CE-C6E8-496E-81D6-CEB7E30ACA66}" destId="{ABDD0F4F-E469-40F6-93D8-6AAD1874575C}" srcOrd="0" destOrd="2" presId="urn:diagrams.loki3.com/BracketList+Icon"/>
    <dgm:cxn modelId="{02B28BE2-C39B-476B-91D5-66B8800DFDD8}" type="presOf" srcId="{1795AEA3-1884-4587-8048-B1C05850465A}" destId="{ABDD0F4F-E469-40F6-93D8-6AAD1874575C}" srcOrd="0" destOrd="3" presId="urn:diagrams.loki3.com/BracketList+Icon"/>
    <dgm:cxn modelId="{F5825562-2AA1-4207-BC88-6E24177C0A4D}" type="presOf" srcId="{D2DFF62C-DADF-4A1F-92BC-382E0E31098B}" destId="{CA70676C-77C5-498C-8A44-DAD59FA55E3A}" srcOrd="0" destOrd="0" presId="urn:diagrams.loki3.com/BracketList+Icon"/>
    <dgm:cxn modelId="{3C8C6FE9-4456-4AD8-9E70-5C8066602AFE}" srcId="{2F6F52BA-CFAF-4C44-BDB8-76DEC0A0ECD7}" destId="{0851B92D-6C3C-44F1-826E-32B097AB6A79}" srcOrd="0" destOrd="0" parTransId="{92EB82E7-88F6-4588-89CF-E7C0B21D732F}" sibTransId="{8E1B39DD-81DF-4C24-8448-415837A3C397}"/>
    <dgm:cxn modelId="{D94E8DFD-F362-44B9-B294-5408A7FC3C43}" type="presOf" srcId="{2F6F52BA-CFAF-4C44-BDB8-76DEC0A0ECD7}" destId="{D7E49FA7-22A0-441E-AB29-3D2D631B9DD0}" srcOrd="0" destOrd="0" presId="urn:diagrams.loki3.com/BracketList+Icon"/>
    <dgm:cxn modelId="{14DFBD8F-70AF-4B5D-BF82-BD5D717B486A}" type="presOf" srcId="{39212257-A9C4-4114-8ADB-3166F115B590}" destId="{1CAA1B5F-E4AC-409D-A973-060DBE82D01E}" srcOrd="0" destOrd="1" presId="urn:diagrams.loki3.com/BracketList+Icon"/>
    <dgm:cxn modelId="{D585770B-C72E-482C-9077-96949A880B9E}" srcId="{2F6F52BA-CFAF-4C44-BDB8-76DEC0A0ECD7}" destId="{C0BB25CE-C6E8-496E-81D6-CEB7E30ACA66}" srcOrd="2" destOrd="0" parTransId="{763A0D3B-24A3-4EF6-9B6C-D6EC1F31566D}" sibTransId="{BF2579E0-99D8-4BB8-9C89-2D5BC675F5E2}"/>
    <dgm:cxn modelId="{A65F9D47-D211-47B4-9608-8E5DC63B9FD8}" type="presOf" srcId="{095364EB-500B-496A-B2F7-E4AE09CA02C6}" destId="{80813EDF-9B77-4E68-BB93-42D0101451D2}" srcOrd="0" destOrd="0" presId="urn:diagrams.loki3.com/BracketList+Icon"/>
    <dgm:cxn modelId="{6FC8A031-32DB-45FA-B446-81032FA374DD}" type="presOf" srcId="{0851B92D-6C3C-44F1-826E-32B097AB6A79}" destId="{ABDD0F4F-E469-40F6-93D8-6AAD1874575C}" srcOrd="0" destOrd="0" presId="urn:diagrams.loki3.com/BracketList+Icon"/>
    <dgm:cxn modelId="{C7CE72B2-B6C4-44D5-858C-77817665D8A6}" srcId="{D2DFF62C-DADF-4A1F-92BC-382E0E31098B}" destId="{55673A8F-F53E-40D8-BE2D-CCCF9A121403}" srcOrd="0" destOrd="0" parTransId="{661F394A-FDB8-4C11-87FA-0006564F6CC6}" sibTransId="{E9F977B2-C2F9-4396-916D-6D15EA017783}"/>
    <dgm:cxn modelId="{C6F1214F-F019-46E9-89F7-BF55DF6D8792}" srcId="{095364EB-500B-496A-B2F7-E4AE09CA02C6}" destId="{D2DFF62C-DADF-4A1F-92BC-382E0E31098B}" srcOrd="1" destOrd="0" parTransId="{263ADB3C-099E-4C0A-BBC7-2D2659D7A04C}" sibTransId="{AD54508E-55BB-492E-8713-8378A4AC64F6}"/>
    <dgm:cxn modelId="{3CE8E15A-F462-4937-966E-B72B2AAAFF16}" srcId="{2F6F52BA-CFAF-4C44-BDB8-76DEC0A0ECD7}" destId="{1795AEA3-1884-4587-8048-B1C05850465A}" srcOrd="3" destOrd="0" parTransId="{E6F86176-1AC1-4CB5-936A-1B96C5B93A72}" sibTransId="{A026D2E1-9514-45DF-9FE5-2CF654E6D77A}"/>
    <dgm:cxn modelId="{6CA08E02-04BA-41B2-9FD8-B32DCC853AD4}" srcId="{D2DFF62C-DADF-4A1F-92BC-382E0E31098B}" destId="{39212257-A9C4-4114-8ADB-3166F115B590}" srcOrd="1" destOrd="0" parTransId="{AAA03650-7F76-440F-A604-B3932563EA41}" sibTransId="{64884DB0-E753-429F-A785-AA2976213A2D}"/>
    <dgm:cxn modelId="{0C335F40-B8CA-4838-8831-521E611057DD}" type="presOf" srcId="{AF040562-BD0A-4993-92A0-709DA8A1FEF4}" destId="{ABDD0F4F-E469-40F6-93D8-6AAD1874575C}" srcOrd="0" destOrd="1" presId="urn:diagrams.loki3.com/BracketList+Icon"/>
    <dgm:cxn modelId="{18439F5F-0E91-4A65-B4E2-0BE3CD331280}" type="presParOf" srcId="{80813EDF-9B77-4E68-BB93-42D0101451D2}" destId="{DC69911D-BC45-45F3-B9E6-AE0B82F1E552}" srcOrd="0" destOrd="0" presId="urn:diagrams.loki3.com/BracketList+Icon"/>
    <dgm:cxn modelId="{DD8FB4D1-DF20-4436-9C38-962B8002CA23}" type="presParOf" srcId="{DC69911D-BC45-45F3-B9E6-AE0B82F1E552}" destId="{D7E49FA7-22A0-441E-AB29-3D2D631B9DD0}" srcOrd="0" destOrd="0" presId="urn:diagrams.loki3.com/BracketList+Icon"/>
    <dgm:cxn modelId="{47D25ECA-E3B5-4AFD-AD22-BBA0DBB628BD}" type="presParOf" srcId="{DC69911D-BC45-45F3-B9E6-AE0B82F1E552}" destId="{EA0505DD-47AF-4103-8215-1952E98D721F}" srcOrd="1" destOrd="0" presId="urn:diagrams.loki3.com/BracketList+Icon"/>
    <dgm:cxn modelId="{93F56F67-465C-4E3D-A191-F0179FB8F706}" type="presParOf" srcId="{DC69911D-BC45-45F3-B9E6-AE0B82F1E552}" destId="{7F443700-9FE9-4675-BCA0-FF27D8D46AA2}" srcOrd="2" destOrd="0" presId="urn:diagrams.loki3.com/BracketList+Icon"/>
    <dgm:cxn modelId="{6670DCD0-4881-4990-8715-6CCF3C24872D}" type="presParOf" srcId="{DC69911D-BC45-45F3-B9E6-AE0B82F1E552}" destId="{ABDD0F4F-E469-40F6-93D8-6AAD1874575C}" srcOrd="3" destOrd="0" presId="urn:diagrams.loki3.com/BracketList+Icon"/>
    <dgm:cxn modelId="{944E9668-423B-4589-86B3-1A97AFCFF9A4}" type="presParOf" srcId="{80813EDF-9B77-4E68-BB93-42D0101451D2}" destId="{44B9BBAF-2925-4BC3-B808-08305A3C4D71}" srcOrd="1" destOrd="0" presId="urn:diagrams.loki3.com/BracketList+Icon"/>
    <dgm:cxn modelId="{C6107883-5620-4C83-8EC5-D406C0A3EC47}" type="presParOf" srcId="{80813EDF-9B77-4E68-BB93-42D0101451D2}" destId="{448ED378-6A1C-4FCD-BB52-D9750A3076A7}" srcOrd="2" destOrd="0" presId="urn:diagrams.loki3.com/BracketList+Icon"/>
    <dgm:cxn modelId="{38BF0243-5C18-4B77-866C-0B55C860CC2D}" type="presParOf" srcId="{448ED378-6A1C-4FCD-BB52-D9750A3076A7}" destId="{CA70676C-77C5-498C-8A44-DAD59FA55E3A}" srcOrd="0" destOrd="0" presId="urn:diagrams.loki3.com/BracketList+Icon"/>
    <dgm:cxn modelId="{BC011EA9-58D7-493A-B2BC-1A9289880698}" type="presParOf" srcId="{448ED378-6A1C-4FCD-BB52-D9750A3076A7}" destId="{363E9CCA-B0D8-4384-8266-42808CD7BE26}" srcOrd="1" destOrd="0" presId="urn:diagrams.loki3.com/BracketList+Icon"/>
    <dgm:cxn modelId="{B70A8F52-A904-47E4-B4D1-54AD385D4A09}" type="presParOf" srcId="{448ED378-6A1C-4FCD-BB52-D9750A3076A7}" destId="{D9633254-7CB6-4E05-8E8C-1533F987B11D}" srcOrd="2" destOrd="0" presId="urn:diagrams.loki3.com/BracketList+Icon"/>
    <dgm:cxn modelId="{45A06715-2EB3-4320-A98C-988810CB01AC}" type="presParOf" srcId="{448ED378-6A1C-4FCD-BB52-D9750A3076A7}" destId="{1CAA1B5F-E4AC-409D-A973-060DBE82D01E}"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5364EB-500B-496A-B2F7-E4AE09CA02C6}"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uk-UA"/>
        </a:p>
      </dgm:t>
    </dgm:pt>
    <dgm:pt modelId="{2F6F52BA-CFAF-4C44-BDB8-76DEC0A0ECD7}">
      <dgm:prSet phldrT="[Текст]" custT="1"/>
      <dgm:spPr/>
      <dgm:t>
        <a:bodyPr/>
        <a:lstStyle/>
        <a:p>
          <a:r>
            <a:rPr lang="uk-UA" sz="3200" b="1" dirty="0" smtClean="0">
              <a:latin typeface="Times New Roman" panose="02020603050405020304" pitchFamily="18" charset="0"/>
              <a:cs typeface="Times New Roman" panose="02020603050405020304" pitchFamily="18" charset="0"/>
            </a:rPr>
            <a:t>За юридичними наслідками</a:t>
          </a:r>
          <a:endParaRPr lang="uk-UA" sz="3200" b="1" dirty="0">
            <a:latin typeface="Times New Roman" panose="02020603050405020304" pitchFamily="18" charset="0"/>
            <a:cs typeface="Times New Roman" panose="02020603050405020304" pitchFamily="18" charset="0"/>
          </a:endParaRPr>
        </a:p>
      </dgm:t>
    </dgm:pt>
    <dgm:pt modelId="{7B5B6389-3C74-4F37-BCA2-31BCFADD0CC8}" type="parTrans" cxnId="{9CC4B6DA-6940-4B43-85B5-5177F09EAAA4}">
      <dgm:prSet/>
      <dgm:spPr/>
      <dgm:t>
        <a:bodyPr/>
        <a:lstStyle/>
        <a:p>
          <a:endParaRPr lang="uk-UA"/>
        </a:p>
      </dgm:t>
    </dgm:pt>
    <dgm:pt modelId="{7BF1C0CA-6920-4F2D-803D-9D7B137FF4A7}" type="sibTrans" cxnId="{9CC4B6DA-6940-4B43-85B5-5177F09EAAA4}">
      <dgm:prSet/>
      <dgm:spPr/>
      <dgm:t>
        <a:bodyPr/>
        <a:lstStyle/>
        <a:p>
          <a:endParaRPr lang="uk-UA"/>
        </a:p>
      </dgm:t>
    </dgm:pt>
    <dgm:pt modelId="{D2DFF62C-DADF-4A1F-92BC-382E0E31098B}">
      <dgm:prSet phldrT="[Текст]" custT="1"/>
      <dgm:spPr/>
      <dgm:t>
        <a:bodyPr/>
        <a:lstStyle/>
        <a:p>
          <a:r>
            <a:rPr lang="uk-UA" sz="3200" b="1" dirty="0" smtClean="0">
              <a:latin typeface="Times New Roman" panose="02020603050405020304" pitchFamily="18" charset="0"/>
              <a:cs typeface="Times New Roman" panose="02020603050405020304" pitchFamily="18" charset="0"/>
            </a:rPr>
            <a:t>За характером індивідуальних велінь</a:t>
          </a:r>
          <a:endParaRPr lang="uk-UA" sz="3200" b="1" dirty="0">
            <a:latin typeface="Times New Roman" panose="02020603050405020304" pitchFamily="18" charset="0"/>
            <a:cs typeface="Times New Roman" panose="02020603050405020304" pitchFamily="18" charset="0"/>
          </a:endParaRPr>
        </a:p>
      </dgm:t>
    </dgm:pt>
    <dgm:pt modelId="{263ADB3C-099E-4C0A-BBC7-2D2659D7A04C}" type="parTrans" cxnId="{C6F1214F-F019-46E9-89F7-BF55DF6D8792}">
      <dgm:prSet/>
      <dgm:spPr/>
      <dgm:t>
        <a:bodyPr/>
        <a:lstStyle/>
        <a:p>
          <a:endParaRPr lang="uk-UA"/>
        </a:p>
      </dgm:t>
    </dgm:pt>
    <dgm:pt modelId="{AD54508E-55BB-492E-8713-8378A4AC64F6}" type="sibTrans" cxnId="{C6F1214F-F019-46E9-89F7-BF55DF6D8792}">
      <dgm:prSet/>
      <dgm:spPr/>
      <dgm:t>
        <a:bodyPr/>
        <a:lstStyle/>
        <a:p>
          <a:endParaRPr lang="uk-UA"/>
        </a:p>
      </dgm:t>
    </dgm:pt>
    <dgm:pt modelId="{0851B92D-6C3C-44F1-826E-32B097AB6A79}">
      <dgm:prSet custT="1"/>
      <dgm:spPr/>
      <dgm:t>
        <a:bodyPr/>
        <a:lstStyle/>
        <a:p>
          <a:pPr>
            <a:spcAft>
              <a:spcPts val="600"/>
            </a:spcAft>
          </a:pPr>
          <a:r>
            <a:rPr lang="uk-UA" sz="2400" dirty="0" smtClean="0">
              <a:solidFill>
                <a:schemeClr val="bg2">
                  <a:lumMod val="25000"/>
                </a:schemeClr>
              </a:solidFill>
              <a:latin typeface="Times New Roman" panose="02020603050405020304" pitchFamily="18" charset="0"/>
              <a:cs typeface="Times New Roman" panose="02020603050405020304" pitchFamily="18" charset="0"/>
            </a:rPr>
            <a:t>правовстановлюючі</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92EB82E7-88F6-4588-89CF-E7C0B21D732F}" type="parTrans" cxnId="{3C8C6FE9-4456-4AD8-9E70-5C8066602AFE}">
      <dgm:prSet/>
      <dgm:spPr/>
      <dgm:t>
        <a:bodyPr/>
        <a:lstStyle/>
        <a:p>
          <a:endParaRPr lang="uk-UA"/>
        </a:p>
      </dgm:t>
    </dgm:pt>
    <dgm:pt modelId="{8E1B39DD-81DF-4C24-8448-415837A3C397}" type="sibTrans" cxnId="{3C8C6FE9-4456-4AD8-9E70-5C8066602AFE}">
      <dgm:prSet/>
      <dgm:spPr/>
      <dgm:t>
        <a:bodyPr/>
        <a:lstStyle/>
        <a:p>
          <a:endParaRPr lang="uk-UA"/>
        </a:p>
      </dgm:t>
    </dgm:pt>
    <dgm:pt modelId="{AF040562-BD0A-4993-92A0-709DA8A1FEF4}">
      <dgm:prSet custT="1"/>
      <dgm:spPr/>
      <dgm:t>
        <a:bodyPr/>
        <a:lstStyle/>
        <a:p>
          <a:pPr>
            <a:spcAft>
              <a:spcPts val="600"/>
            </a:spcAft>
          </a:pPr>
          <a:r>
            <a:rPr lang="uk-UA" sz="2400" dirty="0" smtClean="0">
              <a:solidFill>
                <a:schemeClr val="bg2">
                  <a:lumMod val="25000"/>
                </a:schemeClr>
              </a:solidFill>
              <a:latin typeface="Times New Roman" panose="02020603050405020304" pitchFamily="18" charset="0"/>
              <a:cs typeface="Times New Roman" panose="02020603050405020304" pitchFamily="18" charset="0"/>
            </a:rPr>
            <a:t>правоприпиняючі</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692500F3-DD0F-437B-AD7A-901107887AF0}" type="parTrans" cxnId="{8E52E5CB-01F8-41D3-AE76-958F32B68274}">
      <dgm:prSet/>
      <dgm:spPr/>
      <dgm:t>
        <a:bodyPr/>
        <a:lstStyle/>
        <a:p>
          <a:endParaRPr lang="uk-UA"/>
        </a:p>
      </dgm:t>
    </dgm:pt>
    <dgm:pt modelId="{67DF4411-1025-4739-80AE-AEF2B7702C2C}" type="sibTrans" cxnId="{8E52E5CB-01F8-41D3-AE76-958F32B68274}">
      <dgm:prSet/>
      <dgm:spPr/>
      <dgm:t>
        <a:bodyPr/>
        <a:lstStyle/>
        <a:p>
          <a:endParaRPr lang="uk-UA"/>
        </a:p>
      </dgm:t>
    </dgm:pt>
    <dgm:pt modelId="{55673A8F-F53E-40D8-BE2D-CCCF9A121403}">
      <dgm:prSet custT="1"/>
      <dgm:spPr/>
      <dgm:t>
        <a:bodyPr/>
        <a:lstStyle/>
        <a:p>
          <a:pPr>
            <a:spcAft>
              <a:spcPts val="600"/>
            </a:spcAft>
          </a:pPr>
          <a:r>
            <a:rPr lang="uk-UA" sz="2400" dirty="0" smtClean="0">
              <a:solidFill>
                <a:schemeClr val="bg2">
                  <a:lumMod val="25000"/>
                </a:schemeClr>
              </a:solidFill>
              <a:latin typeface="Times New Roman" panose="02020603050405020304" pitchFamily="18" charset="0"/>
              <a:cs typeface="Times New Roman" panose="02020603050405020304" pitchFamily="18" charset="0"/>
            </a:rPr>
            <a:t>дозвільні </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661F394A-FDB8-4C11-87FA-0006564F6CC6}" type="parTrans" cxnId="{C7CE72B2-B6C4-44D5-858C-77817665D8A6}">
      <dgm:prSet/>
      <dgm:spPr/>
      <dgm:t>
        <a:bodyPr/>
        <a:lstStyle/>
        <a:p>
          <a:endParaRPr lang="uk-UA"/>
        </a:p>
      </dgm:t>
    </dgm:pt>
    <dgm:pt modelId="{E9F977B2-C2F9-4396-916D-6D15EA017783}" type="sibTrans" cxnId="{C7CE72B2-B6C4-44D5-858C-77817665D8A6}">
      <dgm:prSet/>
      <dgm:spPr/>
      <dgm:t>
        <a:bodyPr/>
        <a:lstStyle/>
        <a:p>
          <a:endParaRPr lang="uk-UA"/>
        </a:p>
      </dgm:t>
    </dgm:pt>
    <dgm:pt modelId="{39212257-A9C4-4114-8ADB-3166F115B590}">
      <dgm:prSet custT="1"/>
      <dgm:spPr/>
      <dgm:t>
        <a:bodyPr/>
        <a:lstStyle/>
        <a:p>
          <a:pPr>
            <a:spcAft>
              <a:spcPts val="600"/>
            </a:spcAft>
          </a:pPr>
          <a:r>
            <a:rPr lang="uk-UA" sz="2400" dirty="0" err="1" smtClean="0">
              <a:solidFill>
                <a:schemeClr val="bg2">
                  <a:lumMod val="25000"/>
                </a:schemeClr>
              </a:solidFill>
              <a:latin typeface="Times New Roman" panose="02020603050405020304" pitchFamily="18" charset="0"/>
              <a:cs typeface="Times New Roman" panose="02020603050405020304" pitchFamily="18" charset="0"/>
            </a:rPr>
            <a:t>зобов</a:t>
          </a:r>
          <a:r>
            <a:rPr lang="en-US" sz="2400" dirty="0" smtClean="0">
              <a:solidFill>
                <a:schemeClr val="bg2">
                  <a:lumMod val="25000"/>
                </a:schemeClr>
              </a:solidFill>
              <a:latin typeface="Times New Roman" panose="02020603050405020304" pitchFamily="18" charset="0"/>
              <a:cs typeface="Times New Roman" panose="02020603050405020304" pitchFamily="18" charset="0"/>
            </a:rPr>
            <a:t>’</a:t>
          </a:r>
          <a:r>
            <a:rPr lang="uk-UA" sz="2400" dirty="0" err="1" smtClean="0">
              <a:solidFill>
                <a:schemeClr val="bg2">
                  <a:lumMod val="25000"/>
                </a:schemeClr>
              </a:solidFill>
              <a:latin typeface="Times New Roman" panose="02020603050405020304" pitchFamily="18" charset="0"/>
              <a:cs typeface="Times New Roman" panose="02020603050405020304" pitchFamily="18" charset="0"/>
            </a:rPr>
            <a:t>язуючі</a:t>
          </a:r>
          <a:r>
            <a:rPr lang="uk-UA" sz="2400" dirty="0" smtClean="0">
              <a:solidFill>
                <a:schemeClr val="bg2">
                  <a:lumMod val="25000"/>
                </a:schemeClr>
              </a:solidFill>
              <a:latin typeface="Times New Roman" panose="02020603050405020304" pitchFamily="18" charset="0"/>
              <a:cs typeface="Times New Roman" panose="02020603050405020304" pitchFamily="18" charset="0"/>
            </a:rPr>
            <a:t> </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AAA03650-7F76-440F-A604-B3932563EA41}" type="parTrans" cxnId="{6CA08E02-04BA-41B2-9FD8-B32DCC853AD4}">
      <dgm:prSet/>
      <dgm:spPr/>
      <dgm:t>
        <a:bodyPr/>
        <a:lstStyle/>
        <a:p>
          <a:endParaRPr lang="uk-UA"/>
        </a:p>
      </dgm:t>
    </dgm:pt>
    <dgm:pt modelId="{64884DB0-E753-429F-A785-AA2976213A2D}" type="sibTrans" cxnId="{6CA08E02-04BA-41B2-9FD8-B32DCC853AD4}">
      <dgm:prSet/>
      <dgm:spPr/>
      <dgm:t>
        <a:bodyPr/>
        <a:lstStyle/>
        <a:p>
          <a:endParaRPr lang="uk-UA"/>
        </a:p>
      </dgm:t>
    </dgm:pt>
    <dgm:pt modelId="{C0BB25CE-C6E8-496E-81D6-CEB7E30ACA66}">
      <dgm:prSet custT="1"/>
      <dgm:spPr/>
      <dgm:t>
        <a:bodyPr/>
        <a:lstStyle/>
        <a:p>
          <a:pPr>
            <a:spcAft>
              <a:spcPts val="600"/>
            </a:spcAft>
          </a:pPr>
          <a:r>
            <a:rPr lang="uk-UA" sz="2400" dirty="0" smtClean="0">
              <a:solidFill>
                <a:schemeClr val="bg2">
                  <a:lumMod val="25000"/>
                </a:schemeClr>
              </a:solidFill>
              <a:latin typeface="Times New Roman" panose="02020603050405020304" pitchFamily="18" charset="0"/>
              <a:cs typeface="Times New Roman" panose="02020603050405020304" pitchFamily="18" charset="0"/>
            </a:rPr>
            <a:t>правозмінюючі</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763A0D3B-24A3-4EF6-9B6C-D6EC1F31566D}" type="parTrans" cxnId="{D585770B-C72E-482C-9077-96949A880B9E}">
      <dgm:prSet/>
      <dgm:spPr/>
      <dgm:t>
        <a:bodyPr/>
        <a:lstStyle/>
        <a:p>
          <a:endParaRPr lang="ru-RU"/>
        </a:p>
      </dgm:t>
    </dgm:pt>
    <dgm:pt modelId="{BF2579E0-99D8-4BB8-9C89-2D5BC675F5E2}" type="sibTrans" cxnId="{D585770B-C72E-482C-9077-96949A880B9E}">
      <dgm:prSet/>
      <dgm:spPr/>
      <dgm:t>
        <a:bodyPr/>
        <a:lstStyle/>
        <a:p>
          <a:endParaRPr lang="ru-RU"/>
        </a:p>
      </dgm:t>
    </dgm:pt>
    <dgm:pt modelId="{1795AEA3-1884-4587-8048-B1C05850465A}">
      <dgm:prSet custT="1"/>
      <dgm:spPr/>
      <dgm:t>
        <a:bodyPr/>
        <a:lstStyle/>
        <a:p>
          <a:pPr>
            <a:spcAft>
              <a:spcPts val="600"/>
            </a:spcAft>
          </a:pPr>
          <a:r>
            <a:rPr lang="uk-UA" sz="2400" dirty="0" smtClean="0">
              <a:solidFill>
                <a:schemeClr val="bg2">
                  <a:lumMod val="25000"/>
                </a:schemeClr>
              </a:solidFill>
              <a:latin typeface="Times New Roman" panose="02020603050405020304" pitchFamily="18" charset="0"/>
              <a:cs typeface="Times New Roman" panose="02020603050405020304" pitchFamily="18" charset="0"/>
            </a:rPr>
            <a:t>правоконстатуючі</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E6F86176-1AC1-4CB5-936A-1B96C5B93A72}" type="parTrans" cxnId="{3CE8E15A-F462-4937-966E-B72B2AAAFF16}">
      <dgm:prSet/>
      <dgm:spPr/>
      <dgm:t>
        <a:bodyPr/>
        <a:lstStyle/>
        <a:p>
          <a:endParaRPr lang="ru-RU"/>
        </a:p>
      </dgm:t>
    </dgm:pt>
    <dgm:pt modelId="{A026D2E1-9514-45DF-9FE5-2CF654E6D77A}" type="sibTrans" cxnId="{3CE8E15A-F462-4937-966E-B72B2AAAFF16}">
      <dgm:prSet/>
      <dgm:spPr/>
      <dgm:t>
        <a:bodyPr/>
        <a:lstStyle/>
        <a:p>
          <a:endParaRPr lang="ru-RU"/>
        </a:p>
      </dgm:t>
    </dgm:pt>
    <dgm:pt modelId="{0BE9DD61-39F4-4193-8FB6-89A530FD4244}">
      <dgm:prSet custT="1"/>
      <dgm:spPr/>
      <dgm:t>
        <a:bodyPr/>
        <a:lstStyle/>
        <a:p>
          <a:pPr>
            <a:spcAft>
              <a:spcPts val="600"/>
            </a:spcAft>
          </a:pPr>
          <a:r>
            <a:rPr lang="uk-UA" sz="2400" dirty="0" smtClean="0">
              <a:solidFill>
                <a:schemeClr val="bg2">
                  <a:lumMod val="25000"/>
                </a:schemeClr>
              </a:solidFill>
              <a:latin typeface="Times New Roman" panose="02020603050405020304" pitchFamily="18" charset="0"/>
              <a:cs typeface="Times New Roman" panose="02020603050405020304" pitchFamily="18" charset="0"/>
            </a:rPr>
            <a:t>заборонні</a:t>
          </a:r>
          <a:endParaRPr lang="uk-UA" sz="2400" dirty="0">
            <a:solidFill>
              <a:schemeClr val="bg2">
                <a:lumMod val="25000"/>
              </a:schemeClr>
            </a:solidFill>
            <a:latin typeface="Times New Roman" panose="02020603050405020304" pitchFamily="18" charset="0"/>
            <a:cs typeface="Times New Roman" panose="02020603050405020304" pitchFamily="18" charset="0"/>
          </a:endParaRPr>
        </a:p>
      </dgm:t>
    </dgm:pt>
    <dgm:pt modelId="{08EE101D-41ED-416E-9D76-12CFCD6033A2}" type="parTrans" cxnId="{44CAF6F6-ADD9-484D-9F7C-DB9B74E95E1B}">
      <dgm:prSet/>
      <dgm:spPr/>
      <dgm:t>
        <a:bodyPr/>
        <a:lstStyle/>
        <a:p>
          <a:endParaRPr lang="ru-RU"/>
        </a:p>
      </dgm:t>
    </dgm:pt>
    <dgm:pt modelId="{BB5AAF1A-BDDA-4787-9ACD-CD04ADEA9A1F}" type="sibTrans" cxnId="{44CAF6F6-ADD9-484D-9F7C-DB9B74E95E1B}">
      <dgm:prSet/>
      <dgm:spPr/>
      <dgm:t>
        <a:bodyPr/>
        <a:lstStyle/>
        <a:p>
          <a:endParaRPr lang="ru-RU"/>
        </a:p>
      </dgm:t>
    </dgm:pt>
    <dgm:pt modelId="{0F307786-167B-4E3D-9E8D-E25FF602A79E}" type="pres">
      <dgm:prSet presAssocID="{095364EB-500B-496A-B2F7-E4AE09CA02C6}" presName="Name0" presStyleCnt="0">
        <dgm:presLayoutVars>
          <dgm:dir/>
          <dgm:animLvl val="lvl"/>
          <dgm:resizeHandles val="exact"/>
        </dgm:presLayoutVars>
      </dgm:prSet>
      <dgm:spPr/>
      <dgm:t>
        <a:bodyPr/>
        <a:lstStyle/>
        <a:p>
          <a:endParaRPr lang="ru-RU"/>
        </a:p>
      </dgm:t>
    </dgm:pt>
    <dgm:pt modelId="{2067C82E-6DF5-4CFE-AC0D-2E4B724010C9}" type="pres">
      <dgm:prSet presAssocID="{2F6F52BA-CFAF-4C44-BDB8-76DEC0A0ECD7}" presName="linNode" presStyleCnt="0"/>
      <dgm:spPr/>
    </dgm:pt>
    <dgm:pt modelId="{CD99D85E-BEB7-4928-B82D-419466D93DFE}" type="pres">
      <dgm:prSet presAssocID="{2F6F52BA-CFAF-4C44-BDB8-76DEC0A0ECD7}" presName="parentText" presStyleLbl="node1" presStyleIdx="0" presStyleCnt="2">
        <dgm:presLayoutVars>
          <dgm:chMax val="1"/>
          <dgm:bulletEnabled val="1"/>
        </dgm:presLayoutVars>
      </dgm:prSet>
      <dgm:spPr/>
      <dgm:t>
        <a:bodyPr/>
        <a:lstStyle/>
        <a:p>
          <a:endParaRPr lang="ru-RU"/>
        </a:p>
      </dgm:t>
    </dgm:pt>
    <dgm:pt modelId="{92419A90-5DD8-4280-A346-818A61EAA725}" type="pres">
      <dgm:prSet presAssocID="{2F6F52BA-CFAF-4C44-BDB8-76DEC0A0ECD7}" presName="descendantText" presStyleLbl="alignAccFollowNode1" presStyleIdx="0" presStyleCnt="2">
        <dgm:presLayoutVars>
          <dgm:bulletEnabled val="1"/>
        </dgm:presLayoutVars>
      </dgm:prSet>
      <dgm:spPr/>
      <dgm:t>
        <a:bodyPr/>
        <a:lstStyle/>
        <a:p>
          <a:endParaRPr lang="ru-RU"/>
        </a:p>
      </dgm:t>
    </dgm:pt>
    <dgm:pt modelId="{21BC23E9-3CE2-47B1-9422-0ADB1DD21117}" type="pres">
      <dgm:prSet presAssocID="{7BF1C0CA-6920-4F2D-803D-9D7B137FF4A7}" presName="sp" presStyleCnt="0"/>
      <dgm:spPr/>
    </dgm:pt>
    <dgm:pt modelId="{F33D1597-88F7-4264-AD8A-301B865130DC}" type="pres">
      <dgm:prSet presAssocID="{D2DFF62C-DADF-4A1F-92BC-382E0E31098B}" presName="linNode" presStyleCnt="0"/>
      <dgm:spPr/>
    </dgm:pt>
    <dgm:pt modelId="{45A911E8-171D-47D4-AD73-C7CB8CB3757A}" type="pres">
      <dgm:prSet presAssocID="{D2DFF62C-DADF-4A1F-92BC-382E0E31098B}" presName="parentText" presStyleLbl="node1" presStyleIdx="1" presStyleCnt="2">
        <dgm:presLayoutVars>
          <dgm:chMax val="1"/>
          <dgm:bulletEnabled val="1"/>
        </dgm:presLayoutVars>
      </dgm:prSet>
      <dgm:spPr/>
      <dgm:t>
        <a:bodyPr/>
        <a:lstStyle/>
        <a:p>
          <a:endParaRPr lang="ru-RU"/>
        </a:p>
      </dgm:t>
    </dgm:pt>
    <dgm:pt modelId="{0A49E471-5EE2-413D-9041-FEB64B543E98}" type="pres">
      <dgm:prSet presAssocID="{D2DFF62C-DADF-4A1F-92BC-382E0E31098B}" presName="descendantText" presStyleLbl="alignAccFollowNode1" presStyleIdx="1" presStyleCnt="2">
        <dgm:presLayoutVars>
          <dgm:bulletEnabled val="1"/>
        </dgm:presLayoutVars>
      </dgm:prSet>
      <dgm:spPr/>
      <dgm:t>
        <a:bodyPr/>
        <a:lstStyle/>
        <a:p>
          <a:endParaRPr lang="ru-RU"/>
        </a:p>
      </dgm:t>
    </dgm:pt>
  </dgm:ptLst>
  <dgm:cxnLst>
    <dgm:cxn modelId="{C173E57C-E3A3-41E0-A73A-EFBEE8951399}" type="presOf" srcId="{D2DFF62C-DADF-4A1F-92BC-382E0E31098B}" destId="{45A911E8-171D-47D4-AD73-C7CB8CB3757A}" srcOrd="0" destOrd="0" presId="urn:microsoft.com/office/officeart/2005/8/layout/vList5"/>
    <dgm:cxn modelId="{3CE8E15A-F462-4937-966E-B72B2AAAFF16}" srcId="{2F6F52BA-CFAF-4C44-BDB8-76DEC0A0ECD7}" destId="{1795AEA3-1884-4587-8048-B1C05850465A}" srcOrd="3" destOrd="0" parTransId="{E6F86176-1AC1-4CB5-936A-1B96C5B93A72}" sibTransId="{A026D2E1-9514-45DF-9FE5-2CF654E6D77A}"/>
    <dgm:cxn modelId="{3C8C6FE9-4456-4AD8-9E70-5C8066602AFE}" srcId="{2F6F52BA-CFAF-4C44-BDB8-76DEC0A0ECD7}" destId="{0851B92D-6C3C-44F1-826E-32B097AB6A79}" srcOrd="0" destOrd="0" parTransId="{92EB82E7-88F6-4588-89CF-E7C0B21D732F}" sibTransId="{8E1B39DD-81DF-4C24-8448-415837A3C397}"/>
    <dgm:cxn modelId="{6CA08E02-04BA-41B2-9FD8-B32DCC853AD4}" srcId="{D2DFF62C-DADF-4A1F-92BC-382E0E31098B}" destId="{39212257-A9C4-4114-8ADB-3166F115B590}" srcOrd="1" destOrd="0" parTransId="{AAA03650-7F76-440F-A604-B3932563EA41}" sibTransId="{64884DB0-E753-429F-A785-AA2976213A2D}"/>
    <dgm:cxn modelId="{5CA1AD93-6024-48A8-9D70-65830727D08A}" type="presOf" srcId="{0BE9DD61-39F4-4193-8FB6-89A530FD4244}" destId="{0A49E471-5EE2-413D-9041-FEB64B543E98}" srcOrd="0" destOrd="2" presId="urn:microsoft.com/office/officeart/2005/8/layout/vList5"/>
    <dgm:cxn modelId="{F218B18D-EB04-4996-BCE1-4C03768A6ACA}" type="presOf" srcId="{C0BB25CE-C6E8-496E-81D6-CEB7E30ACA66}" destId="{92419A90-5DD8-4280-A346-818A61EAA725}" srcOrd="0" destOrd="2" presId="urn:microsoft.com/office/officeart/2005/8/layout/vList5"/>
    <dgm:cxn modelId="{8E52E5CB-01F8-41D3-AE76-958F32B68274}" srcId="{2F6F52BA-CFAF-4C44-BDB8-76DEC0A0ECD7}" destId="{AF040562-BD0A-4993-92A0-709DA8A1FEF4}" srcOrd="1" destOrd="0" parTransId="{692500F3-DD0F-437B-AD7A-901107887AF0}" sibTransId="{67DF4411-1025-4739-80AE-AEF2B7702C2C}"/>
    <dgm:cxn modelId="{7BD09D5D-92E8-4090-828F-248345C09701}" type="presOf" srcId="{39212257-A9C4-4114-8ADB-3166F115B590}" destId="{0A49E471-5EE2-413D-9041-FEB64B543E98}" srcOrd="0" destOrd="1" presId="urn:microsoft.com/office/officeart/2005/8/layout/vList5"/>
    <dgm:cxn modelId="{03C984E6-8460-43E4-8FD6-35C2F2219EA2}" type="presOf" srcId="{AF040562-BD0A-4993-92A0-709DA8A1FEF4}" destId="{92419A90-5DD8-4280-A346-818A61EAA725}" srcOrd="0" destOrd="1" presId="urn:microsoft.com/office/officeart/2005/8/layout/vList5"/>
    <dgm:cxn modelId="{44CAF6F6-ADD9-484D-9F7C-DB9B74E95E1B}" srcId="{D2DFF62C-DADF-4A1F-92BC-382E0E31098B}" destId="{0BE9DD61-39F4-4193-8FB6-89A530FD4244}" srcOrd="2" destOrd="0" parTransId="{08EE101D-41ED-416E-9D76-12CFCD6033A2}" sibTransId="{BB5AAF1A-BDDA-4787-9ACD-CD04ADEA9A1F}"/>
    <dgm:cxn modelId="{D585770B-C72E-482C-9077-96949A880B9E}" srcId="{2F6F52BA-CFAF-4C44-BDB8-76DEC0A0ECD7}" destId="{C0BB25CE-C6E8-496E-81D6-CEB7E30ACA66}" srcOrd="2" destOrd="0" parTransId="{763A0D3B-24A3-4EF6-9B6C-D6EC1F31566D}" sibTransId="{BF2579E0-99D8-4BB8-9C89-2D5BC675F5E2}"/>
    <dgm:cxn modelId="{18CB802D-CB5F-4DE2-938E-6B746AF7C22C}" type="presOf" srcId="{0851B92D-6C3C-44F1-826E-32B097AB6A79}" destId="{92419A90-5DD8-4280-A346-818A61EAA725}" srcOrd="0" destOrd="0" presId="urn:microsoft.com/office/officeart/2005/8/layout/vList5"/>
    <dgm:cxn modelId="{E2691043-DD49-4A73-AD36-9A5A176C94FB}" type="presOf" srcId="{095364EB-500B-496A-B2F7-E4AE09CA02C6}" destId="{0F307786-167B-4E3D-9E8D-E25FF602A79E}" srcOrd="0" destOrd="0" presId="urn:microsoft.com/office/officeart/2005/8/layout/vList5"/>
    <dgm:cxn modelId="{5CB4A39B-CE7D-43CA-A92A-61580E21A3F8}" type="presOf" srcId="{1795AEA3-1884-4587-8048-B1C05850465A}" destId="{92419A90-5DD8-4280-A346-818A61EAA725}" srcOrd="0" destOrd="3" presId="urn:microsoft.com/office/officeart/2005/8/layout/vList5"/>
    <dgm:cxn modelId="{735E4E81-A4DA-4DC2-9237-B31060A5C27E}" type="presOf" srcId="{55673A8F-F53E-40D8-BE2D-CCCF9A121403}" destId="{0A49E471-5EE2-413D-9041-FEB64B543E98}" srcOrd="0" destOrd="0" presId="urn:microsoft.com/office/officeart/2005/8/layout/vList5"/>
    <dgm:cxn modelId="{9CC4B6DA-6940-4B43-85B5-5177F09EAAA4}" srcId="{095364EB-500B-496A-B2F7-E4AE09CA02C6}" destId="{2F6F52BA-CFAF-4C44-BDB8-76DEC0A0ECD7}" srcOrd="0" destOrd="0" parTransId="{7B5B6389-3C74-4F37-BCA2-31BCFADD0CC8}" sibTransId="{7BF1C0CA-6920-4F2D-803D-9D7B137FF4A7}"/>
    <dgm:cxn modelId="{C6F1214F-F019-46E9-89F7-BF55DF6D8792}" srcId="{095364EB-500B-496A-B2F7-E4AE09CA02C6}" destId="{D2DFF62C-DADF-4A1F-92BC-382E0E31098B}" srcOrd="1" destOrd="0" parTransId="{263ADB3C-099E-4C0A-BBC7-2D2659D7A04C}" sibTransId="{AD54508E-55BB-492E-8713-8378A4AC64F6}"/>
    <dgm:cxn modelId="{5D3E3323-BEC9-47BC-B603-82D2F662ECF5}" type="presOf" srcId="{2F6F52BA-CFAF-4C44-BDB8-76DEC0A0ECD7}" destId="{CD99D85E-BEB7-4928-B82D-419466D93DFE}" srcOrd="0" destOrd="0" presId="urn:microsoft.com/office/officeart/2005/8/layout/vList5"/>
    <dgm:cxn modelId="{C7CE72B2-B6C4-44D5-858C-77817665D8A6}" srcId="{D2DFF62C-DADF-4A1F-92BC-382E0E31098B}" destId="{55673A8F-F53E-40D8-BE2D-CCCF9A121403}" srcOrd="0" destOrd="0" parTransId="{661F394A-FDB8-4C11-87FA-0006564F6CC6}" sibTransId="{E9F977B2-C2F9-4396-916D-6D15EA017783}"/>
    <dgm:cxn modelId="{68714A80-FAED-4EBA-B409-2432CC6255D8}" type="presParOf" srcId="{0F307786-167B-4E3D-9E8D-E25FF602A79E}" destId="{2067C82E-6DF5-4CFE-AC0D-2E4B724010C9}" srcOrd="0" destOrd="0" presId="urn:microsoft.com/office/officeart/2005/8/layout/vList5"/>
    <dgm:cxn modelId="{C568FA25-562B-426E-8B42-9CF2711ECD91}" type="presParOf" srcId="{2067C82E-6DF5-4CFE-AC0D-2E4B724010C9}" destId="{CD99D85E-BEB7-4928-B82D-419466D93DFE}" srcOrd="0" destOrd="0" presId="urn:microsoft.com/office/officeart/2005/8/layout/vList5"/>
    <dgm:cxn modelId="{ADCA0966-2E7B-4CD6-AA8F-D0CB7DA9B51B}" type="presParOf" srcId="{2067C82E-6DF5-4CFE-AC0D-2E4B724010C9}" destId="{92419A90-5DD8-4280-A346-818A61EAA725}" srcOrd="1" destOrd="0" presId="urn:microsoft.com/office/officeart/2005/8/layout/vList5"/>
    <dgm:cxn modelId="{9261EF0E-E996-4434-BC59-3739C8AE7BA9}" type="presParOf" srcId="{0F307786-167B-4E3D-9E8D-E25FF602A79E}" destId="{21BC23E9-3CE2-47B1-9422-0ADB1DD21117}" srcOrd="1" destOrd="0" presId="urn:microsoft.com/office/officeart/2005/8/layout/vList5"/>
    <dgm:cxn modelId="{A7AF9D6C-9C7C-4626-9A69-30E58967E743}" type="presParOf" srcId="{0F307786-167B-4E3D-9E8D-E25FF602A79E}" destId="{F33D1597-88F7-4264-AD8A-301B865130DC}" srcOrd="2" destOrd="0" presId="urn:microsoft.com/office/officeart/2005/8/layout/vList5"/>
    <dgm:cxn modelId="{5D684962-B945-4F87-8D2F-23593D8D8ACD}" type="presParOf" srcId="{F33D1597-88F7-4264-AD8A-301B865130DC}" destId="{45A911E8-171D-47D4-AD73-C7CB8CB3757A}" srcOrd="0" destOrd="0" presId="urn:microsoft.com/office/officeart/2005/8/layout/vList5"/>
    <dgm:cxn modelId="{853326E2-8261-4F37-8D38-64AEF46A0CC7}" type="presParOf" srcId="{F33D1597-88F7-4264-AD8A-301B865130DC}" destId="{0A49E471-5EE2-413D-9041-FEB64B543E9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5364EB-500B-496A-B2F7-E4AE09CA02C6}" type="doc">
      <dgm:prSet loTypeId="urn:diagrams.loki3.com/BracketList+Icon" loCatId="list" qsTypeId="urn:microsoft.com/office/officeart/2005/8/quickstyle/simple5" qsCatId="simple" csTypeId="urn:microsoft.com/office/officeart/2005/8/colors/colorful1" csCatId="colorful" phldr="1"/>
      <dgm:spPr/>
      <dgm:t>
        <a:bodyPr/>
        <a:lstStyle/>
        <a:p>
          <a:endParaRPr lang="uk-UA"/>
        </a:p>
      </dgm:t>
    </dgm:pt>
    <dgm:pt modelId="{2F6F52BA-CFAF-4C44-BDB8-76DEC0A0ECD7}">
      <dgm:prSet phldrT="[Текст]" custT="1"/>
      <dgm:spPr/>
      <dgm:t>
        <a:bodyPr/>
        <a:lstStyle/>
        <a:p>
          <a:r>
            <a:rPr lang="uk-UA" sz="3000" b="1" dirty="0" smtClean="0">
              <a:latin typeface="Times New Roman" panose="02020603050405020304" pitchFamily="18" charset="0"/>
              <a:cs typeface="Times New Roman" panose="02020603050405020304" pitchFamily="18" charset="0"/>
            </a:rPr>
            <a:t>За галузевою належністю</a:t>
          </a:r>
          <a:endParaRPr lang="uk-UA" sz="3000" b="1" dirty="0">
            <a:latin typeface="Times New Roman" panose="02020603050405020304" pitchFamily="18" charset="0"/>
            <a:cs typeface="Times New Roman" panose="02020603050405020304" pitchFamily="18" charset="0"/>
          </a:endParaRPr>
        </a:p>
      </dgm:t>
    </dgm:pt>
    <dgm:pt modelId="{7BF1C0CA-6920-4F2D-803D-9D7B137FF4A7}" type="sibTrans" cxnId="{9CC4B6DA-6940-4B43-85B5-5177F09EAAA4}">
      <dgm:prSet/>
      <dgm:spPr/>
      <dgm:t>
        <a:bodyPr/>
        <a:lstStyle/>
        <a:p>
          <a:endParaRPr lang="uk-UA"/>
        </a:p>
      </dgm:t>
    </dgm:pt>
    <dgm:pt modelId="{7B5B6389-3C74-4F37-BCA2-31BCFADD0CC8}" type="parTrans" cxnId="{9CC4B6DA-6940-4B43-85B5-5177F09EAAA4}">
      <dgm:prSet/>
      <dgm:spPr/>
      <dgm:t>
        <a:bodyPr/>
        <a:lstStyle/>
        <a:p>
          <a:endParaRPr lang="uk-UA"/>
        </a:p>
      </dgm:t>
    </dgm:pt>
    <dgm:pt modelId="{D2DFF62C-DADF-4A1F-92BC-382E0E31098B}">
      <dgm:prSet phldrT="[Текст]" custT="1"/>
      <dgm:spPr/>
      <dgm:t>
        <a:bodyPr/>
        <a:lstStyle/>
        <a:p>
          <a:r>
            <a:rPr lang="uk-UA" sz="3000" b="1" dirty="0" smtClean="0">
              <a:latin typeface="Times New Roman" panose="02020603050405020304" pitchFamily="18" charset="0"/>
              <a:cs typeface="Times New Roman" panose="02020603050405020304" pitchFamily="18" charset="0"/>
            </a:rPr>
            <a:t>За часом дії</a:t>
          </a:r>
          <a:endParaRPr lang="uk-UA" sz="3000" b="1" dirty="0">
            <a:latin typeface="Times New Roman" panose="02020603050405020304" pitchFamily="18" charset="0"/>
            <a:cs typeface="Times New Roman" panose="02020603050405020304" pitchFamily="18" charset="0"/>
          </a:endParaRPr>
        </a:p>
      </dgm:t>
    </dgm:pt>
    <dgm:pt modelId="{AD54508E-55BB-492E-8713-8378A4AC64F6}" type="sibTrans" cxnId="{C6F1214F-F019-46E9-89F7-BF55DF6D8792}">
      <dgm:prSet/>
      <dgm:spPr/>
      <dgm:t>
        <a:bodyPr/>
        <a:lstStyle/>
        <a:p>
          <a:endParaRPr lang="uk-UA"/>
        </a:p>
      </dgm:t>
    </dgm:pt>
    <dgm:pt modelId="{263ADB3C-099E-4C0A-BBC7-2D2659D7A04C}" type="parTrans" cxnId="{C6F1214F-F019-46E9-89F7-BF55DF6D8792}">
      <dgm:prSet/>
      <dgm:spPr/>
      <dgm:t>
        <a:bodyPr/>
        <a:lstStyle/>
        <a:p>
          <a:endParaRPr lang="uk-UA"/>
        </a:p>
      </dgm:t>
    </dgm:pt>
    <dgm:pt modelId="{C0BB25CE-C6E8-496E-81D6-CEB7E30ACA66}">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цивільні</a:t>
          </a:r>
          <a:endParaRPr lang="uk-UA" sz="2800" dirty="0">
            <a:latin typeface="Times New Roman" panose="02020603050405020304" pitchFamily="18" charset="0"/>
            <a:cs typeface="Times New Roman" panose="02020603050405020304" pitchFamily="18" charset="0"/>
          </a:endParaRPr>
        </a:p>
      </dgm:t>
    </dgm:pt>
    <dgm:pt modelId="{BF2579E0-99D8-4BB8-9C89-2D5BC675F5E2}" type="sibTrans" cxnId="{D585770B-C72E-482C-9077-96949A880B9E}">
      <dgm:prSet/>
      <dgm:spPr/>
      <dgm:t>
        <a:bodyPr/>
        <a:lstStyle/>
        <a:p>
          <a:endParaRPr lang="ru-RU"/>
        </a:p>
      </dgm:t>
    </dgm:pt>
    <dgm:pt modelId="{763A0D3B-24A3-4EF6-9B6C-D6EC1F31566D}" type="parTrans" cxnId="{D585770B-C72E-482C-9077-96949A880B9E}">
      <dgm:prSet/>
      <dgm:spPr/>
      <dgm:t>
        <a:bodyPr/>
        <a:lstStyle/>
        <a:p>
          <a:endParaRPr lang="ru-RU"/>
        </a:p>
      </dgm:t>
    </dgm:pt>
    <dgm:pt modelId="{AF040562-BD0A-4993-92A0-709DA8A1FEF4}">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адміністративні</a:t>
          </a:r>
          <a:endParaRPr lang="uk-UA" sz="2800" dirty="0">
            <a:latin typeface="Times New Roman" panose="02020603050405020304" pitchFamily="18" charset="0"/>
            <a:cs typeface="Times New Roman" panose="02020603050405020304" pitchFamily="18" charset="0"/>
          </a:endParaRPr>
        </a:p>
      </dgm:t>
    </dgm:pt>
    <dgm:pt modelId="{67DF4411-1025-4739-80AE-AEF2B7702C2C}" type="sibTrans" cxnId="{8E52E5CB-01F8-41D3-AE76-958F32B68274}">
      <dgm:prSet/>
      <dgm:spPr/>
      <dgm:t>
        <a:bodyPr/>
        <a:lstStyle/>
        <a:p>
          <a:endParaRPr lang="uk-UA"/>
        </a:p>
      </dgm:t>
    </dgm:pt>
    <dgm:pt modelId="{692500F3-DD0F-437B-AD7A-901107887AF0}" type="parTrans" cxnId="{8E52E5CB-01F8-41D3-AE76-958F32B68274}">
      <dgm:prSet/>
      <dgm:spPr/>
      <dgm:t>
        <a:bodyPr/>
        <a:lstStyle/>
        <a:p>
          <a:endParaRPr lang="uk-UA"/>
        </a:p>
      </dgm:t>
    </dgm:pt>
    <dgm:pt modelId="{0851B92D-6C3C-44F1-826E-32B097AB6A79}">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кримінальні</a:t>
          </a:r>
          <a:endParaRPr lang="uk-UA" sz="2800" dirty="0">
            <a:latin typeface="Times New Roman" panose="02020603050405020304" pitchFamily="18" charset="0"/>
            <a:cs typeface="Times New Roman" panose="02020603050405020304" pitchFamily="18" charset="0"/>
          </a:endParaRPr>
        </a:p>
      </dgm:t>
    </dgm:pt>
    <dgm:pt modelId="{8E1B39DD-81DF-4C24-8448-415837A3C397}" type="sibTrans" cxnId="{3C8C6FE9-4456-4AD8-9E70-5C8066602AFE}">
      <dgm:prSet/>
      <dgm:spPr/>
      <dgm:t>
        <a:bodyPr/>
        <a:lstStyle/>
        <a:p>
          <a:endParaRPr lang="uk-UA"/>
        </a:p>
      </dgm:t>
    </dgm:pt>
    <dgm:pt modelId="{92EB82E7-88F6-4588-89CF-E7C0B21D732F}" type="parTrans" cxnId="{3C8C6FE9-4456-4AD8-9E70-5C8066602AFE}">
      <dgm:prSet/>
      <dgm:spPr/>
      <dgm:t>
        <a:bodyPr/>
        <a:lstStyle/>
        <a:p>
          <a:endParaRPr lang="uk-UA"/>
        </a:p>
      </dgm:t>
    </dgm:pt>
    <dgm:pt modelId="{39212257-A9C4-4114-8ADB-3166F115B590}">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продовжуваної дії </a:t>
          </a:r>
          <a:endParaRPr lang="uk-UA" sz="2800" dirty="0">
            <a:latin typeface="Times New Roman" panose="02020603050405020304" pitchFamily="18" charset="0"/>
            <a:cs typeface="Times New Roman" panose="02020603050405020304" pitchFamily="18" charset="0"/>
          </a:endParaRPr>
        </a:p>
      </dgm:t>
    </dgm:pt>
    <dgm:pt modelId="{64884DB0-E753-429F-A785-AA2976213A2D}" type="sibTrans" cxnId="{6CA08E02-04BA-41B2-9FD8-B32DCC853AD4}">
      <dgm:prSet/>
      <dgm:spPr/>
      <dgm:t>
        <a:bodyPr/>
        <a:lstStyle/>
        <a:p>
          <a:endParaRPr lang="uk-UA"/>
        </a:p>
      </dgm:t>
    </dgm:pt>
    <dgm:pt modelId="{AAA03650-7F76-440F-A604-B3932563EA41}" type="parTrans" cxnId="{6CA08E02-04BA-41B2-9FD8-B32DCC853AD4}">
      <dgm:prSet/>
      <dgm:spPr/>
      <dgm:t>
        <a:bodyPr/>
        <a:lstStyle/>
        <a:p>
          <a:endParaRPr lang="uk-UA"/>
        </a:p>
      </dgm:t>
    </dgm:pt>
    <dgm:pt modelId="{55673A8F-F53E-40D8-BE2D-CCCF9A121403}">
      <dgm:prSet custT="1"/>
      <dgm:spPr/>
      <dgm:t>
        <a:bodyPr/>
        <a:lstStyle/>
        <a:p>
          <a:pPr>
            <a:spcAft>
              <a:spcPts val="1200"/>
            </a:spcAft>
          </a:pPr>
          <a:r>
            <a:rPr lang="uk-UA" sz="2800" dirty="0" smtClean="0">
              <a:latin typeface="Times New Roman" panose="02020603050405020304" pitchFamily="18" charset="0"/>
              <a:cs typeface="Times New Roman" panose="02020603050405020304" pitchFamily="18" charset="0"/>
            </a:rPr>
            <a:t>одноразової дії </a:t>
          </a:r>
          <a:endParaRPr lang="uk-UA" sz="2800" dirty="0">
            <a:latin typeface="Times New Roman" panose="02020603050405020304" pitchFamily="18" charset="0"/>
            <a:cs typeface="Times New Roman" panose="02020603050405020304" pitchFamily="18" charset="0"/>
          </a:endParaRPr>
        </a:p>
      </dgm:t>
    </dgm:pt>
    <dgm:pt modelId="{E9F977B2-C2F9-4396-916D-6D15EA017783}" type="sibTrans" cxnId="{C7CE72B2-B6C4-44D5-858C-77817665D8A6}">
      <dgm:prSet/>
      <dgm:spPr/>
      <dgm:t>
        <a:bodyPr/>
        <a:lstStyle/>
        <a:p>
          <a:endParaRPr lang="uk-UA"/>
        </a:p>
      </dgm:t>
    </dgm:pt>
    <dgm:pt modelId="{661F394A-FDB8-4C11-87FA-0006564F6CC6}" type="parTrans" cxnId="{C7CE72B2-B6C4-44D5-858C-77817665D8A6}">
      <dgm:prSet/>
      <dgm:spPr/>
      <dgm:t>
        <a:bodyPr/>
        <a:lstStyle/>
        <a:p>
          <a:endParaRPr lang="uk-UA"/>
        </a:p>
      </dgm:t>
    </dgm:pt>
    <dgm:pt modelId="{028F3738-85F3-476C-BDE4-54F32681C781}" type="pres">
      <dgm:prSet presAssocID="{095364EB-500B-496A-B2F7-E4AE09CA02C6}" presName="Name0" presStyleCnt="0">
        <dgm:presLayoutVars>
          <dgm:dir/>
          <dgm:animLvl val="lvl"/>
          <dgm:resizeHandles val="exact"/>
        </dgm:presLayoutVars>
      </dgm:prSet>
      <dgm:spPr/>
      <dgm:t>
        <a:bodyPr/>
        <a:lstStyle/>
        <a:p>
          <a:endParaRPr lang="ru-RU"/>
        </a:p>
      </dgm:t>
    </dgm:pt>
    <dgm:pt modelId="{FF250588-9AE1-4086-98F3-EF80019FE498}" type="pres">
      <dgm:prSet presAssocID="{2F6F52BA-CFAF-4C44-BDB8-76DEC0A0ECD7}" presName="linNode" presStyleCnt="0"/>
      <dgm:spPr/>
    </dgm:pt>
    <dgm:pt modelId="{4542BF99-1292-402C-8C09-C3DFDD11814E}" type="pres">
      <dgm:prSet presAssocID="{2F6F52BA-CFAF-4C44-BDB8-76DEC0A0ECD7}" presName="parTx" presStyleLbl="revTx" presStyleIdx="0" presStyleCnt="2">
        <dgm:presLayoutVars>
          <dgm:chMax val="1"/>
          <dgm:bulletEnabled val="1"/>
        </dgm:presLayoutVars>
      </dgm:prSet>
      <dgm:spPr/>
      <dgm:t>
        <a:bodyPr/>
        <a:lstStyle/>
        <a:p>
          <a:endParaRPr lang="ru-RU"/>
        </a:p>
      </dgm:t>
    </dgm:pt>
    <dgm:pt modelId="{9407BDF4-0275-4AB0-A334-A490F0398623}" type="pres">
      <dgm:prSet presAssocID="{2F6F52BA-CFAF-4C44-BDB8-76DEC0A0ECD7}" presName="bracket" presStyleLbl="parChTrans1D1" presStyleIdx="0" presStyleCnt="2"/>
      <dgm:spPr/>
    </dgm:pt>
    <dgm:pt modelId="{757F76F1-1832-4DF8-A243-46DF37DB7A18}" type="pres">
      <dgm:prSet presAssocID="{2F6F52BA-CFAF-4C44-BDB8-76DEC0A0ECD7}" presName="spH" presStyleCnt="0"/>
      <dgm:spPr/>
    </dgm:pt>
    <dgm:pt modelId="{551690A4-3B38-45E2-8064-FFF944BC7F8F}" type="pres">
      <dgm:prSet presAssocID="{2F6F52BA-CFAF-4C44-BDB8-76DEC0A0ECD7}" presName="desTx" presStyleLbl="node1" presStyleIdx="0" presStyleCnt="2">
        <dgm:presLayoutVars>
          <dgm:bulletEnabled val="1"/>
        </dgm:presLayoutVars>
      </dgm:prSet>
      <dgm:spPr/>
      <dgm:t>
        <a:bodyPr/>
        <a:lstStyle/>
        <a:p>
          <a:endParaRPr lang="ru-RU"/>
        </a:p>
      </dgm:t>
    </dgm:pt>
    <dgm:pt modelId="{F30EAE4C-A7AE-4A3A-B839-61D95C1FAEC0}" type="pres">
      <dgm:prSet presAssocID="{7BF1C0CA-6920-4F2D-803D-9D7B137FF4A7}" presName="spV" presStyleCnt="0"/>
      <dgm:spPr/>
    </dgm:pt>
    <dgm:pt modelId="{6DD464F8-1B07-4FF4-BB65-D4252DDCC717}" type="pres">
      <dgm:prSet presAssocID="{D2DFF62C-DADF-4A1F-92BC-382E0E31098B}" presName="linNode" presStyleCnt="0"/>
      <dgm:spPr/>
    </dgm:pt>
    <dgm:pt modelId="{8851F453-CCCF-4B9B-8353-CB6678576703}" type="pres">
      <dgm:prSet presAssocID="{D2DFF62C-DADF-4A1F-92BC-382E0E31098B}" presName="parTx" presStyleLbl="revTx" presStyleIdx="1" presStyleCnt="2">
        <dgm:presLayoutVars>
          <dgm:chMax val="1"/>
          <dgm:bulletEnabled val="1"/>
        </dgm:presLayoutVars>
      </dgm:prSet>
      <dgm:spPr/>
      <dgm:t>
        <a:bodyPr/>
        <a:lstStyle/>
        <a:p>
          <a:endParaRPr lang="ru-RU"/>
        </a:p>
      </dgm:t>
    </dgm:pt>
    <dgm:pt modelId="{B2BCC79D-934B-4045-83DA-E99D57089B3A}" type="pres">
      <dgm:prSet presAssocID="{D2DFF62C-DADF-4A1F-92BC-382E0E31098B}" presName="bracket" presStyleLbl="parChTrans1D1" presStyleIdx="1" presStyleCnt="2"/>
      <dgm:spPr/>
    </dgm:pt>
    <dgm:pt modelId="{18FED3FA-EDB2-4646-B3CB-5F0D774705A4}" type="pres">
      <dgm:prSet presAssocID="{D2DFF62C-DADF-4A1F-92BC-382E0E31098B}" presName="spH" presStyleCnt="0"/>
      <dgm:spPr/>
    </dgm:pt>
    <dgm:pt modelId="{0991ED0F-5AD1-4E78-BE57-F9D9D596B7E8}" type="pres">
      <dgm:prSet presAssocID="{D2DFF62C-DADF-4A1F-92BC-382E0E31098B}" presName="desTx" presStyleLbl="node1" presStyleIdx="1" presStyleCnt="2">
        <dgm:presLayoutVars>
          <dgm:bulletEnabled val="1"/>
        </dgm:presLayoutVars>
      </dgm:prSet>
      <dgm:spPr/>
      <dgm:t>
        <a:bodyPr/>
        <a:lstStyle/>
        <a:p>
          <a:endParaRPr lang="ru-RU"/>
        </a:p>
      </dgm:t>
    </dgm:pt>
  </dgm:ptLst>
  <dgm:cxnLst>
    <dgm:cxn modelId="{ACD36F72-8B92-4AC3-8A14-DFF492C651B4}" type="presOf" srcId="{AF040562-BD0A-4993-92A0-709DA8A1FEF4}" destId="{551690A4-3B38-45E2-8064-FFF944BC7F8F}" srcOrd="0" destOrd="1" presId="urn:diagrams.loki3.com/BracketList+Icon"/>
    <dgm:cxn modelId="{3C8C6FE9-4456-4AD8-9E70-5C8066602AFE}" srcId="{2F6F52BA-CFAF-4C44-BDB8-76DEC0A0ECD7}" destId="{0851B92D-6C3C-44F1-826E-32B097AB6A79}" srcOrd="0" destOrd="0" parTransId="{92EB82E7-88F6-4588-89CF-E7C0B21D732F}" sibTransId="{8E1B39DD-81DF-4C24-8448-415837A3C397}"/>
    <dgm:cxn modelId="{6CA08E02-04BA-41B2-9FD8-B32DCC853AD4}" srcId="{D2DFF62C-DADF-4A1F-92BC-382E0E31098B}" destId="{39212257-A9C4-4114-8ADB-3166F115B590}" srcOrd="1" destOrd="0" parTransId="{AAA03650-7F76-440F-A604-B3932563EA41}" sibTransId="{64884DB0-E753-429F-A785-AA2976213A2D}"/>
    <dgm:cxn modelId="{8E52E5CB-01F8-41D3-AE76-958F32B68274}" srcId="{2F6F52BA-CFAF-4C44-BDB8-76DEC0A0ECD7}" destId="{AF040562-BD0A-4993-92A0-709DA8A1FEF4}" srcOrd="1" destOrd="0" parTransId="{692500F3-DD0F-437B-AD7A-901107887AF0}" sibTransId="{67DF4411-1025-4739-80AE-AEF2B7702C2C}"/>
    <dgm:cxn modelId="{6DCD7A09-66D8-4B96-AFE0-C4E353F551EC}" type="presOf" srcId="{D2DFF62C-DADF-4A1F-92BC-382E0E31098B}" destId="{8851F453-CCCF-4B9B-8353-CB6678576703}" srcOrd="0" destOrd="0" presId="urn:diagrams.loki3.com/BracketList+Icon"/>
    <dgm:cxn modelId="{B52D8E12-EE27-410A-A512-F9270319FA1A}" type="presOf" srcId="{0851B92D-6C3C-44F1-826E-32B097AB6A79}" destId="{551690A4-3B38-45E2-8064-FFF944BC7F8F}" srcOrd="0" destOrd="0" presId="urn:diagrams.loki3.com/BracketList+Icon"/>
    <dgm:cxn modelId="{F92D8E86-F650-4D62-B51D-0AB14FA75FAF}" type="presOf" srcId="{C0BB25CE-C6E8-496E-81D6-CEB7E30ACA66}" destId="{551690A4-3B38-45E2-8064-FFF944BC7F8F}" srcOrd="0" destOrd="2" presId="urn:diagrams.loki3.com/BracketList+Icon"/>
    <dgm:cxn modelId="{BB84E71B-BDF6-4C3D-A3DC-17B989DAB84C}" type="presOf" srcId="{095364EB-500B-496A-B2F7-E4AE09CA02C6}" destId="{028F3738-85F3-476C-BDE4-54F32681C781}" srcOrd="0" destOrd="0" presId="urn:diagrams.loki3.com/BracketList+Icon"/>
    <dgm:cxn modelId="{D585770B-C72E-482C-9077-96949A880B9E}" srcId="{2F6F52BA-CFAF-4C44-BDB8-76DEC0A0ECD7}" destId="{C0BB25CE-C6E8-496E-81D6-CEB7E30ACA66}" srcOrd="2" destOrd="0" parTransId="{763A0D3B-24A3-4EF6-9B6C-D6EC1F31566D}" sibTransId="{BF2579E0-99D8-4BB8-9C89-2D5BC675F5E2}"/>
    <dgm:cxn modelId="{A19DA79C-3E89-4D9F-A925-8C11A2750609}" type="presOf" srcId="{2F6F52BA-CFAF-4C44-BDB8-76DEC0A0ECD7}" destId="{4542BF99-1292-402C-8C09-C3DFDD11814E}" srcOrd="0" destOrd="0" presId="urn:diagrams.loki3.com/BracketList+Icon"/>
    <dgm:cxn modelId="{F55959AD-65A4-4CD7-8362-34676C5D92C1}" type="presOf" srcId="{39212257-A9C4-4114-8ADB-3166F115B590}" destId="{0991ED0F-5AD1-4E78-BE57-F9D9D596B7E8}" srcOrd="0" destOrd="1" presId="urn:diagrams.loki3.com/BracketList+Icon"/>
    <dgm:cxn modelId="{3F707031-24D5-4BB0-BBBA-3BE4AA4EFC5F}" type="presOf" srcId="{55673A8F-F53E-40D8-BE2D-CCCF9A121403}" destId="{0991ED0F-5AD1-4E78-BE57-F9D9D596B7E8}" srcOrd="0" destOrd="0" presId="urn:diagrams.loki3.com/BracketList+Icon"/>
    <dgm:cxn modelId="{9CC4B6DA-6940-4B43-85B5-5177F09EAAA4}" srcId="{095364EB-500B-496A-B2F7-E4AE09CA02C6}" destId="{2F6F52BA-CFAF-4C44-BDB8-76DEC0A0ECD7}" srcOrd="0" destOrd="0" parTransId="{7B5B6389-3C74-4F37-BCA2-31BCFADD0CC8}" sibTransId="{7BF1C0CA-6920-4F2D-803D-9D7B137FF4A7}"/>
    <dgm:cxn modelId="{C6F1214F-F019-46E9-89F7-BF55DF6D8792}" srcId="{095364EB-500B-496A-B2F7-E4AE09CA02C6}" destId="{D2DFF62C-DADF-4A1F-92BC-382E0E31098B}" srcOrd="1" destOrd="0" parTransId="{263ADB3C-099E-4C0A-BBC7-2D2659D7A04C}" sibTransId="{AD54508E-55BB-492E-8713-8378A4AC64F6}"/>
    <dgm:cxn modelId="{C7CE72B2-B6C4-44D5-858C-77817665D8A6}" srcId="{D2DFF62C-DADF-4A1F-92BC-382E0E31098B}" destId="{55673A8F-F53E-40D8-BE2D-CCCF9A121403}" srcOrd="0" destOrd="0" parTransId="{661F394A-FDB8-4C11-87FA-0006564F6CC6}" sibTransId="{E9F977B2-C2F9-4396-916D-6D15EA017783}"/>
    <dgm:cxn modelId="{22602847-3B15-464F-91C0-C3251323375F}" type="presParOf" srcId="{028F3738-85F3-476C-BDE4-54F32681C781}" destId="{FF250588-9AE1-4086-98F3-EF80019FE498}" srcOrd="0" destOrd="0" presId="urn:diagrams.loki3.com/BracketList+Icon"/>
    <dgm:cxn modelId="{DAC061B5-2264-41DB-99A8-08C7D085D067}" type="presParOf" srcId="{FF250588-9AE1-4086-98F3-EF80019FE498}" destId="{4542BF99-1292-402C-8C09-C3DFDD11814E}" srcOrd="0" destOrd="0" presId="urn:diagrams.loki3.com/BracketList+Icon"/>
    <dgm:cxn modelId="{AA74B670-089B-48C9-B3D5-EF8861D6BEA2}" type="presParOf" srcId="{FF250588-9AE1-4086-98F3-EF80019FE498}" destId="{9407BDF4-0275-4AB0-A334-A490F0398623}" srcOrd="1" destOrd="0" presId="urn:diagrams.loki3.com/BracketList+Icon"/>
    <dgm:cxn modelId="{E0B3FA79-93AE-468B-82C5-D9A7B1D2E324}" type="presParOf" srcId="{FF250588-9AE1-4086-98F3-EF80019FE498}" destId="{757F76F1-1832-4DF8-A243-46DF37DB7A18}" srcOrd="2" destOrd="0" presId="urn:diagrams.loki3.com/BracketList+Icon"/>
    <dgm:cxn modelId="{180280E8-68F0-4244-90AD-F15FA9682005}" type="presParOf" srcId="{FF250588-9AE1-4086-98F3-EF80019FE498}" destId="{551690A4-3B38-45E2-8064-FFF944BC7F8F}" srcOrd="3" destOrd="0" presId="urn:diagrams.loki3.com/BracketList+Icon"/>
    <dgm:cxn modelId="{A38A7085-E193-4201-AC3F-A562861D41FB}" type="presParOf" srcId="{028F3738-85F3-476C-BDE4-54F32681C781}" destId="{F30EAE4C-A7AE-4A3A-B839-61D95C1FAEC0}" srcOrd="1" destOrd="0" presId="urn:diagrams.loki3.com/BracketList+Icon"/>
    <dgm:cxn modelId="{DD78B47C-556E-440C-AFC2-8ED390022EF1}" type="presParOf" srcId="{028F3738-85F3-476C-BDE4-54F32681C781}" destId="{6DD464F8-1B07-4FF4-BB65-D4252DDCC717}" srcOrd="2" destOrd="0" presId="urn:diagrams.loki3.com/BracketList+Icon"/>
    <dgm:cxn modelId="{7FF774C1-A364-43A6-8268-4363E0BCB5D6}" type="presParOf" srcId="{6DD464F8-1B07-4FF4-BB65-D4252DDCC717}" destId="{8851F453-CCCF-4B9B-8353-CB6678576703}" srcOrd="0" destOrd="0" presId="urn:diagrams.loki3.com/BracketList+Icon"/>
    <dgm:cxn modelId="{6D25C13F-53DC-4049-ADB1-BBCC27FF337C}" type="presParOf" srcId="{6DD464F8-1B07-4FF4-BB65-D4252DDCC717}" destId="{B2BCC79D-934B-4045-83DA-E99D57089B3A}" srcOrd="1" destOrd="0" presId="urn:diagrams.loki3.com/BracketList+Icon"/>
    <dgm:cxn modelId="{661306FC-4ECA-4A90-A4F6-8BEC55E60A5F}" type="presParOf" srcId="{6DD464F8-1B07-4FF4-BB65-D4252DDCC717}" destId="{18FED3FA-EDB2-4646-B3CB-5F0D774705A4}" srcOrd="2" destOrd="0" presId="urn:diagrams.loki3.com/BracketList+Icon"/>
    <dgm:cxn modelId="{CA7ECB44-276E-4966-A4EC-85ED6C4F6FF3}" type="presParOf" srcId="{6DD464F8-1B07-4FF4-BB65-D4252DDCC717}" destId="{0991ED0F-5AD1-4E78-BE57-F9D9D596B7E8}"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5364EB-500B-496A-B2F7-E4AE09CA02C6}"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uk-UA"/>
        </a:p>
      </dgm:t>
    </dgm:pt>
    <dgm:pt modelId="{2F6F52BA-CFAF-4C44-BDB8-76DEC0A0ECD7}">
      <dgm:prSet phldrT="[Текст]" custT="1"/>
      <dgm:spPr/>
      <dgm:t>
        <a:bodyPr/>
        <a:lstStyle/>
        <a:p>
          <a:r>
            <a:rPr lang="uk-UA" sz="3200" b="1" dirty="0" smtClean="0">
              <a:solidFill>
                <a:schemeClr val="bg2">
                  <a:lumMod val="25000"/>
                </a:schemeClr>
              </a:solidFill>
              <a:latin typeface="Times New Roman" panose="02020603050405020304" pitchFamily="18" charset="0"/>
              <a:cs typeface="Times New Roman" panose="02020603050405020304" pitchFamily="18" charset="0"/>
            </a:rPr>
            <a:t>Залежно від видів правових відносин</a:t>
          </a:r>
          <a:endParaRPr lang="uk-UA" sz="3200" b="1" dirty="0">
            <a:solidFill>
              <a:schemeClr val="bg2">
                <a:lumMod val="25000"/>
              </a:schemeClr>
            </a:solidFill>
            <a:latin typeface="Times New Roman" panose="02020603050405020304" pitchFamily="18" charset="0"/>
            <a:cs typeface="Times New Roman" panose="02020603050405020304" pitchFamily="18" charset="0"/>
          </a:endParaRPr>
        </a:p>
      </dgm:t>
    </dgm:pt>
    <dgm:pt modelId="{7BF1C0CA-6920-4F2D-803D-9D7B137FF4A7}" type="sibTrans" cxnId="{9CC4B6DA-6940-4B43-85B5-5177F09EAAA4}">
      <dgm:prSet/>
      <dgm:spPr/>
      <dgm:t>
        <a:bodyPr/>
        <a:lstStyle/>
        <a:p>
          <a:endParaRPr lang="uk-UA"/>
        </a:p>
      </dgm:t>
    </dgm:pt>
    <dgm:pt modelId="{7B5B6389-3C74-4F37-BCA2-31BCFADD0CC8}" type="parTrans" cxnId="{9CC4B6DA-6940-4B43-85B5-5177F09EAAA4}">
      <dgm:prSet/>
      <dgm:spPr/>
      <dgm:t>
        <a:bodyPr/>
        <a:lstStyle/>
        <a:p>
          <a:endParaRPr lang="uk-UA"/>
        </a:p>
      </dgm:t>
    </dgm:pt>
    <dgm:pt modelId="{D2DFF62C-DADF-4A1F-92BC-382E0E31098B}">
      <dgm:prSet phldrT="[Текст]" custT="1"/>
      <dgm:spPr/>
      <dgm:t>
        <a:bodyPr/>
        <a:lstStyle/>
        <a:p>
          <a:r>
            <a:rPr lang="uk-UA" sz="3200" b="1" dirty="0" smtClean="0">
              <a:solidFill>
                <a:schemeClr val="bg2">
                  <a:lumMod val="25000"/>
                </a:schemeClr>
              </a:solidFill>
              <a:latin typeface="Times New Roman" panose="02020603050405020304" pitchFamily="18" charset="0"/>
              <a:cs typeface="Times New Roman" panose="02020603050405020304" pitchFamily="18" charset="0"/>
            </a:rPr>
            <a:t>Залежно від форми зовнішнього вираження</a:t>
          </a:r>
          <a:endParaRPr lang="uk-UA" sz="3200" b="1" dirty="0">
            <a:solidFill>
              <a:schemeClr val="bg2">
                <a:lumMod val="25000"/>
              </a:schemeClr>
            </a:solidFill>
            <a:latin typeface="Times New Roman" panose="02020603050405020304" pitchFamily="18" charset="0"/>
            <a:cs typeface="Times New Roman" panose="02020603050405020304" pitchFamily="18" charset="0"/>
          </a:endParaRPr>
        </a:p>
      </dgm:t>
    </dgm:pt>
    <dgm:pt modelId="{AD54508E-55BB-492E-8713-8378A4AC64F6}" type="sibTrans" cxnId="{C6F1214F-F019-46E9-89F7-BF55DF6D8792}">
      <dgm:prSet/>
      <dgm:spPr/>
      <dgm:t>
        <a:bodyPr/>
        <a:lstStyle/>
        <a:p>
          <a:endParaRPr lang="uk-UA"/>
        </a:p>
      </dgm:t>
    </dgm:pt>
    <dgm:pt modelId="{263ADB3C-099E-4C0A-BBC7-2D2659D7A04C}" type="parTrans" cxnId="{C6F1214F-F019-46E9-89F7-BF55DF6D8792}">
      <dgm:prSet/>
      <dgm:spPr/>
      <dgm:t>
        <a:bodyPr/>
        <a:lstStyle/>
        <a:p>
          <a:endParaRPr lang="uk-UA"/>
        </a:p>
      </dgm:t>
    </dgm:pt>
    <dgm:pt modelId="{AF040562-BD0A-4993-92A0-709DA8A1FEF4}">
      <dgm:prSet custT="1"/>
      <dgm:spPr/>
      <dgm:t>
        <a:bodyPr/>
        <a:lstStyle/>
        <a:p>
          <a:pPr>
            <a:spcAft>
              <a:spcPts val="1800"/>
            </a:spcAft>
          </a:pPr>
          <a:r>
            <a:rPr lang="uk-UA" sz="3200" dirty="0" smtClean="0">
              <a:latin typeface="Times New Roman" panose="02020603050405020304" pitchFamily="18" charset="0"/>
              <a:cs typeface="Times New Roman" panose="02020603050405020304" pitchFamily="18" charset="0"/>
            </a:rPr>
            <a:t>охоронні</a:t>
          </a:r>
          <a:endParaRPr lang="uk-UA" sz="3200" dirty="0">
            <a:latin typeface="Times New Roman" panose="02020603050405020304" pitchFamily="18" charset="0"/>
            <a:cs typeface="Times New Roman" panose="02020603050405020304" pitchFamily="18" charset="0"/>
          </a:endParaRPr>
        </a:p>
      </dgm:t>
    </dgm:pt>
    <dgm:pt modelId="{67DF4411-1025-4739-80AE-AEF2B7702C2C}" type="sibTrans" cxnId="{8E52E5CB-01F8-41D3-AE76-958F32B68274}">
      <dgm:prSet/>
      <dgm:spPr/>
      <dgm:t>
        <a:bodyPr/>
        <a:lstStyle/>
        <a:p>
          <a:endParaRPr lang="uk-UA"/>
        </a:p>
      </dgm:t>
    </dgm:pt>
    <dgm:pt modelId="{692500F3-DD0F-437B-AD7A-901107887AF0}" type="parTrans" cxnId="{8E52E5CB-01F8-41D3-AE76-958F32B68274}">
      <dgm:prSet/>
      <dgm:spPr/>
      <dgm:t>
        <a:bodyPr/>
        <a:lstStyle/>
        <a:p>
          <a:endParaRPr lang="uk-UA"/>
        </a:p>
      </dgm:t>
    </dgm:pt>
    <dgm:pt modelId="{0851B92D-6C3C-44F1-826E-32B097AB6A79}">
      <dgm:prSet custT="1"/>
      <dgm:spPr/>
      <dgm:t>
        <a:bodyPr/>
        <a:lstStyle/>
        <a:p>
          <a:pPr>
            <a:spcAft>
              <a:spcPts val="1800"/>
            </a:spcAft>
          </a:pPr>
          <a:r>
            <a:rPr lang="uk-UA" sz="3200" dirty="0" smtClean="0">
              <a:latin typeface="Times New Roman" panose="02020603050405020304" pitchFamily="18" charset="0"/>
              <a:cs typeface="Times New Roman" panose="02020603050405020304" pitchFamily="18" charset="0"/>
            </a:rPr>
            <a:t>регулятивні </a:t>
          </a:r>
          <a:endParaRPr lang="uk-UA" sz="3200" dirty="0">
            <a:latin typeface="Times New Roman" panose="02020603050405020304" pitchFamily="18" charset="0"/>
            <a:cs typeface="Times New Roman" panose="02020603050405020304" pitchFamily="18" charset="0"/>
          </a:endParaRPr>
        </a:p>
      </dgm:t>
    </dgm:pt>
    <dgm:pt modelId="{8E1B39DD-81DF-4C24-8448-415837A3C397}" type="sibTrans" cxnId="{3C8C6FE9-4456-4AD8-9E70-5C8066602AFE}">
      <dgm:prSet/>
      <dgm:spPr/>
      <dgm:t>
        <a:bodyPr/>
        <a:lstStyle/>
        <a:p>
          <a:endParaRPr lang="uk-UA"/>
        </a:p>
      </dgm:t>
    </dgm:pt>
    <dgm:pt modelId="{92EB82E7-88F6-4588-89CF-E7C0B21D732F}" type="parTrans" cxnId="{3C8C6FE9-4456-4AD8-9E70-5C8066602AFE}">
      <dgm:prSet/>
      <dgm:spPr/>
      <dgm:t>
        <a:bodyPr/>
        <a:lstStyle/>
        <a:p>
          <a:endParaRPr lang="uk-UA"/>
        </a:p>
      </dgm:t>
    </dgm:pt>
    <dgm:pt modelId="{39212257-A9C4-4114-8ADB-3166F115B590}">
      <dgm:prSet custT="1"/>
      <dgm:spPr/>
      <dgm:t>
        <a:bodyPr/>
        <a:lstStyle/>
        <a:p>
          <a:pPr>
            <a:spcAft>
              <a:spcPts val="1200"/>
            </a:spcAft>
          </a:pPr>
          <a:r>
            <a:rPr lang="uk-UA" sz="3200" dirty="0" smtClean="0">
              <a:latin typeface="Times New Roman" panose="02020603050405020304" pitchFamily="18" charset="0"/>
              <a:cs typeface="Times New Roman" panose="02020603050405020304" pitchFamily="18" charset="0"/>
            </a:rPr>
            <a:t>усні</a:t>
          </a:r>
          <a:endParaRPr lang="uk-UA" sz="3200" dirty="0">
            <a:latin typeface="Times New Roman" panose="02020603050405020304" pitchFamily="18" charset="0"/>
            <a:cs typeface="Times New Roman" panose="02020603050405020304" pitchFamily="18" charset="0"/>
          </a:endParaRPr>
        </a:p>
      </dgm:t>
    </dgm:pt>
    <dgm:pt modelId="{64884DB0-E753-429F-A785-AA2976213A2D}" type="sibTrans" cxnId="{6CA08E02-04BA-41B2-9FD8-B32DCC853AD4}">
      <dgm:prSet/>
      <dgm:spPr/>
      <dgm:t>
        <a:bodyPr/>
        <a:lstStyle/>
        <a:p>
          <a:endParaRPr lang="uk-UA"/>
        </a:p>
      </dgm:t>
    </dgm:pt>
    <dgm:pt modelId="{AAA03650-7F76-440F-A604-B3932563EA41}" type="parTrans" cxnId="{6CA08E02-04BA-41B2-9FD8-B32DCC853AD4}">
      <dgm:prSet/>
      <dgm:spPr/>
      <dgm:t>
        <a:bodyPr/>
        <a:lstStyle/>
        <a:p>
          <a:endParaRPr lang="uk-UA"/>
        </a:p>
      </dgm:t>
    </dgm:pt>
    <dgm:pt modelId="{55673A8F-F53E-40D8-BE2D-CCCF9A121403}">
      <dgm:prSet custT="1"/>
      <dgm:spPr/>
      <dgm:t>
        <a:bodyPr/>
        <a:lstStyle/>
        <a:p>
          <a:pPr>
            <a:spcAft>
              <a:spcPts val="1200"/>
            </a:spcAft>
          </a:pPr>
          <a:r>
            <a:rPr lang="uk-UA" sz="3200" dirty="0" smtClean="0">
              <a:latin typeface="Times New Roman" panose="02020603050405020304" pitchFamily="18" charset="0"/>
              <a:cs typeface="Times New Roman" panose="02020603050405020304" pitchFamily="18" charset="0"/>
            </a:rPr>
            <a:t>письмові </a:t>
          </a:r>
          <a:endParaRPr lang="uk-UA" sz="3200" dirty="0">
            <a:latin typeface="Times New Roman" panose="02020603050405020304" pitchFamily="18" charset="0"/>
            <a:cs typeface="Times New Roman" panose="02020603050405020304" pitchFamily="18" charset="0"/>
          </a:endParaRPr>
        </a:p>
      </dgm:t>
    </dgm:pt>
    <dgm:pt modelId="{E9F977B2-C2F9-4396-916D-6D15EA017783}" type="sibTrans" cxnId="{C7CE72B2-B6C4-44D5-858C-77817665D8A6}">
      <dgm:prSet/>
      <dgm:spPr/>
      <dgm:t>
        <a:bodyPr/>
        <a:lstStyle/>
        <a:p>
          <a:endParaRPr lang="uk-UA"/>
        </a:p>
      </dgm:t>
    </dgm:pt>
    <dgm:pt modelId="{661F394A-FDB8-4C11-87FA-0006564F6CC6}" type="parTrans" cxnId="{C7CE72B2-B6C4-44D5-858C-77817665D8A6}">
      <dgm:prSet/>
      <dgm:spPr/>
      <dgm:t>
        <a:bodyPr/>
        <a:lstStyle/>
        <a:p>
          <a:endParaRPr lang="uk-UA"/>
        </a:p>
      </dgm:t>
    </dgm:pt>
    <dgm:pt modelId="{3C5B06AF-994E-4577-8415-54F2C31C0D16}">
      <dgm:prSet custT="1"/>
      <dgm:spPr/>
      <dgm:t>
        <a:bodyPr/>
        <a:lstStyle/>
        <a:p>
          <a:pPr>
            <a:spcAft>
              <a:spcPts val="1200"/>
            </a:spcAft>
          </a:pPr>
          <a:r>
            <a:rPr lang="uk-UA" sz="3200" dirty="0" smtClean="0">
              <a:latin typeface="Times New Roman" panose="02020603050405020304" pitchFamily="18" charset="0"/>
              <a:cs typeface="Times New Roman" panose="02020603050405020304" pitchFamily="18" charset="0"/>
            </a:rPr>
            <a:t>жестові </a:t>
          </a:r>
          <a:endParaRPr lang="uk-UA" sz="3200" dirty="0">
            <a:latin typeface="Times New Roman" panose="02020603050405020304" pitchFamily="18" charset="0"/>
            <a:cs typeface="Times New Roman" panose="02020603050405020304" pitchFamily="18" charset="0"/>
          </a:endParaRPr>
        </a:p>
      </dgm:t>
    </dgm:pt>
    <dgm:pt modelId="{B658F04E-8571-49BE-9FDE-6A6E9C15797A}" type="parTrans" cxnId="{A564051A-4A5B-4761-B1DD-EA6D5832D8A6}">
      <dgm:prSet/>
      <dgm:spPr/>
      <dgm:t>
        <a:bodyPr/>
        <a:lstStyle/>
        <a:p>
          <a:endParaRPr lang="ru-RU"/>
        </a:p>
      </dgm:t>
    </dgm:pt>
    <dgm:pt modelId="{45BEA50D-1FCB-443A-9A39-AC39B6A1E1B5}" type="sibTrans" cxnId="{A564051A-4A5B-4761-B1DD-EA6D5832D8A6}">
      <dgm:prSet/>
      <dgm:spPr/>
      <dgm:t>
        <a:bodyPr/>
        <a:lstStyle/>
        <a:p>
          <a:endParaRPr lang="ru-RU"/>
        </a:p>
      </dgm:t>
    </dgm:pt>
    <dgm:pt modelId="{A02639EF-5AC3-4C6B-91F1-7C01ADEDD69B}" type="pres">
      <dgm:prSet presAssocID="{095364EB-500B-496A-B2F7-E4AE09CA02C6}" presName="theList" presStyleCnt="0">
        <dgm:presLayoutVars>
          <dgm:dir/>
          <dgm:animLvl val="lvl"/>
          <dgm:resizeHandles val="exact"/>
        </dgm:presLayoutVars>
      </dgm:prSet>
      <dgm:spPr/>
      <dgm:t>
        <a:bodyPr/>
        <a:lstStyle/>
        <a:p>
          <a:endParaRPr lang="ru-RU"/>
        </a:p>
      </dgm:t>
    </dgm:pt>
    <dgm:pt modelId="{2C05DE13-A0F7-4C13-89BC-3D863CF7D241}" type="pres">
      <dgm:prSet presAssocID="{2F6F52BA-CFAF-4C44-BDB8-76DEC0A0ECD7}" presName="compNode" presStyleCnt="0"/>
      <dgm:spPr/>
    </dgm:pt>
    <dgm:pt modelId="{C66DB505-012E-4944-81E3-02F4CCF73BC0}" type="pres">
      <dgm:prSet presAssocID="{2F6F52BA-CFAF-4C44-BDB8-76DEC0A0ECD7}" presName="aNode" presStyleLbl="bgShp" presStyleIdx="0" presStyleCnt="2"/>
      <dgm:spPr/>
      <dgm:t>
        <a:bodyPr/>
        <a:lstStyle/>
        <a:p>
          <a:endParaRPr lang="ru-RU"/>
        </a:p>
      </dgm:t>
    </dgm:pt>
    <dgm:pt modelId="{C5118D51-02BB-44CC-B89C-881A5CF0A678}" type="pres">
      <dgm:prSet presAssocID="{2F6F52BA-CFAF-4C44-BDB8-76DEC0A0ECD7}" presName="textNode" presStyleLbl="bgShp" presStyleIdx="0" presStyleCnt="2"/>
      <dgm:spPr/>
      <dgm:t>
        <a:bodyPr/>
        <a:lstStyle/>
        <a:p>
          <a:endParaRPr lang="ru-RU"/>
        </a:p>
      </dgm:t>
    </dgm:pt>
    <dgm:pt modelId="{6933A8D4-9621-4CEB-8BC8-B489E1F8E469}" type="pres">
      <dgm:prSet presAssocID="{2F6F52BA-CFAF-4C44-BDB8-76DEC0A0ECD7}" presName="compChildNode" presStyleCnt="0"/>
      <dgm:spPr/>
    </dgm:pt>
    <dgm:pt modelId="{A0CBF41C-E408-4177-A88F-D53C840E2281}" type="pres">
      <dgm:prSet presAssocID="{2F6F52BA-CFAF-4C44-BDB8-76DEC0A0ECD7}" presName="theInnerList" presStyleCnt="0"/>
      <dgm:spPr/>
    </dgm:pt>
    <dgm:pt modelId="{367F764D-3B72-4AE8-BE0D-0A06F402860D}" type="pres">
      <dgm:prSet presAssocID="{0851B92D-6C3C-44F1-826E-32B097AB6A79}" presName="childNode" presStyleLbl="node1" presStyleIdx="0" presStyleCnt="5">
        <dgm:presLayoutVars>
          <dgm:bulletEnabled val="1"/>
        </dgm:presLayoutVars>
      </dgm:prSet>
      <dgm:spPr/>
      <dgm:t>
        <a:bodyPr/>
        <a:lstStyle/>
        <a:p>
          <a:endParaRPr lang="ru-RU"/>
        </a:p>
      </dgm:t>
    </dgm:pt>
    <dgm:pt modelId="{8ABC414C-3C69-42CA-89C7-3EA787A37294}" type="pres">
      <dgm:prSet presAssocID="{0851B92D-6C3C-44F1-826E-32B097AB6A79}" presName="aSpace2" presStyleCnt="0"/>
      <dgm:spPr/>
    </dgm:pt>
    <dgm:pt modelId="{3EE45D84-2B6F-4D6D-8B61-1B25DB982EC9}" type="pres">
      <dgm:prSet presAssocID="{AF040562-BD0A-4993-92A0-709DA8A1FEF4}" presName="childNode" presStyleLbl="node1" presStyleIdx="1" presStyleCnt="5">
        <dgm:presLayoutVars>
          <dgm:bulletEnabled val="1"/>
        </dgm:presLayoutVars>
      </dgm:prSet>
      <dgm:spPr/>
      <dgm:t>
        <a:bodyPr/>
        <a:lstStyle/>
        <a:p>
          <a:endParaRPr lang="ru-RU"/>
        </a:p>
      </dgm:t>
    </dgm:pt>
    <dgm:pt modelId="{7320017D-A3D1-49F7-AE73-E08707DE13D4}" type="pres">
      <dgm:prSet presAssocID="{2F6F52BA-CFAF-4C44-BDB8-76DEC0A0ECD7}" presName="aSpace" presStyleCnt="0"/>
      <dgm:spPr/>
    </dgm:pt>
    <dgm:pt modelId="{2034CD74-A18D-45C7-8D44-0C5AC3599FB3}" type="pres">
      <dgm:prSet presAssocID="{D2DFF62C-DADF-4A1F-92BC-382E0E31098B}" presName="compNode" presStyleCnt="0"/>
      <dgm:spPr/>
    </dgm:pt>
    <dgm:pt modelId="{D15E9E0E-B44B-4440-BD18-73C7B942ECFF}" type="pres">
      <dgm:prSet presAssocID="{D2DFF62C-DADF-4A1F-92BC-382E0E31098B}" presName="aNode" presStyleLbl="bgShp" presStyleIdx="1" presStyleCnt="2"/>
      <dgm:spPr/>
      <dgm:t>
        <a:bodyPr/>
        <a:lstStyle/>
        <a:p>
          <a:endParaRPr lang="ru-RU"/>
        </a:p>
      </dgm:t>
    </dgm:pt>
    <dgm:pt modelId="{FA98BE16-01AE-4F8D-8127-2C63948F02E3}" type="pres">
      <dgm:prSet presAssocID="{D2DFF62C-DADF-4A1F-92BC-382E0E31098B}" presName="textNode" presStyleLbl="bgShp" presStyleIdx="1" presStyleCnt="2"/>
      <dgm:spPr/>
      <dgm:t>
        <a:bodyPr/>
        <a:lstStyle/>
        <a:p>
          <a:endParaRPr lang="ru-RU"/>
        </a:p>
      </dgm:t>
    </dgm:pt>
    <dgm:pt modelId="{E189B3C0-FE27-4210-ACDC-B8169B18DCF9}" type="pres">
      <dgm:prSet presAssocID="{D2DFF62C-DADF-4A1F-92BC-382E0E31098B}" presName="compChildNode" presStyleCnt="0"/>
      <dgm:spPr/>
    </dgm:pt>
    <dgm:pt modelId="{2C2AECFB-7AD4-453C-A58F-94874F4DB971}" type="pres">
      <dgm:prSet presAssocID="{D2DFF62C-DADF-4A1F-92BC-382E0E31098B}" presName="theInnerList" presStyleCnt="0"/>
      <dgm:spPr/>
    </dgm:pt>
    <dgm:pt modelId="{6972F4B8-9918-4BF6-B3B5-8592AA489727}" type="pres">
      <dgm:prSet presAssocID="{55673A8F-F53E-40D8-BE2D-CCCF9A121403}" presName="childNode" presStyleLbl="node1" presStyleIdx="2" presStyleCnt="5">
        <dgm:presLayoutVars>
          <dgm:bulletEnabled val="1"/>
        </dgm:presLayoutVars>
      </dgm:prSet>
      <dgm:spPr/>
      <dgm:t>
        <a:bodyPr/>
        <a:lstStyle/>
        <a:p>
          <a:endParaRPr lang="ru-RU"/>
        </a:p>
      </dgm:t>
    </dgm:pt>
    <dgm:pt modelId="{04FFD54C-4756-4D86-A161-AD80D436A692}" type="pres">
      <dgm:prSet presAssocID="{55673A8F-F53E-40D8-BE2D-CCCF9A121403}" presName="aSpace2" presStyleCnt="0"/>
      <dgm:spPr/>
    </dgm:pt>
    <dgm:pt modelId="{9D6959FB-6BB3-4ED3-AB79-02062B076EC2}" type="pres">
      <dgm:prSet presAssocID="{39212257-A9C4-4114-8ADB-3166F115B590}" presName="childNode" presStyleLbl="node1" presStyleIdx="3" presStyleCnt="5">
        <dgm:presLayoutVars>
          <dgm:bulletEnabled val="1"/>
        </dgm:presLayoutVars>
      </dgm:prSet>
      <dgm:spPr/>
      <dgm:t>
        <a:bodyPr/>
        <a:lstStyle/>
        <a:p>
          <a:endParaRPr lang="ru-RU"/>
        </a:p>
      </dgm:t>
    </dgm:pt>
    <dgm:pt modelId="{CFF6CFFC-221B-4FE0-9A24-432CED6E8B32}" type="pres">
      <dgm:prSet presAssocID="{39212257-A9C4-4114-8ADB-3166F115B590}" presName="aSpace2" presStyleCnt="0"/>
      <dgm:spPr/>
    </dgm:pt>
    <dgm:pt modelId="{F5CC7143-7A39-4E49-9AE9-B3090A7C8856}" type="pres">
      <dgm:prSet presAssocID="{3C5B06AF-994E-4577-8415-54F2C31C0D16}" presName="childNode" presStyleLbl="node1" presStyleIdx="4" presStyleCnt="5">
        <dgm:presLayoutVars>
          <dgm:bulletEnabled val="1"/>
        </dgm:presLayoutVars>
      </dgm:prSet>
      <dgm:spPr/>
      <dgm:t>
        <a:bodyPr/>
        <a:lstStyle/>
        <a:p>
          <a:endParaRPr lang="ru-RU"/>
        </a:p>
      </dgm:t>
    </dgm:pt>
  </dgm:ptLst>
  <dgm:cxnLst>
    <dgm:cxn modelId="{A402507A-CD6E-4E35-8704-2B957EFEC05D}" type="presOf" srcId="{AF040562-BD0A-4993-92A0-709DA8A1FEF4}" destId="{3EE45D84-2B6F-4D6D-8B61-1B25DB982EC9}" srcOrd="0" destOrd="0" presId="urn:microsoft.com/office/officeart/2005/8/layout/lProcess2"/>
    <dgm:cxn modelId="{9CC4B6DA-6940-4B43-85B5-5177F09EAAA4}" srcId="{095364EB-500B-496A-B2F7-E4AE09CA02C6}" destId="{2F6F52BA-CFAF-4C44-BDB8-76DEC0A0ECD7}" srcOrd="0" destOrd="0" parTransId="{7B5B6389-3C74-4F37-BCA2-31BCFADD0CC8}" sibTransId="{7BF1C0CA-6920-4F2D-803D-9D7B137FF4A7}"/>
    <dgm:cxn modelId="{8E52E5CB-01F8-41D3-AE76-958F32B68274}" srcId="{2F6F52BA-CFAF-4C44-BDB8-76DEC0A0ECD7}" destId="{AF040562-BD0A-4993-92A0-709DA8A1FEF4}" srcOrd="1" destOrd="0" parTransId="{692500F3-DD0F-437B-AD7A-901107887AF0}" sibTransId="{67DF4411-1025-4739-80AE-AEF2B7702C2C}"/>
    <dgm:cxn modelId="{38F66165-DD34-45D1-B3AB-6CAE4DA8D594}" type="presOf" srcId="{3C5B06AF-994E-4577-8415-54F2C31C0D16}" destId="{F5CC7143-7A39-4E49-9AE9-B3090A7C8856}" srcOrd="0" destOrd="0" presId="urn:microsoft.com/office/officeart/2005/8/layout/lProcess2"/>
    <dgm:cxn modelId="{FE9C6B56-53F7-45AA-8514-A34113765503}" type="presOf" srcId="{D2DFF62C-DADF-4A1F-92BC-382E0E31098B}" destId="{FA98BE16-01AE-4F8D-8127-2C63948F02E3}" srcOrd="1" destOrd="0" presId="urn:microsoft.com/office/officeart/2005/8/layout/lProcess2"/>
    <dgm:cxn modelId="{7C330209-08FD-4E36-B68A-FE32FE2D6BBE}" type="presOf" srcId="{0851B92D-6C3C-44F1-826E-32B097AB6A79}" destId="{367F764D-3B72-4AE8-BE0D-0A06F402860D}" srcOrd="0" destOrd="0" presId="urn:microsoft.com/office/officeart/2005/8/layout/lProcess2"/>
    <dgm:cxn modelId="{3C8C6FE9-4456-4AD8-9E70-5C8066602AFE}" srcId="{2F6F52BA-CFAF-4C44-BDB8-76DEC0A0ECD7}" destId="{0851B92D-6C3C-44F1-826E-32B097AB6A79}" srcOrd="0" destOrd="0" parTransId="{92EB82E7-88F6-4588-89CF-E7C0B21D732F}" sibTransId="{8E1B39DD-81DF-4C24-8448-415837A3C397}"/>
    <dgm:cxn modelId="{8499D7BF-FA9B-43A6-AB78-97B435E0EF3D}" type="presOf" srcId="{55673A8F-F53E-40D8-BE2D-CCCF9A121403}" destId="{6972F4B8-9918-4BF6-B3B5-8592AA489727}" srcOrd="0" destOrd="0" presId="urn:microsoft.com/office/officeart/2005/8/layout/lProcess2"/>
    <dgm:cxn modelId="{0E81C290-C639-4EA7-9428-140F6DCEA342}" type="presOf" srcId="{095364EB-500B-496A-B2F7-E4AE09CA02C6}" destId="{A02639EF-5AC3-4C6B-91F1-7C01ADEDD69B}" srcOrd="0" destOrd="0" presId="urn:microsoft.com/office/officeart/2005/8/layout/lProcess2"/>
    <dgm:cxn modelId="{1B04D4C1-6211-4280-9176-BEAF37BE2B77}" type="presOf" srcId="{2F6F52BA-CFAF-4C44-BDB8-76DEC0A0ECD7}" destId="{C5118D51-02BB-44CC-B89C-881A5CF0A678}" srcOrd="1" destOrd="0" presId="urn:microsoft.com/office/officeart/2005/8/layout/lProcess2"/>
    <dgm:cxn modelId="{C7CE72B2-B6C4-44D5-858C-77817665D8A6}" srcId="{D2DFF62C-DADF-4A1F-92BC-382E0E31098B}" destId="{55673A8F-F53E-40D8-BE2D-CCCF9A121403}" srcOrd="0" destOrd="0" parTransId="{661F394A-FDB8-4C11-87FA-0006564F6CC6}" sibTransId="{E9F977B2-C2F9-4396-916D-6D15EA017783}"/>
    <dgm:cxn modelId="{C6F1214F-F019-46E9-89F7-BF55DF6D8792}" srcId="{095364EB-500B-496A-B2F7-E4AE09CA02C6}" destId="{D2DFF62C-DADF-4A1F-92BC-382E0E31098B}" srcOrd="1" destOrd="0" parTransId="{263ADB3C-099E-4C0A-BBC7-2D2659D7A04C}" sibTransId="{AD54508E-55BB-492E-8713-8378A4AC64F6}"/>
    <dgm:cxn modelId="{23C124E7-CFCF-4476-AD91-F9175F412AFA}" type="presOf" srcId="{2F6F52BA-CFAF-4C44-BDB8-76DEC0A0ECD7}" destId="{C66DB505-012E-4944-81E3-02F4CCF73BC0}" srcOrd="0" destOrd="0" presId="urn:microsoft.com/office/officeart/2005/8/layout/lProcess2"/>
    <dgm:cxn modelId="{798F3E76-CED5-4C6C-8E40-9927B93B8AB3}" type="presOf" srcId="{D2DFF62C-DADF-4A1F-92BC-382E0E31098B}" destId="{D15E9E0E-B44B-4440-BD18-73C7B942ECFF}" srcOrd="0" destOrd="0" presId="urn:microsoft.com/office/officeart/2005/8/layout/lProcess2"/>
    <dgm:cxn modelId="{6CA08E02-04BA-41B2-9FD8-B32DCC853AD4}" srcId="{D2DFF62C-DADF-4A1F-92BC-382E0E31098B}" destId="{39212257-A9C4-4114-8ADB-3166F115B590}" srcOrd="1" destOrd="0" parTransId="{AAA03650-7F76-440F-A604-B3932563EA41}" sibTransId="{64884DB0-E753-429F-A785-AA2976213A2D}"/>
    <dgm:cxn modelId="{A564051A-4A5B-4761-B1DD-EA6D5832D8A6}" srcId="{D2DFF62C-DADF-4A1F-92BC-382E0E31098B}" destId="{3C5B06AF-994E-4577-8415-54F2C31C0D16}" srcOrd="2" destOrd="0" parTransId="{B658F04E-8571-49BE-9FDE-6A6E9C15797A}" sibTransId="{45BEA50D-1FCB-443A-9A39-AC39B6A1E1B5}"/>
    <dgm:cxn modelId="{6B56E92E-BDFE-41FC-99D2-3A232703E871}" type="presOf" srcId="{39212257-A9C4-4114-8ADB-3166F115B590}" destId="{9D6959FB-6BB3-4ED3-AB79-02062B076EC2}" srcOrd="0" destOrd="0" presId="urn:microsoft.com/office/officeart/2005/8/layout/lProcess2"/>
    <dgm:cxn modelId="{AD4B5EA2-24D8-4FAC-A142-E3CE09CACD21}" type="presParOf" srcId="{A02639EF-5AC3-4C6B-91F1-7C01ADEDD69B}" destId="{2C05DE13-A0F7-4C13-89BC-3D863CF7D241}" srcOrd="0" destOrd="0" presId="urn:microsoft.com/office/officeart/2005/8/layout/lProcess2"/>
    <dgm:cxn modelId="{3DB97CC6-4ABF-47E6-A027-35263302389E}" type="presParOf" srcId="{2C05DE13-A0F7-4C13-89BC-3D863CF7D241}" destId="{C66DB505-012E-4944-81E3-02F4CCF73BC0}" srcOrd="0" destOrd="0" presId="urn:microsoft.com/office/officeart/2005/8/layout/lProcess2"/>
    <dgm:cxn modelId="{1B5618B2-DA8C-471B-BB9E-FF608C8E22A1}" type="presParOf" srcId="{2C05DE13-A0F7-4C13-89BC-3D863CF7D241}" destId="{C5118D51-02BB-44CC-B89C-881A5CF0A678}" srcOrd="1" destOrd="0" presId="urn:microsoft.com/office/officeart/2005/8/layout/lProcess2"/>
    <dgm:cxn modelId="{C7882618-8A73-4892-888B-F546B089F879}" type="presParOf" srcId="{2C05DE13-A0F7-4C13-89BC-3D863CF7D241}" destId="{6933A8D4-9621-4CEB-8BC8-B489E1F8E469}" srcOrd="2" destOrd="0" presId="urn:microsoft.com/office/officeart/2005/8/layout/lProcess2"/>
    <dgm:cxn modelId="{8F5D22B7-A750-4D38-A58C-3843E256D275}" type="presParOf" srcId="{6933A8D4-9621-4CEB-8BC8-B489E1F8E469}" destId="{A0CBF41C-E408-4177-A88F-D53C840E2281}" srcOrd="0" destOrd="0" presId="urn:microsoft.com/office/officeart/2005/8/layout/lProcess2"/>
    <dgm:cxn modelId="{63F5D4D4-B7A6-4635-B7E3-DB97FC4DFD63}" type="presParOf" srcId="{A0CBF41C-E408-4177-A88F-D53C840E2281}" destId="{367F764D-3B72-4AE8-BE0D-0A06F402860D}" srcOrd="0" destOrd="0" presId="urn:microsoft.com/office/officeart/2005/8/layout/lProcess2"/>
    <dgm:cxn modelId="{03FA22CE-0F16-4634-BC48-36D1AA2F01DC}" type="presParOf" srcId="{A0CBF41C-E408-4177-A88F-D53C840E2281}" destId="{8ABC414C-3C69-42CA-89C7-3EA787A37294}" srcOrd="1" destOrd="0" presId="urn:microsoft.com/office/officeart/2005/8/layout/lProcess2"/>
    <dgm:cxn modelId="{1C90C3B3-FFEA-4D55-9001-49A49A8A1E56}" type="presParOf" srcId="{A0CBF41C-E408-4177-A88F-D53C840E2281}" destId="{3EE45D84-2B6F-4D6D-8B61-1B25DB982EC9}" srcOrd="2" destOrd="0" presId="urn:microsoft.com/office/officeart/2005/8/layout/lProcess2"/>
    <dgm:cxn modelId="{D5B847E3-2F8E-4A06-B791-B0CF1274D85B}" type="presParOf" srcId="{A02639EF-5AC3-4C6B-91F1-7C01ADEDD69B}" destId="{7320017D-A3D1-49F7-AE73-E08707DE13D4}" srcOrd="1" destOrd="0" presId="urn:microsoft.com/office/officeart/2005/8/layout/lProcess2"/>
    <dgm:cxn modelId="{64F77A8D-FB5D-460B-9507-F197E2634624}" type="presParOf" srcId="{A02639EF-5AC3-4C6B-91F1-7C01ADEDD69B}" destId="{2034CD74-A18D-45C7-8D44-0C5AC3599FB3}" srcOrd="2" destOrd="0" presId="urn:microsoft.com/office/officeart/2005/8/layout/lProcess2"/>
    <dgm:cxn modelId="{E5FFB4B7-D1F0-4858-8FC2-193DCC7CFC0F}" type="presParOf" srcId="{2034CD74-A18D-45C7-8D44-0C5AC3599FB3}" destId="{D15E9E0E-B44B-4440-BD18-73C7B942ECFF}" srcOrd="0" destOrd="0" presId="urn:microsoft.com/office/officeart/2005/8/layout/lProcess2"/>
    <dgm:cxn modelId="{1B7A4686-5093-4A45-A548-44FE829BFB3E}" type="presParOf" srcId="{2034CD74-A18D-45C7-8D44-0C5AC3599FB3}" destId="{FA98BE16-01AE-4F8D-8127-2C63948F02E3}" srcOrd="1" destOrd="0" presId="urn:microsoft.com/office/officeart/2005/8/layout/lProcess2"/>
    <dgm:cxn modelId="{BFE399D0-73F4-4646-98AD-5558E9D7E0FD}" type="presParOf" srcId="{2034CD74-A18D-45C7-8D44-0C5AC3599FB3}" destId="{E189B3C0-FE27-4210-ACDC-B8169B18DCF9}" srcOrd="2" destOrd="0" presId="urn:microsoft.com/office/officeart/2005/8/layout/lProcess2"/>
    <dgm:cxn modelId="{EEF44F18-53B4-4FE7-9E5A-ED562E29A07C}" type="presParOf" srcId="{E189B3C0-FE27-4210-ACDC-B8169B18DCF9}" destId="{2C2AECFB-7AD4-453C-A58F-94874F4DB971}" srcOrd="0" destOrd="0" presId="urn:microsoft.com/office/officeart/2005/8/layout/lProcess2"/>
    <dgm:cxn modelId="{50A6E888-E7DE-4F25-806A-73C6FB6E4BEA}" type="presParOf" srcId="{2C2AECFB-7AD4-453C-A58F-94874F4DB971}" destId="{6972F4B8-9918-4BF6-B3B5-8592AA489727}" srcOrd="0" destOrd="0" presId="urn:microsoft.com/office/officeart/2005/8/layout/lProcess2"/>
    <dgm:cxn modelId="{43D05FD9-7AF2-47A3-95E5-70A3FFE259B0}" type="presParOf" srcId="{2C2AECFB-7AD4-453C-A58F-94874F4DB971}" destId="{04FFD54C-4756-4D86-A161-AD80D436A692}" srcOrd="1" destOrd="0" presId="urn:microsoft.com/office/officeart/2005/8/layout/lProcess2"/>
    <dgm:cxn modelId="{B6743321-2A84-427E-A2DA-2B75CB35563D}" type="presParOf" srcId="{2C2AECFB-7AD4-453C-A58F-94874F4DB971}" destId="{9D6959FB-6BB3-4ED3-AB79-02062B076EC2}" srcOrd="2" destOrd="0" presId="urn:microsoft.com/office/officeart/2005/8/layout/lProcess2"/>
    <dgm:cxn modelId="{083FAAEF-88A8-4B5A-B1B8-21E068B8E09E}" type="presParOf" srcId="{2C2AECFB-7AD4-453C-A58F-94874F4DB971}" destId="{CFF6CFFC-221B-4FE0-9A24-432CED6E8B32}" srcOrd="3" destOrd="0" presId="urn:microsoft.com/office/officeart/2005/8/layout/lProcess2"/>
    <dgm:cxn modelId="{C7827DBD-FC76-482B-B273-01BEB0A3E058}" type="presParOf" srcId="{2C2AECFB-7AD4-453C-A58F-94874F4DB971}" destId="{F5CC7143-7A39-4E49-9AE9-B3090A7C885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F6966D-1722-4BAD-B100-2DCCA8E758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DA1E74D9-8DBB-45DA-AA0B-810E2509F1D2}">
      <dgm:prSet phldrT="[Текст]" custT="1"/>
      <dgm:spPr/>
      <dgm:t>
        <a:bodyPr/>
        <a:lstStyle/>
        <a:p>
          <a:r>
            <a:rPr lang="uk-UA" sz="3200" dirty="0" smtClean="0">
              <a:latin typeface="+mj-lt"/>
            </a:rPr>
            <a:t>правильне та одноманітне розуміння змісту норм права</a:t>
          </a:r>
          <a:endParaRPr lang="uk-UA" sz="3200" b="1" dirty="0">
            <a:latin typeface="+mj-lt"/>
            <a:cs typeface="Times New Roman" panose="02020603050405020304" pitchFamily="18" charset="0"/>
          </a:endParaRPr>
        </a:p>
      </dgm:t>
    </dgm:pt>
    <dgm:pt modelId="{F18F8F20-00B7-457B-9851-AA3FEC2A2FBC}" type="parTrans" cxnId="{4BA623C8-9AE1-497C-8685-925026A8D96F}">
      <dgm:prSet/>
      <dgm:spPr/>
      <dgm:t>
        <a:bodyPr/>
        <a:lstStyle/>
        <a:p>
          <a:endParaRPr lang="uk-UA"/>
        </a:p>
      </dgm:t>
    </dgm:pt>
    <dgm:pt modelId="{40606684-6673-4087-8D7A-FAF47B2B8A41}" type="sibTrans" cxnId="{4BA623C8-9AE1-497C-8685-925026A8D96F}">
      <dgm:prSet/>
      <dgm:spPr/>
      <dgm:t>
        <a:bodyPr/>
        <a:lstStyle/>
        <a:p>
          <a:endParaRPr lang="uk-UA"/>
        </a:p>
      </dgm:t>
    </dgm:pt>
    <dgm:pt modelId="{30CB8C36-44F9-4F07-A59F-33A7BBBB692B}">
      <dgm:prSet phldrT="[Текст]" custT="1"/>
      <dgm:spPr/>
      <dgm:t>
        <a:bodyPr/>
        <a:lstStyle/>
        <a:p>
          <a:r>
            <a:rPr lang="uk-UA" sz="3200" smtClean="0">
              <a:latin typeface="+mj-lt"/>
            </a:rPr>
            <a:t>правильна та одноманітна реалізація норм права</a:t>
          </a:r>
          <a:endParaRPr lang="uk-UA" sz="3200" i="0" dirty="0">
            <a:latin typeface="+mj-lt"/>
            <a:cs typeface="Times New Roman" panose="02020603050405020304" pitchFamily="18" charset="0"/>
          </a:endParaRPr>
        </a:p>
      </dgm:t>
    </dgm:pt>
    <dgm:pt modelId="{9AFDF150-1D96-45D0-AA0C-92099D421C16}" type="parTrans" cxnId="{4299C365-BF24-4531-83D0-815D9C4EBA04}">
      <dgm:prSet/>
      <dgm:spPr/>
      <dgm:t>
        <a:bodyPr/>
        <a:lstStyle/>
        <a:p>
          <a:endParaRPr lang="ru-RU"/>
        </a:p>
      </dgm:t>
    </dgm:pt>
    <dgm:pt modelId="{A3461639-617F-49BE-BD55-6AB06102B8C0}" type="sibTrans" cxnId="{4299C365-BF24-4531-83D0-815D9C4EBA04}">
      <dgm:prSet/>
      <dgm:spPr/>
      <dgm:t>
        <a:bodyPr/>
        <a:lstStyle/>
        <a:p>
          <a:endParaRPr lang="ru-RU"/>
        </a:p>
      </dgm:t>
    </dgm:pt>
    <dgm:pt modelId="{163AF472-62C8-42E9-8912-67A235A31B9E}" type="pres">
      <dgm:prSet presAssocID="{88F6966D-1722-4BAD-B100-2DCCA8E7588C}" presName="linear" presStyleCnt="0">
        <dgm:presLayoutVars>
          <dgm:dir/>
          <dgm:animLvl val="lvl"/>
          <dgm:resizeHandles val="exact"/>
        </dgm:presLayoutVars>
      </dgm:prSet>
      <dgm:spPr/>
      <dgm:t>
        <a:bodyPr/>
        <a:lstStyle/>
        <a:p>
          <a:endParaRPr lang="ru-RU"/>
        </a:p>
      </dgm:t>
    </dgm:pt>
    <dgm:pt modelId="{66EF88EB-133C-4892-8F10-CA266F135901}" type="pres">
      <dgm:prSet presAssocID="{DA1E74D9-8DBB-45DA-AA0B-810E2509F1D2}" presName="parentLin" presStyleCnt="0"/>
      <dgm:spPr/>
      <dgm:t>
        <a:bodyPr/>
        <a:lstStyle/>
        <a:p>
          <a:endParaRPr lang="ru-RU"/>
        </a:p>
      </dgm:t>
    </dgm:pt>
    <dgm:pt modelId="{1135561B-39B6-4412-9B98-7B54F45F0171}" type="pres">
      <dgm:prSet presAssocID="{DA1E74D9-8DBB-45DA-AA0B-810E2509F1D2}" presName="parentLeftMargin" presStyleLbl="node1" presStyleIdx="0" presStyleCnt="2"/>
      <dgm:spPr/>
      <dgm:t>
        <a:bodyPr/>
        <a:lstStyle/>
        <a:p>
          <a:endParaRPr lang="ru-RU"/>
        </a:p>
      </dgm:t>
    </dgm:pt>
    <dgm:pt modelId="{4665C7AB-686C-4ACA-BC96-7B1E547C0ED9}" type="pres">
      <dgm:prSet presAssocID="{DA1E74D9-8DBB-45DA-AA0B-810E2509F1D2}" presName="parentText" presStyleLbl="node1" presStyleIdx="0" presStyleCnt="2">
        <dgm:presLayoutVars>
          <dgm:chMax val="0"/>
          <dgm:bulletEnabled val="1"/>
        </dgm:presLayoutVars>
      </dgm:prSet>
      <dgm:spPr/>
      <dgm:t>
        <a:bodyPr/>
        <a:lstStyle/>
        <a:p>
          <a:endParaRPr lang="ru-RU"/>
        </a:p>
      </dgm:t>
    </dgm:pt>
    <dgm:pt modelId="{79CE0325-FCD9-49BF-B8DE-F53253503DB8}" type="pres">
      <dgm:prSet presAssocID="{DA1E74D9-8DBB-45DA-AA0B-810E2509F1D2}" presName="negativeSpace" presStyleCnt="0"/>
      <dgm:spPr/>
      <dgm:t>
        <a:bodyPr/>
        <a:lstStyle/>
        <a:p>
          <a:endParaRPr lang="ru-RU"/>
        </a:p>
      </dgm:t>
    </dgm:pt>
    <dgm:pt modelId="{904D3C97-FD58-49D8-8612-C0683ADA4CDB}" type="pres">
      <dgm:prSet presAssocID="{DA1E74D9-8DBB-45DA-AA0B-810E2509F1D2}" presName="childText" presStyleLbl="conFgAcc1" presStyleIdx="0" presStyleCnt="2">
        <dgm:presLayoutVars>
          <dgm:bulletEnabled val="1"/>
        </dgm:presLayoutVars>
      </dgm:prSet>
      <dgm:spPr/>
      <dgm:t>
        <a:bodyPr/>
        <a:lstStyle/>
        <a:p>
          <a:endParaRPr lang="ru-RU"/>
        </a:p>
      </dgm:t>
    </dgm:pt>
    <dgm:pt modelId="{6612528A-19E3-4353-B6BC-C9C1508D2C78}" type="pres">
      <dgm:prSet presAssocID="{40606684-6673-4087-8D7A-FAF47B2B8A41}" presName="spaceBetweenRectangles" presStyleCnt="0"/>
      <dgm:spPr/>
      <dgm:t>
        <a:bodyPr/>
        <a:lstStyle/>
        <a:p>
          <a:endParaRPr lang="ru-RU"/>
        </a:p>
      </dgm:t>
    </dgm:pt>
    <dgm:pt modelId="{34389B6C-9DD3-42FF-B334-AFB9BCE9A2A9}" type="pres">
      <dgm:prSet presAssocID="{30CB8C36-44F9-4F07-A59F-33A7BBBB692B}" presName="parentLin" presStyleCnt="0"/>
      <dgm:spPr/>
      <dgm:t>
        <a:bodyPr/>
        <a:lstStyle/>
        <a:p>
          <a:endParaRPr lang="ru-RU"/>
        </a:p>
      </dgm:t>
    </dgm:pt>
    <dgm:pt modelId="{5D06B601-55EE-4FEB-BA84-DFDBED725191}" type="pres">
      <dgm:prSet presAssocID="{30CB8C36-44F9-4F07-A59F-33A7BBBB692B}" presName="parentLeftMargin" presStyleLbl="node1" presStyleIdx="0" presStyleCnt="2"/>
      <dgm:spPr/>
      <dgm:t>
        <a:bodyPr/>
        <a:lstStyle/>
        <a:p>
          <a:endParaRPr lang="ru-RU"/>
        </a:p>
      </dgm:t>
    </dgm:pt>
    <dgm:pt modelId="{E93E3A58-5D7B-4B65-BBEC-63D4B32A281C}" type="pres">
      <dgm:prSet presAssocID="{30CB8C36-44F9-4F07-A59F-33A7BBBB692B}" presName="parentText" presStyleLbl="node1" presStyleIdx="1" presStyleCnt="2">
        <dgm:presLayoutVars>
          <dgm:chMax val="0"/>
          <dgm:bulletEnabled val="1"/>
        </dgm:presLayoutVars>
      </dgm:prSet>
      <dgm:spPr/>
      <dgm:t>
        <a:bodyPr/>
        <a:lstStyle/>
        <a:p>
          <a:endParaRPr lang="ru-RU"/>
        </a:p>
      </dgm:t>
    </dgm:pt>
    <dgm:pt modelId="{ACA71B62-811C-422B-99F2-2118D569D04E}" type="pres">
      <dgm:prSet presAssocID="{30CB8C36-44F9-4F07-A59F-33A7BBBB692B}" presName="negativeSpace" presStyleCnt="0"/>
      <dgm:spPr/>
      <dgm:t>
        <a:bodyPr/>
        <a:lstStyle/>
        <a:p>
          <a:endParaRPr lang="ru-RU"/>
        </a:p>
      </dgm:t>
    </dgm:pt>
    <dgm:pt modelId="{8A4ADBE8-59A6-43A4-B8A1-073DAF2619F1}" type="pres">
      <dgm:prSet presAssocID="{30CB8C36-44F9-4F07-A59F-33A7BBBB692B}" presName="childText" presStyleLbl="conFgAcc1" presStyleIdx="1" presStyleCnt="2">
        <dgm:presLayoutVars>
          <dgm:bulletEnabled val="1"/>
        </dgm:presLayoutVars>
      </dgm:prSet>
      <dgm:spPr/>
      <dgm:t>
        <a:bodyPr/>
        <a:lstStyle/>
        <a:p>
          <a:endParaRPr lang="ru-RU"/>
        </a:p>
      </dgm:t>
    </dgm:pt>
  </dgm:ptLst>
  <dgm:cxnLst>
    <dgm:cxn modelId="{B6824501-170C-4D08-A9D1-70ACDEBB2387}" type="presOf" srcId="{30CB8C36-44F9-4F07-A59F-33A7BBBB692B}" destId="{E93E3A58-5D7B-4B65-BBEC-63D4B32A281C}" srcOrd="1" destOrd="0" presId="urn:microsoft.com/office/officeart/2005/8/layout/list1"/>
    <dgm:cxn modelId="{4299C365-BF24-4531-83D0-815D9C4EBA04}" srcId="{88F6966D-1722-4BAD-B100-2DCCA8E7588C}" destId="{30CB8C36-44F9-4F07-A59F-33A7BBBB692B}" srcOrd="1" destOrd="0" parTransId="{9AFDF150-1D96-45D0-AA0C-92099D421C16}" sibTransId="{A3461639-617F-49BE-BD55-6AB06102B8C0}"/>
    <dgm:cxn modelId="{D09BB52B-6BC1-4006-BBC5-662E74A442D1}" type="presOf" srcId="{DA1E74D9-8DBB-45DA-AA0B-810E2509F1D2}" destId="{1135561B-39B6-4412-9B98-7B54F45F0171}" srcOrd="0" destOrd="0" presId="urn:microsoft.com/office/officeart/2005/8/layout/list1"/>
    <dgm:cxn modelId="{C4309569-E57A-4BB9-804B-7A6467FC20F0}" type="presOf" srcId="{88F6966D-1722-4BAD-B100-2DCCA8E7588C}" destId="{163AF472-62C8-42E9-8912-67A235A31B9E}" srcOrd="0" destOrd="0" presId="urn:microsoft.com/office/officeart/2005/8/layout/list1"/>
    <dgm:cxn modelId="{4BA623C8-9AE1-497C-8685-925026A8D96F}" srcId="{88F6966D-1722-4BAD-B100-2DCCA8E7588C}" destId="{DA1E74D9-8DBB-45DA-AA0B-810E2509F1D2}" srcOrd="0" destOrd="0" parTransId="{F18F8F20-00B7-457B-9851-AA3FEC2A2FBC}" sibTransId="{40606684-6673-4087-8D7A-FAF47B2B8A41}"/>
    <dgm:cxn modelId="{D326CFB3-85B0-4493-8866-64BCD977D747}" type="presOf" srcId="{DA1E74D9-8DBB-45DA-AA0B-810E2509F1D2}" destId="{4665C7AB-686C-4ACA-BC96-7B1E547C0ED9}" srcOrd="1" destOrd="0" presId="urn:microsoft.com/office/officeart/2005/8/layout/list1"/>
    <dgm:cxn modelId="{5FDB22A6-9BE0-4DFB-BB22-ABFC76E3AD40}" type="presOf" srcId="{30CB8C36-44F9-4F07-A59F-33A7BBBB692B}" destId="{5D06B601-55EE-4FEB-BA84-DFDBED725191}" srcOrd="0" destOrd="0" presId="urn:microsoft.com/office/officeart/2005/8/layout/list1"/>
    <dgm:cxn modelId="{438AE74F-FCA8-4991-98D7-1CF702EF2A48}" type="presParOf" srcId="{163AF472-62C8-42E9-8912-67A235A31B9E}" destId="{66EF88EB-133C-4892-8F10-CA266F135901}" srcOrd="0" destOrd="0" presId="urn:microsoft.com/office/officeart/2005/8/layout/list1"/>
    <dgm:cxn modelId="{CBCEC4BE-A837-4B67-B13B-1B753DAE9EB1}" type="presParOf" srcId="{66EF88EB-133C-4892-8F10-CA266F135901}" destId="{1135561B-39B6-4412-9B98-7B54F45F0171}" srcOrd="0" destOrd="0" presId="urn:microsoft.com/office/officeart/2005/8/layout/list1"/>
    <dgm:cxn modelId="{17581C6D-DCFA-4AEB-A602-DDDC3AF94EB2}" type="presParOf" srcId="{66EF88EB-133C-4892-8F10-CA266F135901}" destId="{4665C7AB-686C-4ACA-BC96-7B1E547C0ED9}" srcOrd="1" destOrd="0" presId="urn:microsoft.com/office/officeart/2005/8/layout/list1"/>
    <dgm:cxn modelId="{D3F0C53B-DD57-429A-BF32-28E8B5354FCA}" type="presParOf" srcId="{163AF472-62C8-42E9-8912-67A235A31B9E}" destId="{79CE0325-FCD9-49BF-B8DE-F53253503DB8}" srcOrd="1" destOrd="0" presId="urn:microsoft.com/office/officeart/2005/8/layout/list1"/>
    <dgm:cxn modelId="{FBA11F00-4EFF-4DFE-A6AB-805C59186024}" type="presParOf" srcId="{163AF472-62C8-42E9-8912-67A235A31B9E}" destId="{904D3C97-FD58-49D8-8612-C0683ADA4CDB}" srcOrd="2" destOrd="0" presId="urn:microsoft.com/office/officeart/2005/8/layout/list1"/>
    <dgm:cxn modelId="{1E0A9220-ABD3-4672-A564-629833DACE32}" type="presParOf" srcId="{163AF472-62C8-42E9-8912-67A235A31B9E}" destId="{6612528A-19E3-4353-B6BC-C9C1508D2C78}" srcOrd="3" destOrd="0" presId="urn:microsoft.com/office/officeart/2005/8/layout/list1"/>
    <dgm:cxn modelId="{40FC11D2-7B2D-4D4C-AE62-2C088D8173FB}" type="presParOf" srcId="{163AF472-62C8-42E9-8912-67A235A31B9E}" destId="{34389B6C-9DD3-42FF-B334-AFB9BCE9A2A9}" srcOrd="4" destOrd="0" presId="urn:microsoft.com/office/officeart/2005/8/layout/list1"/>
    <dgm:cxn modelId="{414D51B8-9A38-4DFE-8D0A-7A49AA43D246}" type="presParOf" srcId="{34389B6C-9DD3-42FF-B334-AFB9BCE9A2A9}" destId="{5D06B601-55EE-4FEB-BA84-DFDBED725191}" srcOrd="0" destOrd="0" presId="urn:microsoft.com/office/officeart/2005/8/layout/list1"/>
    <dgm:cxn modelId="{D14D044A-A329-49C5-A1FC-5E8EBA188E26}" type="presParOf" srcId="{34389B6C-9DD3-42FF-B334-AFB9BCE9A2A9}" destId="{E93E3A58-5D7B-4B65-BBEC-63D4B32A281C}" srcOrd="1" destOrd="0" presId="urn:microsoft.com/office/officeart/2005/8/layout/list1"/>
    <dgm:cxn modelId="{80188960-1B63-46AC-99DE-F16E282854D6}" type="presParOf" srcId="{163AF472-62C8-42E9-8912-67A235A31B9E}" destId="{ACA71B62-811C-422B-99F2-2118D569D04E}" srcOrd="5" destOrd="0" presId="urn:microsoft.com/office/officeart/2005/8/layout/list1"/>
    <dgm:cxn modelId="{A4FBAD79-5BD5-4EDD-A042-5D6762613BEC}" type="presParOf" srcId="{163AF472-62C8-42E9-8912-67A235A31B9E}" destId="{8A4ADBE8-59A6-43A4-B8A1-073DAF2619F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09E1DC-2FFA-4547-A61D-8EFC470B7AC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uk-UA"/>
        </a:p>
      </dgm:t>
    </dgm:pt>
    <dgm:pt modelId="{7E448059-5557-41C9-A6BF-55A83ABFC395}">
      <dgm:prSet phldrT="[Текст]" custT="1"/>
      <dgm:spPr/>
      <dgm:t>
        <a:bodyPr/>
        <a:lstStyle/>
        <a:p>
          <a:pPr>
            <a:spcAft>
              <a:spcPts val="600"/>
            </a:spcAft>
          </a:pPr>
          <a:r>
            <a:rPr lang="uk-UA" sz="3200" i="0" dirty="0" smtClean="0">
              <a:latin typeface="+mj-lt"/>
            </a:rPr>
            <a:t>швидкою зміною умов життя в суспільстві</a:t>
          </a:r>
          <a:endParaRPr lang="uk-UA" sz="3200" i="0" dirty="0">
            <a:latin typeface="+mj-lt"/>
            <a:cs typeface="Times New Roman" panose="02020603050405020304" pitchFamily="18" charset="0"/>
          </a:endParaRPr>
        </a:p>
      </dgm:t>
    </dgm:pt>
    <dgm:pt modelId="{2B955574-3079-4E4C-8DB2-2C5C52D1A776}" type="parTrans" cxnId="{87855DD9-78D2-4166-B970-2B86F94E3FFB}">
      <dgm:prSet/>
      <dgm:spPr/>
      <dgm:t>
        <a:bodyPr/>
        <a:lstStyle/>
        <a:p>
          <a:endParaRPr lang="uk-UA"/>
        </a:p>
      </dgm:t>
    </dgm:pt>
    <dgm:pt modelId="{2B5036EE-0DC9-4837-B2CD-3A3A3959D6A8}" type="sibTrans" cxnId="{87855DD9-78D2-4166-B970-2B86F94E3FFB}">
      <dgm:prSet/>
      <dgm:spPr/>
      <dgm:t>
        <a:bodyPr/>
        <a:lstStyle/>
        <a:p>
          <a:endParaRPr lang="uk-UA"/>
        </a:p>
      </dgm:t>
    </dgm:pt>
    <dgm:pt modelId="{996A0365-472A-46BE-8F57-C555EA336F87}">
      <dgm:prSet custT="1"/>
      <dgm:spPr/>
      <dgm:t>
        <a:bodyPr/>
        <a:lstStyle/>
        <a:p>
          <a:pPr>
            <a:spcAft>
              <a:spcPts val="600"/>
            </a:spcAft>
          </a:pPr>
          <a:r>
            <a:rPr lang="uk-UA" sz="3200" i="0" dirty="0" smtClean="0">
              <a:latin typeface="+mj-lt"/>
            </a:rPr>
            <a:t>абстрактним характером норм права</a:t>
          </a:r>
          <a:endParaRPr lang="uk-UA" sz="3200" i="0" dirty="0">
            <a:latin typeface="+mj-lt"/>
            <a:cs typeface="Times New Roman" panose="02020603050405020304" pitchFamily="18" charset="0"/>
          </a:endParaRPr>
        </a:p>
      </dgm:t>
    </dgm:pt>
    <dgm:pt modelId="{DDBB30B6-68E8-4E43-B8D6-8609D45AF745}" type="parTrans" cxnId="{D1B9A788-B2CB-488B-A3F2-D80B92C3C77E}">
      <dgm:prSet/>
      <dgm:spPr/>
      <dgm:t>
        <a:bodyPr/>
        <a:lstStyle/>
        <a:p>
          <a:endParaRPr lang="uk-UA"/>
        </a:p>
      </dgm:t>
    </dgm:pt>
    <dgm:pt modelId="{2718E909-87AA-4343-8A4A-A6CEF22EF72F}" type="sibTrans" cxnId="{D1B9A788-B2CB-488B-A3F2-D80B92C3C77E}">
      <dgm:prSet/>
      <dgm:spPr/>
      <dgm:t>
        <a:bodyPr/>
        <a:lstStyle/>
        <a:p>
          <a:endParaRPr lang="uk-UA"/>
        </a:p>
      </dgm:t>
    </dgm:pt>
    <dgm:pt modelId="{B7B436D0-D157-4215-B62C-A3C50D1DEC7A}">
      <dgm:prSet custT="1"/>
      <dgm:spPr/>
      <dgm:t>
        <a:bodyPr/>
        <a:lstStyle/>
        <a:p>
          <a:pPr>
            <a:spcAft>
              <a:spcPts val="600"/>
            </a:spcAft>
          </a:pPr>
          <a:r>
            <a:rPr lang="uk-UA" sz="3200" i="0" dirty="0" smtClean="0">
              <a:latin typeface="+mj-lt"/>
            </a:rPr>
            <a:t>недоліками в роботі правотворчих органів</a:t>
          </a:r>
          <a:endParaRPr lang="uk-UA" sz="3200" i="0" dirty="0">
            <a:latin typeface="+mj-lt"/>
            <a:cs typeface="Times New Roman" panose="02020603050405020304" pitchFamily="18" charset="0"/>
          </a:endParaRPr>
        </a:p>
      </dgm:t>
    </dgm:pt>
    <dgm:pt modelId="{7450A7FB-970D-4EF0-9D22-4A51DF0503C8}" type="parTrans" cxnId="{F81BA37C-0306-4189-A609-C0EB7E4CDE26}">
      <dgm:prSet/>
      <dgm:spPr/>
      <dgm:t>
        <a:bodyPr/>
        <a:lstStyle/>
        <a:p>
          <a:endParaRPr lang="uk-UA"/>
        </a:p>
      </dgm:t>
    </dgm:pt>
    <dgm:pt modelId="{98B73A0C-51AD-4099-AD1A-7467496D5766}" type="sibTrans" cxnId="{F81BA37C-0306-4189-A609-C0EB7E4CDE26}">
      <dgm:prSet/>
      <dgm:spPr/>
      <dgm:t>
        <a:bodyPr/>
        <a:lstStyle/>
        <a:p>
          <a:endParaRPr lang="uk-UA"/>
        </a:p>
      </dgm:t>
    </dgm:pt>
    <dgm:pt modelId="{76277279-9967-41DE-9F0C-003BE23CCAE3}">
      <dgm:prSet custT="1"/>
      <dgm:spPr/>
      <dgm:t>
        <a:bodyPr/>
        <a:lstStyle/>
        <a:p>
          <a:pPr>
            <a:spcAft>
              <a:spcPts val="600"/>
            </a:spcAft>
          </a:pPr>
          <a:r>
            <a:rPr lang="uk-UA" sz="3200" i="0" dirty="0" smtClean="0">
              <a:latin typeface="+mj-lt"/>
            </a:rPr>
            <a:t>наявністю спеціальних правових понять</a:t>
          </a:r>
          <a:endParaRPr lang="uk-UA" sz="3200" i="0" dirty="0">
            <a:latin typeface="+mj-lt"/>
            <a:cs typeface="Times New Roman" panose="02020603050405020304" pitchFamily="18" charset="0"/>
          </a:endParaRPr>
        </a:p>
      </dgm:t>
    </dgm:pt>
    <dgm:pt modelId="{B7E494B5-16AE-488C-BF55-0603780436D1}" type="parTrans" cxnId="{0643C8B0-7E96-4727-8427-3590E2282F46}">
      <dgm:prSet/>
      <dgm:spPr/>
      <dgm:t>
        <a:bodyPr/>
        <a:lstStyle/>
        <a:p>
          <a:endParaRPr lang="uk-UA"/>
        </a:p>
      </dgm:t>
    </dgm:pt>
    <dgm:pt modelId="{19E359D7-5E41-4A4F-A607-F64BEED998E9}" type="sibTrans" cxnId="{0643C8B0-7E96-4727-8427-3590E2282F46}">
      <dgm:prSet/>
      <dgm:spPr/>
      <dgm:t>
        <a:bodyPr/>
        <a:lstStyle/>
        <a:p>
          <a:endParaRPr lang="uk-UA"/>
        </a:p>
      </dgm:t>
    </dgm:pt>
    <dgm:pt modelId="{DF1C9893-D28B-48ED-9F11-8F1A1886C6B2}">
      <dgm:prSet custT="1"/>
      <dgm:spPr/>
      <dgm:t>
        <a:bodyPr/>
        <a:lstStyle/>
        <a:p>
          <a:pPr>
            <a:spcAft>
              <a:spcPts val="600"/>
            </a:spcAft>
          </a:pPr>
          <a:r>
            <a:rPr lang="uk-UA" sz="3200" i="0" dirty="0" smtClean="0">
              <a:latin typeface="+mj-lt"/>
            </a:rPr>
            <a:t>наявністю особливих виразів: «і т. д.», «інші», «тощо»</a:t>
          </a:r>
          <a:endParaRPr lang="uk-UA" sz="3200" i="0" dirty="0">
            <a:latin typeface="+mj-lt"/>
            <a:cs typeface="Times New Roman" panose="02020603050405020304" pitchFamily="18" charset="0"/>
          </a:endParaRPr>
        </a:p>
      </dgm:t>
    </dgm:pt>
    <dgm:pt modelId="{A5A3FBA1-369B-439D-82A7-D67DE049A585}" type="parTrans" cxnId="{88D49A6F-F147-4240-A13A-067F60616EA3}">
      <dgm:prSet/>
      <dgm:spPr/>
      <dgm:t>
        <a:bodyPr/>
        <a:lstStyle/>
        <a:p>
          <a:endParaRPr lang="uk-UA"/>
        </a:p>
      </dgm:t>
    </dgm:pt>
    <dgm:pt modelId="{2F823C21-4FBE-4C63-9DB3-894B074CF0E6}" type="sibTrans" cxnId="{88D49A6F-F147-4240-A13A-067F60616EA3}">
      <dgm:prSet/>
      <dgm:spPr/>
      <dgm:t>
        <a:bodyPr/>
        <a:lstStyle/>
        <a:p>
          <a:endParaRPr lang="uk-UA"/>
        </a:p>
      </dgm:t>
    </dgm:pt>
    <dgm:pt modelId="{92D14A63-F2BF-4C2E-A839-B6E10B67C05D}" type="pres">
      <dgm:prSet presAssocID="{6B09E1DC-2FFA-4547-A61D-8EFC470B7ACF}" presName="linear" presStyleCnt="0">
        <dgm:presLayoutVars>
          <dgm:animLvl val="lvl"/>
          <dgm:resizeHandles val="exact"/>
        </dgm:presLayoutVars>
      </dgm:prSet>
      <dgm:spPr/>
      <dgm:t>
        <a:bodyPr/>
        <a:lstStyle/>
        <a:p>
          <a:endParaRPr lang="uk-UA"/>
        </a:p>
      </dgm:t>
    </dgm:pt>
    <dgm:pt modelId="{3C87237D-32EA-48E0-B5E2-FB28A6C57FD1}" type="pres">
      <dgm:prSet presAssocID="{7E448059-5557-41C9-A6BF-55A83ABFC395}" presName="parentText" presStyleLbl="node1" presStyleIdx="0" presStyleCnt="5">
        <dgm:presLayoutVars>
          <dgm:chMax val="0"/>
          <dgm:bulletEnabled val="1"/>
        </dgm:presLayoutVars>
      </dgm:prSet>
      <dgm:spPr/>
      <dgm:t>
        <a:bodyPr/>
        <a:lstStyle/>
        <a:p>
          <a:endParaRPr lang="uk-UA"/>
        </a:p>
      </dgm:t>
    </dgm:pt>
    <dgm:pt modelId="{B6EFD7B5-F500-4A84-82A4-FF3D3DD5D41A}" type="pres">
      <dgm:prSet presAssocID="{2B5036EE-0DC9-4837-B2CD-3A3A3959D6A8}" presName="spacer" presStyleCnt="0"/>
      <dgm:spPr/>
      <dgm:t>
        <a:bodyPr/>
        <a:lstStyle/>
        <a:p>
          <a:endParaRPr lang="uk-UA"/>
        </a:p>
      </dgm:t>
    </dgm:pt>
    <dgm:pt modelId="{89030364-3D94-49FE-8D32-D39CA0485519}" type="pres">
      <dgm:prSet presAssocID="{996A0365-472A-46BE-8F57-C555EA336F87}" presName="parentText" presStyleLbl="node1" presStyleIdx="1" presStyleCnt="5">
        <dgm:presLayoutVars>
          <dgm:chMax val="0"/>
          <dgm:bulletEnabled val="1"/>
        </dgm:presLayoutVars>
      </dgm:prSet>
      <dgm:spPr/>
      <dgm:t>
        <a:bodyPr/>
        <a:lstStyle/>
        <a:p>
          <a:endParaRPr lang="uk-UA"/>
        </a:p>
      </dgm:t>
    </dgm:pt>
    <dgm:pt modelId="{6940367C-5727-44A7-9767-A5A0874E82B1}" type="pres">
      <dgm:prSet presAssocID="{2718E909-87AA-4343-8A4A-A6CEF22EF72F}" presName="spacer" presStyleCnt="0"/>
      <dgm:spPr/>
      <dgm:t>
        <a:bodyPr/>
        <a:lstStyle/>
        <a:p>
          <a:endParaRPr lang="uk-UA"/>
        </a:p>
      </dgm:t>
    </dgm:pt>
    <dgm:pt modelId="{A47CAFA3-B32E-4B86-8EA7-8D75E76E7C2B}" type="pres">
      <dgm:prSet presAssocID="{B7B436D0-D157-4215-B62C-A3C50D1DEC7A}" presName="parentText" presStyleLbl="node1" presStyleIdx="2" presStyleCnt="5">
        <dgm:presLayoutVars>
          <dgm:chMax val="0"/>
          <dgm:bulletEnabled val="1"/>
        </dgm:presLayoutVars>
      </dgm:prSet>
      <dgm:spPr/>
      <dgm:t>
        <a:bodyPr/>
        <a:lstStyle/>
        <a:p>
          <a:endParaRPr lang="uk-UA"/>
        </a:p>
      </dgm:t>
    </dgm:pt>
    <dgm:pt modelId="{D133256A-7473-47D7-BFBE-C8B8E01DFCF5}" type="pres">
      <dgm:prSet presAssocID="{98B73A0C-51AD-4099-AD1A-7467496D5766}" presName="spacer" presStyleCnt="0"/>
      <dgm:spPr/>
      <dgm:t>
        <a:bodyPr/>
        <a:lstStyle/>
        <a:p>
          <a:endParaRPr lang="uk-UA"/>
        </a:p>
      </dgm:t>
    </dgm:pt>
    <dgm:pt modelId="{C345C66D-0BE6-42CE-BB78-7A22AAC63687}" type="pres">
      <dgm:prSet presAssocID="{76277279-9967-41DE-9F0C-003BE23CCAE3}" presName="parentText" presStyleLbl="node1" presStyleIdx="3" presStyleCnt="5">
        <dgm:presLayoutVars>
          <dgm:chMax val="0"/>
          <dgm:bulletEnabled val="1"/>
        </dgm:presLayoutVars>
      </dgm:prSet>
      <dgm:spPr/>
      <dgm:t>
        <a:bodyPr/>
        <a:lstStyle/>
        <a:p>
          <a:endParaRPr lang="uk-UA"/>
        </a:p>
      </dgm:t>
    </dgm:pt>
    <dgm:pt modelId="{015B8A50-F0A4-4A11-BC22-9B415ED84A81}" type="pres">
      <dgm:prSet presAssocID="{19E359D7-5E41-4A4F-A607-F64BEED998E9}" presName="spacer" presStyleCnt="0"/>
      <dgm:spPr/>
      <dgm:t>
        <a:bodyPr/>
        <a:lstStyle/>
        <a:p>
          <a:endParaRPr lang="uk-UA"/>
        </a:p>
      </dgm:t>
    </dgm:pt>
    <dgm:pt modelId="{B9365C6A-4447-47AF-AC67-01DE966D95C4}" type="pres">
      <dgm:prSet presAssocID="{DF1C9893-D28B-48ED-9F11-8F1A1886C6B2}" presName="parentText" presStyleLbl="node1" presStyleIdx="4" presStyleCnt="5">
        <dgm:presLayoutVars>
          <dgm:chMax val="0"/>
          <dgm:bulletEnabled val="1"/>
        </dgm:presLayoutVars>
      </dgm:prSet>
      <dgm:spPr/>
      <dgm:t>
        <a:bodyPr/>
        <a:lstStyle/>
        <a:p>
          <a:endParaRPr lang="uk-UA"/>
        </a:p>
      </dgm:t>
    </dgm:pt>
  </dgm:ptLst>
  <dgm:cxnLst>
    <dgm:cxn modelId="{58F997E5-0B14-422A-93FD-CB5EEFB0E364}" type="presOf" srcId="{996A0365-472A-46BE-8F57-C555EA336F87}" destId="{89030364-3D94-49FE-8D32-D39CA0485519}" srcOrd="0" destOrd="0" presId="urn:microsoft.com/office/officeart/2005/8/layout/vList2"/>
    <dgm:cxn modelId="{81E1339A-CF7B-45AF-B043-E840B19BF04B}" type="presOf" srcId="{B7B436D0-D157-4215-B62C-A3C50D1DEC7A}" destId="{A47CAFA3-B32E-4B86-8EA7-8D75E76E7C2B}" srcOrd="0" destOrd="0" presId="urn:microsoft.com/office/officeart/2005/8/layout/vList2"/>
    <dgm:cxn modelId="{ADFAADB4-ED2E-48D5-8DEC-B5655A975AC9}" type="presOf" srcId="{76277279-9967-41DE-9F0C-003BE23CCAE3}" destId="{C345C66D-0BE6-42CE-BB78-7A22AAC63687}" srcOrd="0" destOrd="0" presId="urn:microsoft.com/office/officeart/2005/8/layout/vList2"/>
    <dgm:cxn modelId="{07FDD19F-1F7B-4A23-BFD3-BEA5FA2C1F51}" type="presOf" srcId="{DF1C9893-D28B-48ED-9F11-8F1A1886C6B2}" destId="{B9365C6A-4447-47AF-AC67-01DE966D95C4}" srcOrd="0" destOrd="0" presId="urn:microsoft.com/office/officeart/2005/8/layout/vList2"/>
    <dgm:cxn modelId="{80D89C97-806E-41FD-A64B-FA762F8F7378}" type="presOf" srcId="{7E448059-5557-41C9-A6BF-55A83ABFC395}" destId="{3C87237D-32EA-48E0-B5E2-FB28A6C57FD1}" srcOrd="0" destOrd="0" presId="urn:microsoft.com/office/officeart/2005/8/layout/vList2"/>
    <dgm:cxn modelId="{E11AC12E-23CC-47EA-8CF4-46C664C05734}" type="presOf" srcId="{6B09E1DC-2FFA-4547-A61D-8EFC470B7ACF}" destId="{92D14A63-F2BF-4C2E-A839-B6E10B67C05D}" srcOrd="0" destOrd="0" presId="urn:microsoft.com/office/officeart/2005/8/layout/vList2"/>
    <dgm:cxn modelId="{F81BA37C-0306-4189-A609-C0EB7E4CDE26}" srcId="{6B09E1DC-2FFA-4547-A61D-8EFC470B7ACF}" destId="{B7B436D0-D157-4215-B62C-A3C50D1DEC7A}" srcOrd="2" destOrd="0" parTransId="{7450A7FB-970D-4EF0-9D22-4A51DF0503C8}" sibTransId="{98B73A0C-51AD-4099-AD1A-7467496D5766}"/>
    <dgm:cxn modelId="{D1B9A788-B2CB-488B-A3F2-D80B92C3C77E}" srcId="{6B09E1DC-2FFA-4547-A61D-8EFC470B7ACF}" destId="{996A0365-472A-46BE-8F57-C555EA336F87}" srcOrd="1" destOrd="0" parTransId="{DDBB30B6-68E8-4E43-B8D6-8609D45AF745}" sibTransId="{2718E909-87AA-4343-8A4A-A6CEF22EF72F}"/>
    <dgm:cxn modelId="{88D49A6F-F147-4240-A13A-067F60616EA3}" srcId="{6B09E1DC-2FFA-4547-A61D-8EFC470B7ACF}" destId="{DF1C9893-D28B-48ED-9F11-8F1A1886C6B2}" srcOrd="4" destOrd="0" parTransId="{A5A3FBA1-369B-439D-82A7-D67DE049A585}" sibTransId="{2F823C21-4FBE-4C63-9DB3-894B074CF0E6}"/>
    <dgm:cxn modelId="{0643C8B0-7E96-4727-8427-3590E2282F46}" srcId="{6B09E1DC-2FFA-4547-A61D-8EFC470B7ACF}" destId="{76277279-9967-41DE-9F0C-003BE23CCAE3}" srcOrd="3" destOrd="0" parTransId="{B7E494B5-16AE-488C-BF55-0603780436D1}" sibTransId="{19E359D7-5E41-4A4F-A607-F64BEED998E9}"/>
    <dgm:cxn modelId="{87855DD9-78D2-4166-B970-2B86F94E3FFB}" srcId="{6B09E1DC-2FFA-4547-A61D-8EFC470B7ACF}" destId="{7E448059-5557-41C9-A6BF-55A83ABFC395}" srcOrd="0" destOrd="0" parTransId="{2B955574-3079-4E4C-8DB2-2C5C52D1A776}" sibTransId="{2B5036EE-0DC9-4837-B2CD-3A3A3959D6A8}"/>
    <dgm:cxn modelId="{AE9F9A40-7EBA-4BCB-9B07-9CC62A3DB759}" type="presParOf" srcId="{92D14A63-F2BF-4C2E-A839-B6E10B67C05D}" destId="{3C87237D-32EA-48E0-B5E2-FB28A6C57FD1}" srcOrd="0" destOrd="0" presId="urn:microsoft.com/office/officeart/2005/8/layout/vList2"/>
    <dgm:cxn modelId="{AD072783-0028-4656-B2D8-CEB8F4A76B3B}" type="presParOf" srcId="{92D14A63-F2BF-4C2E-A839-B6E10B67C05D}" destId="{B6EFD7B5-F500-4A84-82A4-FF3D3DD5D41A}" srcOrd="1" destOrd="0" presId="urn:microsoft.com/office/officeart/2005/8/layout/vList2"/>
    <dgm:cxn modelId="{48E4F00D-20F0-4228-BB52-B983852A2F68}" type="presParOf" srcId="{92D14A63-F2BF-4C2E-A839-B6E10B67C05D}" destId="{89030364-3D94-49FE-8D32-D39CA0485519}" srcOrd="2" destOrd="0" presId="urn:microsoft.com/office/officeart/2005/8/layout/vList2"/>
    <dgm:cxn modelId="{9D42B8F5-120A-4F92-8DAC-8731ACBA7031}" type="presParOf" srcId="{92D14A63-F2BF-4C2E-A839-B6E10B67C05D}" destId="{6940367C-5727-44A7-9767-A5A0874E82B1}" srcOrd="3" destOrd="0" presId="urn:microsoft.com/office/officeart/2005/8/layout/vList2"/>
    <dgm:cxn modelId="{2B7EAD10-69F2-4DED-905F-716BECAFCC1F}" type="presParOf" srcId="{92D14A63-F2BF-4C2E-A839-B6E10B67C05D}" destId="{A47CAFA3-B32E-4B86-8EA7-8D75E76E7C2B}" srcOrd="4" destOrd="0" presId="urn:microsoft.com/office/officeart/2005/8/layout/vList2"/>
    <dgm:cxn modelId="{B76DAE50-D775-441F-ACF2-865C872B3CD6}" type="presParOf" srcId="{92D14A63-F2BF-4C2E-A839-B6E10B67C05D}" destId="{D133256A-7473-47D7-BFBE-C8B8E01DFCF5}" srcOrd="5" destOrd="0" presId="urn:microsoft.com/office/officeart/2005/8/layout/vList2"/>
    <dgm:cxn modelId="{4E12F91D-0ABD-4F83-8A6D-6EE24F7083F0}" type="presParOf" srcId="{92D14A63-F2BF-4C2E-A839-B6E10B67C05D}" destId="{C345C66D-0BE6-42CE-BB78-7A22AAC63687}" srcOrd="6" destOrd="0" presId="urn:microsoft.com/office/officeart/2005/8/layout/vList2"/>
    <dgm:cxn modelId="{66BDA205-AA70-445E-BF7E-0C114AB89ADB}" type="presParOf" srcId="{92D14A63-F2BF-4C2E-A839-B6E10B67C05D}" destId="{015B8A50-F0A4-4A11-BC22-9B415ED84A81}" srcOrd="7" destOrd="0" presId="urn:microsoft.com/office/officeart/2005/8/layout/vList2"/>
    <dgm:cxn modelId="{64212A7C-B018-4C25-B0DF-A6249B3E72DE}" type="presParOf" srcId="{92D14A63-F2BF-4C2E-A839-B6E10B67C05D}" destId="{B9365C6A-4447-47AF-AC67-01DE966D95C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C3E3D46-DABA-4BB3-A8C2-6CC0F0458002}"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uk-UA"/>
        </a:p>
      </dgm:t>
    </dgm:pt>
    <dgm:pt modelId="{FACAD5A6-3761-4D66-ABBB-F2D5DC996239}">
      <dgm:prSet phldrT="[Текст]" custT="1"/>
      <dgm:spPr/>
      <dgm:t>
        <a:bodyPr/>
        <a:lstStyle/>
        <a:p>
          <a:r>
            <a:rPr lang="uk-UA" sz="2800" dirty="0" smtClean="0">
              <a:latin typeface="+mj-lt"/>
            </a:rPr>
            <a:t>офіційне  </a:t>
          </a:r>
          <a:endParaRPr lang="uk-UA" sz="2800" dirty="0">
            <a:latin typeface="+mj-lt"/>
          </a:endParaRPr>
        </a:p>
      </dgm:t>
    </dgm:pt>
    <dgm:pt modelId="{57DAC81D-6CCD-4D41-A4E2-6FC383C9BB3F}" type="parTrans" cxnId="{10474D3E-63E8-4841-82DF-54AD0CA6B6EB}">
      <dgm:prSet/>
      <dgm:spPr/>
      <dgm:t>
        <a:bodyPr/>
        <a:lstStyle/>
        <a:p>
          <a:endParaRPr lang="uk-UA"/>
        </a:p>
      </dgm:t>
    </dgm:pt>
    <dgm:pt modelId="{494396ED-B0F5-453C-BB60-5E76C7BA96E2}" type="sibTrans" cxnId="{10474D3E-63E8-4841-82DF-54AD0CA6B6EB}">
      <dgm:prSet/>
      <dgm:spPr/>
      <dgm:t>
        <a:bodyPr/>
        <a:lstStyle/>
        <a:p>
          <a:endParaRPr lang="uk-UA"/>
        </a:p>
      </dgm:t>
    </dgm:pt>
    <dgm:pt modelId="{0B62EE59-E292-4640-A54A-8B8D31D7ADD6}">
      <dgm:prSet phldrT="[Текст]" custT="1"/>
      <dgm:spPr/>
      <dgm:t>
        <a:bodyPr/>
        <a:lstStyle/>
        <a:p>
          <a:r>
            <a:rPr lang="en-US" sz="2600" i="0" noProof="0" dirty="0" smtClean="0">
              <a:solidFill>
                <a:schemeClr val="bg2">
                  <a:lumMod val="25000"/>
                </a:schemeClr>
              </a:solidFill>
              <a:latin typeface="+mj-lt"/>
            </a:rPr>
            <a:t>– </a:t>
          </a:r>
          <a:r>
            <a:rPr lang="uk-UA" sz="2600" i="0" noProof="0" dirty="0" smtClean="0">
              <a:solidFill>
                <a:schemeClr val="bg2">
                  <a:lumMod val="25000"/>
                </a:schemeClr>
              </a:solidFill>
              <a:latin typeface="+mj-lt"/>
            </a:rPr>
            <a:t>це роз’яснення змісту норм права, що здійснюється уповноваженим органом, має юридично обов’язкову силу для всіх, хто застосовує норми, що роз’ясняються і сформульоване у спеціальному акті</a:t>
          </a:r>
          <a:endParaRPr lang="uk-UA" sz="2600" i="0" noProof="0" dirty="0">
            <a:solidFill>
              <a:schemeClr val="bg2">
                <a:lumMod val="25000"/>
              </a:schemeClr>
            </a:solidFill>
            <a:latin typeface="+mj-lt"/>
          </a:endParaRPr>
        </a:p>
      </dgm:t>
    </dgm:pt>
    <dgm:pt modelId="{EAF25F31-1C03-4FBD-A991-C76677780D72}" type="parTrans" cxnId="{C7B8922C-C1B5-418D-994D-0F7E5C55D582}">
      <dgm:prSet/>
      <dgm:spPr/>
      <dgm:t>
        <a:bodyPr/>
        <a:lstStyle/>
        <a:p>
          <a:endParaRPr lang="uk-UA"/>
        </a:p>
      </dgm:t>
    </dgm:pt>
    <dgm:pt modelId="{6467A9E2-AE11-4146-8440-4E8D4F8F2918}" type="sibTrans" cxnId="{C7B8922C-C1B5-418D-994D-0F7E5C55D582}">
      <dgm:prSet/>
      <dgm:spPr/>
      <dgm:t>
        <a:bodyPr/>
        <a:lstStyle/>
        <a:p>
          <a:endParaRPr lang="uk-UA"/>
        </a:p>
      </dgm:t>
    </dgm:pt>
    <dgm:pt modelId="{A545BC20-BE13-489F-87A2-84C7C08D8685}">
      <dgm:prSet phldrT="[Текст]" custT="1"/>
      <dgm:spPr/>
      <dgm:t>
        <a:bodyPr/>
        <a:lstStyle/>
        <a:p>
          <a:r>
            <a:rPr lang="en-US" sz="2600" i="0" noProof="0" dirty="0" smtClean="0">
              <a:solidFill>
                <a:schemeClr val="bg2">
                  <a:lumMod val="25000"/>
                </a:schemeClr>
              </a:solidFill>
              <a:latin typeface="+mj-lt"/>
            </a:rPr>
            <a:t>– </a:t>
          </a:r>
          <a:r>
            <a:rPr lang="uk-UA" sz="2600" i="0" dirty="0" smtClean="0">
              <a:solidFill>
                <a:schemeClr val="bg2">
                  <a:lumMod val="25000"/>
                </a:schemeClr>
              </a:solidFill>
              <a:latin typeface="+mj-lt"/>
            </a:rPr>
            <a:t>це роз’яснення змісту норм права, що дають особи, які не мають на те офіційних повноважень, а тому, воно не має юридично обов’язкової сили</a:t>
          </a:r>
          <a:endParaRPr lang="uk-UA" sz="2600" i="0" dirty="0">
            <a:solidFill>
              <a:schemeClr val="bg2">
                <a:lumMod val="25000"/>
              </a:schemeClr>
            </a:solidFill>
            <a:latin typeface="+mj-lt"/>
          </a:endParaRPr>
        </a:p>
      </dgm:t>
    </dgm:pt>
    <dgm:pt modelId="{914298A6-0855-4C12-9FA3-4DD3693B987C}" type="parTrans" cxnId="{FE837DE2-E34F-4E8C-88D5-5C236A158590}">
      <dgm:prSet/>
      <dgm:spPr/>
      <dgm:t>
        <a:bodyPr/>
        <a:lstStyle/>
        <a:p>
          <a:endParaRPr lang="uk-UA"/>
        </a:p>
      </dgm:t>
    </dgm:pt>
    <dgm:pt modelId="{9F2A9012-4F96-460B-9D40-417853CBFA1C}" type="sibTrans" cxnId="{FE837DE2-E34F-4E8C-88D5-5C236A158590}">
      <dgm:prSet/>
      <dgm:spPr/>
      <dgm:t>
        <a:bodyPr/>
        <a:lstStyle/>
        <a:p>
          <a:endParaRPr lang="uk-UA"/>
        </a:p>
      </dgm:t>
    </dgm:pt>
    <dgm:pt modelId="{3653E9FC-1B3F-48F5-A60B-36B5BCAF228F}">
      <dgm:prSet custT="1"/>
      <dgm:spPr/>
      <dgm:t>
        <a:bodyPr/>
        <a:lstStyle/>
        <a:p>
          <a:r>
            <a:rPr lang="uk-UA" sz="2800" dirty="0" smtClean="0">
              <a:solidFill>
                <a:schemeClr val="bg2">
                  <a:lumMod val="25000"/>
                </a:schemeClr>
              </a:solidFill>
              <a:latin typeface="+mj-lt"/>
            </a:rPr>
            <a:t>неофіційне</a:t>
          </a:r>
          <a:endParaRPr lang="uk-UA" sz="2800" dirty="0">
            <a:solidFill>
              <a:schemeClr val="bg2">
                <a:lumMod val="25000"/>
              </a:schemeClr>
            </a:solidFill>
            <a:latin typeface="+mj-lt"/>
          </a:endParaRPr>
        </a:p>
      </dgm:t>
    </dgm:pt>
    <dgm:pt modelId="{D5E74FF4-85B0-4DF4-BF1D-81B7084E2F14}" type="parTrans" cxnId="{90D0294F-C62D-414D-9592-FBEBCB1E211A}">
      <dgm:prSet/>
      <dgm:spPr/>
      <dgm:t>
        <a:bodyPr/>
        <a:lstStyle/>
        <a:p>
          <a:endParaRPr lang="uk-UA"/>
        </a:p>
      </dgm:t>
    </dgm:pt>
    <dgm:pt modelId="{D3F9CA3E-FD8F-4274-956F-FC6F9513AD40}" type="sibTrans" cxnId="{90D0294F-C62D-414D-9592-FBEBCB1E211A}">
      <dgm:prSet/>
      <dgm:spPr/>
      <dgm:t>
        <a:bodyPr/>
        <a:lstStyle/>
        <a:p>
          <a:endParaRPr lang="uk-UA"/>
        </a:p>
      </dgm:t>
    </dgm:pt>
    <dgm:pt modelId="{5C4C0107-A760-427A-8552-89D7124E91A1}" type="pres">
      <dgm:prSet presAssocID="{6C3E3D46-DABA-4BB3-A8C2-6CC0F0458002}" presName="Name0" presStyleCnt="0">
        <dgm:presLayoutVars>
          <dgm:dir/>
          <dgm:animLvl val="lvl"/>
          <dgm:resizeHandles val="exact"/>
        </dgm:presLayoutVars>
      </dgm:prSet>
      <dgm:spPr/>
      <dgm:t>
        <a:bodyPr/>
        <a:lstStyle/>
        <a:p>
          <a:endParaRPr lang="uk-UA"/>
        </a:p>
      </dgm:t>
    </dgm:pt>
    <dgm:pt modelId="{B9D6CD0C-C9EC-4D06-AB73-D6C51B977BEE}" type="pres">
      <dgm:prSet presAssocID="{FACAD5A6-3761-4D66-ABBB-F2D5DC996239}" presName="linNode" presStyleCnt="0"/>
      <dgm:spPr/>
      <dgm:t>
        <a:bodyPr/>
        <a:lstStyle/>
        <a:p>
          <a:endParaRPr lang="ru-RU"/>
        </a:p>
      </dgm:t>
    </dgm:pt>
    <dgm:pt modelId="{C93F0A81-7EBD-43DB-A96D-51753C818B01}" type="pres">
      <dgm:prSet presAssocID="{FACAD5A6-3761-4D66-ABBB-F2D5DC996239}" presName="parentText" presStyleLbl="node1" presStyleIdx="0" presStyleCnt="2" custScaleX="135370" custLinFactNeighborX="-4">
        <dgm:presLayoutVars>
          <dgm:chMax val="1"/>
          <dgm:bulletEnabled val="1"/>
        </dgm:presLayoutVars>
      </dgm:prSet>
      <dgm:spPr/>
      <dgm:t>
        <a:bodyPr/>
        <a:lstStyle/>
        <a:p>
          <a:endParaRPr lang="uk-UA"/>
        </a:p>
      </dgm:t>
    </dgm:pt>
    <dgm:pt modelId="{A58935C6-ECD0-4800-85E6-2542EC2F3012}" type="pres">
      <dgm:prSet presAssocID="{FACAD5A6-3761-4D66-ABBB-F2D5DC996239}" presName="descendantText" presStyleLbl="alignAccFollowNode1" presStyleIdx="0" presStyleCnt="2" custScaleX="148881" custScaleY="114963" custLinFactNeighborX="-13517">
        <dgm:presLayoutVars>
          <dgm:bulletEnabled val="1"/>
        </dgm:presLayoutVars>
      </dgm:prSet>
      <dgm:spPr/>
      <dgm:t>
        <a:bodyPr/>
        <a:lstStyle/>
        <a:p>
          <a:endParaRPr lang="uk-UA"/>
        </a:p>
      </dgm:t>
    </dgm:pt>
    <dgm:pt modelId="{CD19ED22-DB37-43BF-AB9F-3F541F24258D}" type="pres">
      <dgm:prSet presAssocID="{494396ED-B0F5-453C-BB60-5E76C7BA96E2}" presName="sp" presStyleCnt="0"/>
      <dgm:spPr/>
      <dgm:t>
        <a:bodyPr/>
        <a:lstStyle/>
        <a:p>
          <a:endParaRPr lang="ru-RU"/>
        </a:p>
      </dgm:t>
    </dgm:pt>
    <dgm:pt modelId="{594C1E30-A3BC-43D8-923A-442E94C69CDA}" type="pres">
      <dgm:prSet presAssocID="{3653E9FC-1B3F-48F5-A60B-36B5BCAF228F}" presName="linNode" presStyleCnt="0"/>
      <dgm:spPr/>
      <dgm:t>
        <a:bodyPr/>
        <a:lstStyle/>
        <a:p>
          <a:endParaRPr lang="ru-RU"/>
        </a:p>
      </dgm:t>
    </dgm:pt>
    <dgm:pt modelId="{9A914E95-D1B3-4A65-921D-C878B07EF75F}" type="pres">
      <dgm:prSet presAssocID="{3653E9FC-1B3F-48F5-A60B-36B5BCAF228F}" presName="parentText" presStyleLbl="node1" presStyleIdx="1" presStyleCnt="2" custScaleX="103151">
        <dgm:presLayoutVars>
          <dgm:chMax val="1"/>
          <dgm:bulletEnabled val="1"/>
        </dgm:presLayoutVars>
      </dgm:prSet>
      <dgm:spPr/>
      <dgm:t>
        <a:bodyPr/>
        <a:lstStyle/>
        <a:p>
          <a:endParaRPr lang="uk-UA"/>
        </a:p>
      </dgm:t>
    </dgm:pt>
    <dgm:pt modelId="{C28E071B-F9FC-4975-B6C0-9633112ACDC9}" type="pres">
      <dgm:prSet presAssocID="{3653E9FC-1B3F-48F5-A60B-36B5BCAF228F}" presName="descendantText" presStyleLbl="alignAccFollowNode1" presStyleIdx="1" presStyleCnt="2" custScaleX="114127" custLinFactNeighborX="-10220">
        <dgm:presLayoutVars>
          <dgm:bulletEnabled val="1"/>
        </dgm:presLayoutVars>
      </dgm:prSet>
      <dgm:spPr/>
      <dgm:t>
        <a:bodyPr/>
        <a:lstStyle/>
        <a:p>
          <a:endParaRPr lang="uk-UA"/>
        </a:p>
      </dgm:t>
    </dgm:pt>
  </dgm:ptLst>
  <dgm:cxnLst>
    <dgm:cxn modelId="{10474D3E-63E8-4841-82DF-54AD0CA6B6EB}" srcId="{6C3E3D46-DABA-4BB3-A8C2-6CC0F0458002}" destId="{FACAD5A6-3761-4D66-ABBB-F2D5DC996239}" srcOrd="0" destOrd="0" parTransId="{57DAC81D-6CCD-4D41-A4E2-6FC383C9BB3F}" sibTransId="{494396ED-B0F5-453C-BB60-5E76C7BA96E2}"/>
    <dgm:cxn modelId="{C7B8922C-C1B5-418D-994D-0F7E5C55D582}" srcId="{FACAD5A6-3761-4D66-ABBB-F2D5DC996239}" destId="{0B62EE59-E292-4640-A54A-8B8D31D7ADD6}" srcOrd="0" destOrd="0" parTransId="{EAF25F31-1C03-4FBD-A991-C76677780D72}" sibTransId="{6467A9E2-AE11-4146-8440-4E8D4F8F2918}"/>
    <dgm:cxn modelId="{90D0294F-C62D-414D-9592-FBEBCB1E211A}" srcId="{6C3E3D46-DABA-4BB3-A8C2-6CC0F0458002}" destId="{3653E9FC-1B3F-48F5-A60B-36B5BCAF228F}" srcOrd="1" destOrd="0" parTransId="{D5E74FF4-85B0-4DF4-BF1D-81B7084E2F14}" sibTransId="{D3F9CA3E-FD8F-4274-956F-FC6F9513AD40}"/>
    <dgm:cxn modelId="{FE837DE2-E34F-4E8C-88D5-5C236A158590}" srcId="{3653E9FC-1B3F-48F5-A60B-36B5BCAF228F}" destId="{A545BC20-BE13-489F-87A2-84C7C08D8685}" srcOrd="0" destOrd="0" parTransId="{914298A6-0855-4C12-9FA3-4DD3693B987C}" sibTransId="{9F2A9012-4F96-460B-9D40-417853CBFA1C}"/>
    <dgm:cxn modelId="{D2D68B03-2D44-4F99-B225-FEFC848D5498}" type="presOf" srcId="{FACAD5A6-3761-4D66-ABBB-F2D5DC996239}" destId="{C93F0A81-7EBD-43DB-A96D-51753C818B01}" srcOrd="0" destOrd="0" presId="urn:microsoft.com/office/officeart/2005/8/layout/vList5"/>
    <dgm:cxn modelId="{46B29050-B7E0-454E-958F-E56C6C51B126}" type="presOf" srcId="{0B62EE59-E292-4640-A54A-8B8D31D7ADD6}" destId="{A58935C6-ECD0-4800-85E6-2542EC2F3012}" srcOrd="0" destOrd="0" presId="urn:microsoft.com/office/officeart/2005/8/layout/vList5"/>
    <dgm:cxn modelId="{D923E0D9-5659-4441-A25A-C13586DF8D63}" type="presOf" srcId="{A545BC20-BE13-489F-87A2-84C7C08D8685}" destId="{C28E071B-F9FC-4975-B6C0-9633112ACDC9}" srcOrd="0" destOrd="0" presId="urn:microsoft.com/office/officeart/2005/8/layout/vList5"/>
    <dgm:cxn modelId="{781B9E1A-E423-42FA-9DE6-9720CB5A2AD4}" type="presOf" srcId="{3653E9FC-1B3F-48F5-A60B-36B5BCAF228F}" destId="{9A914E95-D1B3-4A65-921D-C878B07EF75F}" srcOrd="0" destOrd="0" presId="urn:microsoft.com/office/officeart/2005/8/layout/vList5"/>
    <dgm:cxn modelId="{4FD4E783-F122-4D6A-AC3D-FCAB416BFAAB}" type="presOf" srcId="{6C3E3D46-DABA-4BB3-A8C2-6CC0F0458002}" destId="{5C4C0107-A760-427A-8552-89D7124E91A1}" srcOrd="0" destOrd="0" presId="urn:microsoft.com/office/officeart/2005/8/layout/vList5"/>
    <dgm:cxn modelId="{385ED5BE-CC92-4D9F-9A1D-D900FDCDA0E0}" type="presParOf" srcId="{5C4C0107-A760-427A-8552-89D7124E91A1}" destId="{B9D6CD0C-C9EC-4D06-AB73-D6C51B977BEE}" srcOrd="0" destOrd="0" presId="urn:microsoft.com/office/officeart/2005/8/layout/vList5"/>
    <dgm:cxn modelId="{E91971CB-82BE-4B5E-A930-23A79A8C0790}" type="presParOf" srcId="{B9D6CD0C-C9EC-4D06-AB73-D6C51B977BEE}" destId="{C93F0A81-7EBD-43DB-A96D-51753C818B01}" srcOrd="0" destOrd="0" presId="urn:microsoft.com/office/officeart/2005/8/layout/vList5"/>
    <dgm:cxn modelId="{E57CA01F-6462-45C3-A578-0786BEE5763A}" type="presParOf" srcId="{B9D6CD0C-C9EC-4D06-AB73-D6C51B977BEE}" destId="{A58935C6-ECD0-4800-85E6-2542EC2F3012}" srcOrd="1" destOrd="0" presId="urn:microsoft.com/office/officeart/2005/8/layout/vList5"/>
    <dgm:cxn modelId="{30C2741D-9D4D-48A0-88FC-CB4D2211452D}" type="presParOf" srcId="{5C4C0107-A760-427A-8552-89D7124E91A1}" destId="{CD19ED22-DB37-43BF-AB9F-3F541F24258D}" srcOrd="1" destOrd="0" presId="urn:microsoft.com/office/officeart/2005/8/layout/vList5"/>
    <dgm:cxn modelId="{47695662-4FBB-4FCA-BEB2-B000313EC3A9}" type="presParOf" srcId="{5C4C0107-A760-427A-8552-89D7124E91A1}" destId="{594C1E30-A3BC-43D8-923A-442E94C69CDA}" srcOrd="2" destOrd="0" presId="urn:microsoft.com/office/officeart/2005/8/layout/vList5"/>
    <dgm:cxn modelId="{B2EFF650-27D2-41D6-B969-E49741292E85}" type="presParOf" srcId="{594C1E30-A3BC-43D8-923A-442E94C69CDA}" destId="{9A914E95-D1B3-4A65-921D-C878B07EF75F}" srcOrd="0" destOrd="0" presId="urn:microsoft.com/office/officeart/2005/8/layout/vList5"/>
    <dgm:cxn modelId="{5BB5CE7E-6B4B-4FA0-84E9-6BFCC02E2FB4}" type="presParOf" srcId="{594C1E30-A3BC-43D8-923A-442E94C69CDA}" destId="{C28E071B-F9FC-4975-B6C0-9633112ACDC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447C65-8F2D-44FA-964F-6F1E8CB92141}"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uk-UA"/>
        </a:p>
      </dgm:t>
    </dgm:pt>
    <dgm:pt modelId="{C1DF2463-64E2-42BB-B593-31DF922E17C9}">
      <dgm:prSet phldrT="[Текст]" custT="1"/>
      <dgm:spPr/>
      <dgm:t>
        <a:bodyPr/>
        <a:lstStyle/>
        <a:p>
          <a:r>
            <a:rPr lang="uk-UA" sz="2800" dirty="0" smtClean="0">
              <a:latin typeface="+mj-lt"/>
            </a:rPr>
            <a:t>Офіційне тлумачення</a:t>
          </a:r>
          <a:endParaRPr lang="uk-UA" sz="2800" dirty="0">
            <a:latin typeface="+mj-lt"/>
          </a:endParaRPr>
        </a:p>
      </dgm:t>
    </dgm:pt>
    <dgm:pt modelId="{95DDCF28-F245-4008-A2C8-2C62F93DAB66}" type="parTrans" cxnId="{B474666D-E5FA-4D40-80A2-69EA02FF9CCB}">
      <dgm:prSet/>
      <dgm:spPr/>
      <dgm:t>
        <a:bodyPr/>
        <a:lstStyle/>
        <a:p>
          <a:endParaRPr lang="uk-UA"/>
        </a:p>
      </dgm:t>
    </dgm:pt>
    <dgm:pt modelId="{1E35F57E-2172-4F5D-9032-4F4E5F4BAD88}" type="sibTrans" cxnId="{B474666D-E5FA-4D40-80A2-69EA02FF9CCB}">
      <dgm:prSet/>
      <dgm:spPr/>
      <dgm:t>
        <a:bodyPr/>
        <a:lstStyle/>
        <a:p>
          <a:endParaRPr lang="uk-UA"/>
        </a:p>
      </dgm:t>
    </dgm:pt>
    <dgm:pt modelId="{52C07A04-B1AD-4256-9E13-316226C10ED1}">
      <dgm:prSet phldrT="[Текст]" custT="1"/>
      <dgm:spPr/>
      <dgm:t>
        <a:bodyPr/>
        <a:lstStyle/>
        <a:p>
          <a:r>
            <a:rPr lang="uk-UA" sz="2800" dirty="0" smtClean="0">
              <a:latin typeface="+mj-lt"/>
            </a:rPr>
            <a:t>нормативне</a:t>
          </a:r>
          <a:endParaRPr lang="uk-UA" sz="2800" dirty="0">
            <a:latin typeface="+mj-lt"/>
          </a:endParaRPr>
        </a:p>
      </dgm:t>
    </dgm:pt>
    <dgm:pt modelId="{0F2F3BF5-9C0D-4770-886F-04CA253B122D}" type="parTrans" cxnId="{02B50059-C939-46CA-A107-4B176C243E40}">
      <dgm:prSet/>
      <dgm:spPr/>
      <dgm:t>
        <a:bodyPr/>
        <a:lstStyle/>
        <a:p>
          <a:endParaRPr lang="uk-UA"/>
        </a:p>
      </dgm:t>
    </dgm:pt>
    <dgm:pt modelId="{BC33988B-EAF8-4BFF-8202-89A96373DBA5}" type="sibTrans" cxnId="{02B50059-C939-46CA-A107-4B176C243E40}">
      <dgm:prSet/>
      <dgm:spPr/>
      <dgm:t>
        <a:bodyPr/>
        <a:lstStyle/>
        <a:p>
          <a:endParaRPr lang="uk-UA"/>
        </a:p>
      </dgm:t>
    </dgm:pt>
    <dgm:pt modelId="{032ADA45-3179-4A1B-9C8C-DB5650D2120E}">
      <dgm:prSet custT="1"/>
      <dgm:spPr/>
      <dgm:t>
        <a:bodyPr/>
        <a:lstStyle/>
        <a:p>
          <a:r>
            <a:rPr lang="uk-UA" sz="2800" dirty="0" smtClean="0">
              <a:latin typeface="+mj-lt"/>
            </a:rPr>
            <a:t>казуальне</a:t>
          </a:r>
          <a:endParaRPr lang="uk-UA" sz="2800" dirty="0">
            <a:latin typeface="+mj-lt"/>
          </a:endParaRPr>
        </a:p>
      </dgm:t>
    </dgm:pt>
    <dgm:pt modelId="{C2811B94-7F4E-4ED1-9148-DAB385212DCE}" type="parTrans" cxnId="{39B2DECA-E34B-4B1F-AF1F-7B1FEC6DC237}">
      <dgm:prSet/>
      <dgm:spPr/>
      <dgm:t>
        <a:bodyPr/>
        <a:lstStyle/>
        <a:p>
          <a:endParaRPr lang="uk-UA"/>
        </a:p>
      </dgm:t>
    </dgm:pt>
    <dgm:pt modelId="{C9148BEF-D860-4E61-AE0E-70903838C31F}" type="sibTrans" cxnId="{39B2DECA-E34B-4B1F-AF1F-7B1FEC6DC237}">
      <dgm:prSet/>
      <dgm:spPr/>
      <dgm:t>
        <a:bodyPr/>
        <a:lstStyle/>
        <a:p>
          <a:endParaRPr lang="uk-UA"/>
        </a:p>
      </dgm:t>
    </dgm:pt>
    <dgm:pt modelId="{D11A9E0A-A495-4E1E-A5FB-47B3B544525C}">
      <dgm:prSet phldrT="[Текст]" custT="1"/>
      <dgm:spPr/>
      <dgm:t>
        <a:bodyPr/>
        <a:lstStyle/>
        <a:p>
          <a:r>
            <a:rPr lang="uk-UA" sz="2800" dirty="0" smtClean="0">
              <a:latin typeface="+mj-lt"/>
            </a:rPr>
            <a:t>авторське</a:t>
          </a:r>
          <a:endParaRPr lang="uk-UA" sz="2800" dirty="0">
            <a:latin typeface="+mj-lt"/>
          </a:endParaRPr>
        </a:p>
      </dgm:t>
    </dgm:pt>
    <dgm:pt modelId="{5D46535B-4AAE-45AC-A59A-7016E308C485}" type="parTrans" cxnId="{7BAEA5A0-9D47-4F81-B28F-EF28735C9B0B}">
      <dgm:prSet/>
      <dgm:spPr/>
      <dgm:t>
        <a:bodyPr/>
        <a:lstStyle/>
        <a:p>
          <a:endParaRPr lang="uk-UA"/>
        </a:p>
      </dgm:t>
    </dgm:pt>
    <dgm:pt modelId="{BF331BA0-0736-4E51-8A10-485B619C70B1}" type="sibTrans" cxnId="{7BAEA5A0-9D47-4F81-B28F-EF28735C9B0B}">
      <dgm:prSet/>
      <dgm:spPr/>
      <dgm:t>
        <a:bodyPr/>
        <a:lstStyle/>
        <a:p>
          <a:endParaRPr lang="uk-UA"/>
        </a:p>
      </dgm:t>
    </dgm:pt>
    <dgm:pt modelId="{8FE2AA0E-7DC9-4CB9-BCC7-0443778F0F63}">
      <dgm:prSet phldrT="[Текст]" custT="1"/>
      <dgm:spPr/>
      <dgm:t>
        <a:bodyPr/>
        <a:lstStyle/>
        <a:p>
          <a:r>
            <a:rPr lang="uk-UA" sz="2800" dirty="0" smtClean="0">
              <a:latin typeface="+mj-lt"/>
            </a:rPr>
            <a:t>делеговане</a:t>
          </a:r>
          <a:endParaRPr lang="uk-UA" sz="2800" dirty="0">
            <a:latin typeface="+mj-lt"/>
          </a:endParaRPr>
        </a:p>
      </dgm:t>
    </dgm:pt>
    <dgm:pt modelId="{57AC38F1-50F6-4D51-B542-E3CF1B2C454C}" type="parTrans" cxnId="{519B72A6-A136-4376-BEA6-0A2D1BEEE83C}">
      <dgm:prSet/>
      <dgm:spPr/>
      <dgm:t>
        <a:bodyPr/>
        <a:lstStyle/>
        <a:p>
          <a:endParaRPr lang="uk-UA"/>
        </a:p>
      </dgm:t>
    </dgm:pt>
    <dgm:pt modelId="{76BFE94B-3B4A-4DB7-B3AA-F27AAA778BBA}" type="sibTrans" cxnId="{519B72A6-A136-4376-BEA6-0A2D1BEEE83C}">
      <dgm:prSet/>
      <dgm:spPr/>
      <dgm:t>
        <a:bodyPr/>
        <a:lstStyle/>
        <a:p>
          <a:endParaRPr lang="uk-UA"/>
        </a:p>
      </dgm:t>
    </dgm:pt>
    <dgm:pt modelId="{698B618C-C6C8-4D05-919F-559EE818312E}" type="pres">
      <dgm:prSet presAssocID="{D0447C65-8F2D-44FA-964F-6F1E8CB92141}" presName="hierChild1" presStyleCnt="0">
        <dgm:presLayoutVars>
          <dgm:orgChart val="1"/>
          <dgm:chPref val="1"/>
          <dgm:dir/>
          <dgm:animOne val="branch"/>
          <dgm:animLvl val="lvl"/>
          <dgm:resizeHandles/>
        </dgm:presLayoutVars>
      </dgm:prSet>
      <dgm:spPr/>
      <dgm:t>
        <a:bodyPr/>
        <a:lstStyle/>
        <a:p>
          <a:endParaRPr lang="uk-UA"/>
        </a:p>
      </dgm:t>
    </dgm:pt>
    <dgm:pt modelId="{D365D6DC-FDE9-4977-B060-AF01B03724A5}" type="pres">
      <dgm:prSet presAssocID="{C1DF2463-64E2-42BB-B593-31DF922E17C9}" presName="hierRoot1" presStyleCnt="0">
        <dgm:presLayoutVars>
          <dgm:hierBranch val="init"/>
        </dgm:presLayoutVars>
      </dgm:prSet>
      <dgm:spPr/>
      <dgm:t>
        <a:bodyPr/>
        <a:lstStyle/>
        <a:p>
          <a:endParaRPr lang="uk-UA"/>
        </a:p>
      </dgm:t>
    </dgm:pt>
    <dgm:pt modelId="{7714D309-9851-44ED-8480-1FFCD00BA3A2}" type="pres">
      <dgm:prSet presAssocID="{C1DF2463-64E2-42BB-B593-31DF922E17C9}" presName="rootComposite1" presStyleCnt="0"/>
      <dgm:spPr/>
      <dgm:t>
        <a:bodyPr/>
        <a:lstStyle/>
        <a:p>
          <a:endParaRPr lang="uk-UA"/>
        </a:p>
      </dgm:t>
    </dgm:pt>
    <dgm:pt modelId="{1988624A-6881-4C3C-9FF0-0C2467DFA69A}" type="pres">
      <dgm:prSet presAssocID="{C1DF2463-64E2-42BB-B593-31DF922E17C9}" presName="rootText1" presStyleLbl="node0" presStyleIdx="0" presStyleCnt="1" custScaleY="153815">
        <dgm:presLayoutVars>
          <dgm:chPref val="3"/>
        </dgm:presLayoutVars>
      </dgm:prSet>
      <dgm:spPr/>
      <dgm:t>
        <a:bodyPr/>
        <a:lstStyle/>
        <a:p>
          <a:endParaRPr lang="uk-UA"/>
        </a:p>
      </dgm:t>
    </dgm:pt>
    <dgm:pt modelId="{B0DEE247-72F8-4D4B-85FA-7407B1BF0A63}" type="pres">
      <dgm:prSet presAssocID="{C1DF2463-64E2-42BB-B593-31DF922E17C9}" presName="rootConnector1" presStyleLbl="node1" presStyleIdx="0" presStyleCnt="0"/>
      <dgm:spPr/>
      <dgm:t>
        <a:bodyPr/>
        <a:lstStyle/>
        <a:p>
          <a:endParaRPr lang="uk-UA"/>
        </a:p>
      </dgm:t>
    </dgm:pt>
    <dgm:pt modelId="{5F3385E4-BC97-4A9E-9DCB-7E3ADAECBB92}" type="pres">
      <dgm:prSet presAssocID="{C1DF2463-64E2-42BB-B593-31DF922E17C9}" presName="hierChild2" presStyleCnt="0"/>
      <dgm:spPr/>
      <dgm:t>
        <a:bodyPr/>
        <a:lstStyle/>
        <a:p>
          <a:endParaRPr lang="uk-UA"/>
        </a:p>
      </dgm:t>
    </dgm:pt>
    <dgm:pt modelId="{C6D609DF-E401-4EF1-8F2A-727E213F2850}" type="pres">
      <dgm:prSet presAssocID="{0F2F3BF5-9C0D-4770-886F-04CA253B122D}" presName="Name64" presStyleLbl="parChTrans1D2" presStyleIdx="0" presStyleCnt="2"/>
      <dgm:spPr/>
      <dgm:t>
        <a:bodyPr/>
        <a:lstStyle/>
        <a:p>
          <a:endParaRPr lang="uk-UA"/>
        </a:p>
      </dgm:t>
    </dgm:pt>
    <dgm:pt modelId="{110513CE-7874-4EA4-B524-4B0AB23BA2EF}" type="pres">
      <dgm:prSet presAssocID="{52C07A04-B1AD-4256-9E13-316226C10ED1}" presName="hierRoot2" presStyleCnt="0">
        <dgm:presLayoutVars>
          <dgm:hierBranch val="init"/>
        </dgm:presLayoutVars>
      </dgm:prSet>
      <dgm:spPr/>
      <dgm:t>
        <a:bodyPr/>
        <a:lstStyle/>
        <a:p>
          <a:endParaRPr lang="uk-UA"/>
        </a:p>
      </dgm:t>
    </dgm:pt>
    <dgm:pt modelId="{A89663DF-317E-401B-82BF-8C811959FE67}" type="pres">
      <dgm:prSet presAssocID="{52C07A04-B1AD-4256-9E13-316226C10ED1}" presName="rootComposite" presStyleCnt="0"/>
      <dgm:spPr/>
      <dgm:t>
        <a:bodyPr/>
        <a:lstStyle/>
        <a:p>
          <a:endParaRPr lang="uk-UA"/>
        </a:p>
      </dgm:t>
    </dgm:pt>
    <dgm:pt modelId="{D180588E-71EF-4299-BCD2-460AB09C8B4B}" type="pres">
      <dgm:prSet presAssocID="{52C07A04-B1AD-4256-9E13-316226C10ED1}" presName="rootText" presStyleLbl="node2" presStyleIdx="0" presStyleCnt="2">
        <dgm:presLayoutVars>
          <dgm:chPref val="3"/>
        </dgm:presLayoutVars>
      </dgm:prSet>
      <dgm:spPr/>
      <dgm:t>
        <a:bodyPr/>
        <a:lstStyle/>
        <a:p>
          <a:endParaRPr lang="uk-UA"/>
        </a:p>
      </dgm:t>
    </dgm:pt>
    <dgm:pt modelId="{3C103A51-D8D3-4A78-B108-161B15CD6B9A}" type="pres">
      <dgm:prSet presAssocID="{52C07A04-B1AD-4256-9E13-316226C10ED1}" presName="rootConnector" presStyleLbl="node2" presStyleIdx="0" presStyleCnt="2"/>
      <dgm:spPr/>
      <dgm:t>
        <a:bodyPr/>
        <a:lstStyle/>
        <a:p>
          <a:endParaRPr lang="uk-UA"/>
        </a:p>
      </dgm:t>
    </dgm:pt>
    <dgm:pt modelId="{24740EF9-7217-4BB4-8495-952BA8F488A4}" type="pres">
      <dgm:prSet presAssocID="{52C07A04-B1AD-4256-9E13-316226C10ED1}" presName="hierChild4" presStyleCnt="0"/>
      <dgm:spPr/>
      <dgm:t>
        <a:bodyPr/>
        <a:lstStyle/>
        <a:p>
          <a:endParaRPr lang="uk-UA"/>
        </a:p>
      </dgm:t>
    </dgm:pt>
    <dgm:pt modelId="{76EBE283-8BF4-4F97-9BEA-A835A3DA268D}" type="pres">
      <dgm:prSet presAssocID="{5D46535B-4AAE-45AC-A59A-7016E308C485}" presName="Name64" presStyleLbl="parChTrans1D3" presStyleIdx="0" presStyleCnt="2"/>
      <dgm:spPr/>
      <dgm:t>
        <a:bodyPr/>
        <a:lstStyle/>
        <a:p>
          <a:endParaRPr lang="uk-UA"/>
        </a:p>
      </dgm:t>
    </dgm:pt>
    <dgm:pt modelId="{23E57B16-146A-4F0F-A99F-D9F9CE5E1DE5}" type="pres">
      <dgm:prSet presAssocID="{D11A9E0A-A495-4E1E-A5FB-47B3B544525C}" presName="hierRoot2" presStyleCnt="0">
        <dgm:presLayoutVars>
          <dgm:hierBranch val="init"/>
        </dgm:presLayoutVars>
      </dgm:prSet>
      <dgm:spPr/>
      <dgm:t>
        <a:bodyPr/>
        <a:lstStyle/>
        <a:p>
          <a:endParaRPr lang="uk-UA"/>
        </a:p>
      </dgm:t>
    </dgm:pt>
    <dgm:pt modelId="{CC59406D-AA29-4424-88CD-738D6955797E}" type="pres">
      <dgm:prSet presAssocID="{D11A9E0A-A495-4E1E-A5FB-47B3B544525C}" presName="rootComposite" presStyleCnt="0"/>
      <dgm:spPr/>
      <dgm:t>
        <a:bodyPr/>
        <a:lstStyle/>
        <a:p>
          <a:endParaRPr lang="uk-UA"/>
        </a:p>
      </dgm:t>
    </dgm:pt>
    <dgm:pt modelId="{1611AF3E-62D6-440C-9C10-93321E3AB44F}" type="pres">
      <dgm:prSet presAssocID="{D11A9E0A-A495-4E1E-A5FB-47B3B544525C}" presName="rootText" presStyleLbl="node3" presStyleIdx="0" presStyleCnt="2">
        <dgm:presLayoutVars>
          <dgm:chPref val="3"/>
        </dgm:presLayoutVars>
      </dgm:prSet>
      <dgm:spPr/>
      <dgm:t>
        <a:bodyPr/>
        <a:lstStyle/>
        <a:p>
          <a:endParaRPr lang="uk-UA"/>
        </a:p>
      </dgm:t>
    </dgm:pt>
    <dgm:pt modelId="{13CFA706-4E43-4C10-AFE4-772FD9C23698}" type="pres">
      <dgm:prSet presAssocID="{D11A9E0A-A495-4E1E-A5FB-47B3B544525C}" presName="rootConnector" presStyleLbl="node3" presStyleIdx="0" presStyleCnt="2"/>
      <dgm:spPr/>
      <dgm:t>
        <a:bodyPr/>
        <a:lstStyle/>
        <a:p>
          <a:endParaRPr lang="uk-UA"/>
        </a:p>
      </dgm:t>
    </dgm:pt>
    <dgm:pt modelId="{74EB63DD-76B4-4A51-A8BA-2C5C462830D4}" type="pres">
      <dgm:prSet presAssocID="{D11A9E0A-A495-4E1E-A5FB-47B3B544525C}" presName="hierChild4" presStyleCnt="0"/>
      <dgm:spPr/>
      <dgm:t>
        <a:bodyPr/>
        <a:lstStyle/>
        <a:p>
          <a:endParaRPr lang="uk-UA"/>
        </a:p>
      </dgm:t>
    </dgm:pt>
    <dgm:pt modelId="{F7B18694-9CC0-4ACF-B35B-EF7F896FA922}" type="pres">
      <dgm:prSet presAssocID="{D11A9E0A-A495-4E1E-A5FB-47B3B544525C}" presName="hierChild5" presStyleCnt="0"/>
      <dgm:spPr/>
      <dgm:t>
        <a:bodyPr/>
        <a:lstStyle/>
        <a:p>
          <a:endParaRPr lang="uk-UA"/>
        </a:p>
      </dgm:t>
    </dgm:pt>
    <dgm:pt modelId="{65279A61-FFDE-4887-B392-88ECC3620C56}" type="pres">
      <dgm:prSet presAssocID="{57AC38F1-50F6-4D51-B542-E3CF1B2C454C}" presName="Name64" presStyleLbl="parChTrans1D3" presStyleIdx="1" presStyleCnt="2"/>
      <dgm:spPr/>
      <dgm:t>
        <a:bodyPr/>
        <a:lstStyle/>
        <a:p>
          <a:endParaRPr lang="uk-UA"/>
        </a:p>
      </dgm:t>
    </dgm:pt>
    <dgm:pt modelId="{C0A1E471-CEBC-4335-95C5-7BFAD5B80087}" type="pres">
      <dgm:prSet presAssocID="{8FE2AA0E-7DC9-4CB9-BCC7-0443778F0F63}" presName="hierRoot2" presStyleCnt="0">
        <dgm:presLayoutVars>
          <dgm:hierBranch val="init"/>
        </dgm:presLayoutVars>
      </dgm:prSet>
      <dgm:spPr/>
      <dgm:t>
        <a:bodyPr/>
        <a:lstStyle/>
        <a:p>
          <a:endParaRPr lang="uk-UA"/>
        </a:p>
      </dgm:t>
    </dgm:pt>
    <dgm:pt modelId="{93178DC6-0881-4C8A-A9FF-3E9274C49712}" type="pres">
      <dgm:prSet presAssocID="{8FE2AA0E-7DC9-4CB9-BCC7-0443778F0F63}" presName="rootComposite" presStyleCnt="0"/>
      <dgm:spPr/>
      <dgm:t>
        <a:bodyPr/>
        <a:lstStyle/>
        <a:p>
          <a:endParaRPr lang="uk-UA"/>
        </a:p>
      </dgm:t>
    </dgm:pt>
    <dgm:pt modelId="{A2C19A85-5CB1-4413-97AE-B0142374347C}" type="pres">
      <dgm:prSet presAssocID="{8FE2AA0E-7DC9-4CB9-BCC7-0443778F0F63}" presName="rootText" presStyleLbl="node3" presStyleIdx="1" presStyleCnt="2">
        <dgm:presLayoutVars>
          <dgm:chPref val="3"/>
        </dgm:presLayoutVars>
      </dgm:prSet>
      <dgm:spPr/>
      <dgm:t>
        <a:bodyPr/>
        <a:lstStyle/>
        <a:p>
          <a:endParaRPr lang="uk-UA"/>
        </a:p>
      </dgm:t>
    </dgm:pt>
    <dgm:pt modelId="{490BDCDB-D91B-4523-B21B-D4430E3F1D64}" type="pres">
      <dgm:prSet presAssocID="{8FE2AA0E-7DC9-4CB9-BCC7-0443778F0F63}" presName="rootConnector" presStyleLbl="node3" presStyleIdx="1" presStyleCnt="2"/>
      <dgm:spPr/>
      <dgm:t>
        <a:bodyPr/>
        <a:lstStyle/>
        <a:p>
          <a:endParaRPr lang="uk-UA"/>
        </a:p>
      </dgm:t>
    </dgm:pt>
    <dgm:pt modelId="{2E58EC75-58D9-4C21-9B3C-D35DA39B789F}" type="pres">
      <dgm:prSet presAssocID="{8FE2AA0E-7DC9-4CB9-BCC7-0443778F0F63}" presName="hierChild4" presStyleCnt="0"/>
      <dgm:spPr/>
      <dgm:t>
        <a:bodyPr/>
        <a:lstStyle/>
        <a:p>
          <a:endParaRPr lang="uk-UA"/>
        </a:p>
      </dgm:t>
    </dgm:pt>
    <dgm:pt modelId="{5CDE50C8-174A-4C57-8A25-28F567E8162F}" type="pres">
      <dgm:prSet presAssocID="{8FE2AA0E-7DC9-4CB9-BCC7-0443778F0F63}" presName="hierChild5" presStyleCnt="0"/>
      <dgm:spPr/>
      <dgm:t>
        <a:bodyPr/>
        <a:lstStyle/>
        <a:p>
          <a:endParaRPr lang="uk-UA"/>
        </a:p>
      </dgm:t>
    </dgm:pt>
    <dgm:pt modelId="{9B090591-78E9-439C-B943-0A94553894D2}" type="pres">
      <dgm:prSet presAssocID="{52C07A04-B1AD-4256-9E13-316226C10ED1}" presName="hierChild5" presStyleCnt="0"/>
      <dgm:spPr/>
      <dgm:t>
        <a:bodyPr/>
        <a:lstStyle/>
        <a:p>
          <a:endParaRPr lang="uk-UA"/>
        </a:p>
      </dgm:t>
    </dgm:pt>
    <dgm:pt modelId="{2FFF18D2-1D7A-4B9E-A66F-7B602AE61D56}" type="pres">
      <dgm:prSet presAssocID="{C2811B94-7F4E-4ED1-9148-DAB385212DCE}" presName="Name64" presStyleLbl="parChTrans1D2" presStyleIdx="1" presStyleCnt="2"/>
      <dgm:spPr/>
      <dgm:t>
        <a:bodyPr/>
        <a:lstStyle/>
        <a:p>
          <a:endParaRPr lang="uk-UA"/>
        </a:p>
      </dgm:t>
    </dgm:pt>
    <dgm:pt modelId="{CB4E9E79-6F99-415F-B53A-4CB4B6FDFB1E}" type="pres">
      <dgm:prSet presAssocID="{032ADA45-3179-4A1B-9C8C-DB5650D2120E}" presName="hierRoot2" presStyleCnt="0">
        <dgm:presLayoutVars>
          <dgm:hierBranch val="init"/>
        </dgm:presLayoutVars>
      </dgm:prSet>
      <dgm:spPr/>
      <dgm:t>
        <a:bodyPr/>
        <a:lstStyle/>
        <a:p>
          <a:endParaRPr lang="uk-UA"/>
        </a:p>
      </dgm:t>
    </dgm:pt>
    <dgm:pt modelId="{228E783A-948B-4AF6-8801-3766E8227E10}" type="pres">
      <dgm:prSet presAssocID="{032ADA45-3179-4A1B-9C8C-DB5650D2120E}" presName="rootComposite" presStyleCnt="0"/>
      <dgm:spPr/>
      <dgm:t>
        <a:bodyPr/>
        <a:lstStyle/>
        <a:p>
          <a:endParaRPr lang="uk-UA"/>
        </a:p>
      </dgm:t>
    </dgm:pt>
    <dgm:pt modelId="{CC8D40D5-C599-472C-BF1C-4885EB13BF30}" type="pres">
      <dgm:prSet presAssocID="{032ADA45-3179-4A1B-9C8C-DB5650D2120E}" presName="rootText" presStyleLbl="node2" presStyleIdx="1" presStyleCnt="2">
        <dgm:presLayoutVars>
          <dgm:chPref val="3"/>
        </dgm:presLayoutVars>
      </dgm:prSet>
      <dgm:spPr/>
      <dgm:t>
        <a:bodyPr/>
        <a:lstStyle/>
        <a:p>
          <a:endParaRPr lang="uk-UA"/>
        </a:p>
      </dgm:t>
    </dgm:pt>
    <dgm:pt modelId="{64DAA845-932D-495D-A588-A8541B0E5520}" type="pres">
      <dgm:prSet presAssocID="{032ADA45-3179-4A1B-9C8C-DB5650D2120E}" presName="rootConnector" presStyleLbl="node2" presStyleIdx="1" presStyleCnt="2"/>
      <dgm:spPr/>
      <dgm:t>
        <a:bodyPr/>
        <a:lstStyle/>
        <a:p>
          <a:endParaRPr lang="uk-UA"/>
        </a:p>
      </dgm:t>
    </dgm:pt>
    <dgm:pt modelId="{107C6AC3-A234-4835-B6A6-D8BD82FCEDE9}" type="pres">
      <dgm:prSet presAssocID="{032ADA45-3179-4A1B-9C8C-DB5650D2120E}" presName="hierChild4" presStyleCnt="0"/>
      <dgm:spPr/>
      <dgm:t>
        <a:bodyPr/>
        <a:lstStyle/>
        <a:p>
          <a:endParaRPr lang="uk-UA"/>
        </a:p>
      </dgm:t>
    </dgm:pt>
    <dgm:pt modelId="{478B2AA5-C533-48A5-BA4B-FA55D1662B6E}" type="pres">
      <dgm:prSet presAssocID="{032ADA45-3179-4A1B-9C8C-DB5650D2120E}" presName="hierChild5" presStyleCnt="0"/>
      <dgm:spPr/>
      <dgm:t>
        <a:bodyPr/>
        <a:lstStyle/>
        <a:p>
          <a:endParaRPr lang="uk-UA"/>
        </a:p>
      </dgm:t>
    </dgm:pt>
    <dgm:pt modelId="{258AAC76-C25C-413F-B614-BD8F53CCA92A}" type="pres">
      <dgm:prSet presAssocID="{C1DF2463-64E2-42BB-B593-31DF922E17C9}" presName="hierChild3" presStyleCnt="0"/>
      <dgm:spPr/>
      <dgm:t>
        <a:bodyPr/>
        <a:lstStyle/>
        <a:p>
          <a:endParaRPr lang="uk-UA"/>
        </a:p>
      </dgm:t>
    </dgm:pt>
  </dgm:ptLst>
  <dgm:cxnLst>
    <dgm:cxn modelId="{7BAEA5A0-9D47-4F81-B28F-EF28735C9B0B}" srcId="{52C07A04-B1AD-4256-9E13-316226C10ED1}" destId="{D11A9E0A-A495-4E1E-A5FB-47B3B544525C}" srcOrd="0" destOrd="0" parTransId="{5D46535B-4AAE-45AC-A59A-7016E308C485}" sibTransId="{BF331BA0-0736-4E51-8A10-485B619C70B1}"/>
    <dgm:cxn modelId="{7C52B8F3-EC3F-40B1-A2A7-6CF0F7052749}" type="presOf" srcId="{0F2F3BF5-9C0D-4770-886F-04CA253B122D}" destId="{C6D609DF-E401-4EF1-8F2A-727E213F2850}" srcOrd="0" destOrd="0" presId="urn:microsoft.com/office/officeart/2009/3/layout/HorizontalOrganizationChart"/>
    <dgm:cxn modelId="{CD618D62-384E-40A2-919F-9B098A029167}" type="presOf" srcId="{52C07A04-B1AD-4256-9E13-316226C10ED1}" destId="{3C103A51-D8D3-4A78-B108-161B15CD6B9A}" srcOrd="1" destOrd="0" presId="urn:microsoft.com/office/officeart/2009/3/layout/HorizontalOrganizationChart"/>
    <dgm:cxn modelId="{ACB404A3-859C-4554-993E-02298E36A729}" type="presOf" srcId="{D11A9E0A-A495-4E1E-A5FB-47B3B544525C}" destId="{1611AF3E-62D6-440C-9C10-93321E3AB44F}" srcOrd="0" destOrd="0" presId="urn:microsoft.com/office/officeart/2009/3/layout/HorizontalOrganizationChart"/>
    <dgm:cxn modelId="{B474666D-E5FA-4D40-80A2-69EA02FF9CCB}" srcId="{D0447C65-8F2D-44FA-964F-6F1E8CB92141}" destId="{C1DF2463-64E2-42BB-B593-31DF922E17C9}" srcOrd="0" destOrd="0" parTransId="{95DDCF28-F245-4008-A2C8-2C62F93DAB66}" sibTransId="{1E35F57E-2172-4F5D-9032-4F4E5F4BAD88}"/>
    <dgm:cxn modelId="{39B2DECA-E34B-4B1F-AF1F-7B1FEC6DC237}" srcId="{C1DF2463-64E2-42BB-B593-31DF922E17C9}" destId="{032ADA45-3179-4A1B-9C8C-DB5650D2120E}" srcOrd="1" destOrd="0" parTransId="{C2811B94-7F4E-4ED1-9148-DAB385212DCE}" sibTransId="{C9148BEF-D860-4E61-AE0E-70903838C31F}"/>
    <dgm:cxn modelId="{8C3990ED-DB91-48C8-9CB6-ECE46A32BD9F}" type="presOf" srcId="{D0447C65-8F2D-44FA-964F-6F1E8CB92141}" destId="{698B618C-C6C8-4D05-919F-559EE818312E}" srcOrd="0" destOrd="0" presId="urn:microsoft.com/office/officeart/2009/3/layout/HorizontalOrganizationChart"/>
    <dgm:cxn modelId="{B6825909-C2FA-449C-85BA-5A2F147C0307}" type="presOf" srcId="{C2811B94-7F4E-4ED1-9148-DAB385212DCE}" destId="{2FFF18D2-1D7A-4B9E-A66F-7B602AE61D56}" srcOrd="0" destOrd="0" presId="urn:microsoft.com/office/officeart/2009/3/layout/HorizontalOrganizationChart"/>
    <dgm:cxn modelId="{E051EE33-881B-45E3-9AED-4FCB95BEC69C}" type="presOf" srcId="{032ADA45-3179-4A1B-9C8C-DB5650D2120E}" destId="{CC8D40D5-C599-472C-BF1C-4885EB13BF30}" srcOrd="0" destOrd="0" presId="urn:microsoft.com/office/officeart/2009/3/layout/HorizontalOrganizationChart"/>
    <dgm:cxn modelId="{CED222F5-0D4A-4FDE-82DB-D0BD56669230}" type="presOf" srcId="{D11A9E0A-A495-4E1E-A5FB-47B3B544525C}" destId="{13CFA706-4E43-4C10-AFE4-772FD9C23698}" srcOrd="1" destOrd="0" presId="urn:microsoft.com/office/officeart/2009/3/layout/HorizontalOrganizationChart"/>
    <dgm:cxn modelId="{8968CEE9-B838-4374-AD78-C04BFC3A78E9}" type="presOf" srcId="{C1DF2463-64E2-42BB-B593-31DF922E17C9}" destId="{B0DEE247-72F8-4D4B-85FA-7407B1BF0A63}" srcOrd="1" destOrd="0" presId="urn:microsoft.com/office/officeart/2009/3/layout/HorizontalOrganizationChart"/>
    <dgm:cxn modelId="{519B72A6-A136-4376-BEA6-0A2D1BEEE83C}" srcId="{52C07A04-B1AD-4256-9E13-316226C10ED1}" destId="{8FE2AA0E-7DC9-4CB9-BCC7-0443778F0F63}" srcOrd="1" destOrd="0" parTransId="{57AC38F1-50F6-4D51-B542-E3CF1B2C454C}" sibTransId="{76BFE94B-3B4A-4DB7-B3AA-F27AAA778BBA}"/>
    <dgm:cxn modelId="{33632BE0-A701-4188-B700-A41705C4729B}" type="presOf" srcId="{52C07A04-B1AD-4256-9E13-316226C10ED1}" destId="{D180588E-71EF-4299-BCD2-460AB09C8B4B}" srcOrd="0" destOrd="0" presId="urn:microsoft.com/office/officeart/2009/3/layout/HorizontalOrganizationChart"/>
    <dgm:cxn modelId="{E8D5129E-108F-4E82-BFE7-7CE64FDFA69C}" type="presOf" srcId="{8FE2AA0E-7DC9-4CB9-BCC7-0443778F0F63}" destId="{490BDCDB-D91B-4523-B21B-D4430E3F1D64}" srcOrd="1" destOrd="0" presId="urn:microsoft.com/office/officeart/2009/3/layout/HorizontalOrganizationChart"/>
    <dgm:cxn modelId="{4E7D7783-E6D9-49D3-B29D-2CCA8B5B961B}" type="presOf" srcId="{5D46535B-4AAE-45AC-A59A-7016E308C485}" destId="{76EBE283-8BF4-4F97-9BEA-A835A3DA268D}" srcOrd="0" destOrd="0" presId="urn:microsoft.com/office/officeart/2009/3/layout/HorizontalOrganizationChart"/>
    <dgm:cxn modelId="{3E21E7BA-034A-48FA-B1CE-D6C75982D321}" type="presOf" srcId="{C1DF2463-64E2-42BB-B593-31DF922E17C9}" destId="{1988624A-6881-4C3C-9FF0-0C2467DFA69A}" srcOrd="0" destOrd="0" presId="urn:microsoft.com/office/officeart/2009/3/layout/HorizontalOrganizationChart"/>
    <dgm:cxn modelId="{F494FE2E-C696-423B-AFCA-A7ACED2DA7DF}" type="presOf" srcId="{032ADA45-3179-4A1B-9C8C-DB5650D2120E}" destId="{64DAA845-932D-495D-A588-A8541B0E5520}" srcOrd="1" destOrd="0" presId="urn:microsoft.com/office/officeart/2009/3/layout/HorizontalOrganizationChart"/>
    <dgm:cxn modelId="{CB2677C6-E001-4C15-9AB6-DEFD309AD097}" type="presOf" srcId="{57AC38F1-50F6-4D51-B542-E3CF1B2C454C}" destId="{65279A61-FFDE-4887-B392-88ECC3620C56}" srcOrd="0" destOrd="0" presId="urn:microsoft.com/office/officeart/2009/3/layout/HorizontalOrganizationChart"/>
    <dgm:cxn modelId="{02B50059-C939-46CA-A107-4B176C243E40}" srcId="{C1DF2463-64E2-42BB-B593-31DF922E17C9}" destId="{52C07A04-B1AD-4256-9E13-316226C10ED1}" srcOrd="0" destOrd="0" parTransId="{0F2F3BF5-9C0D-4770-886F-04CA253B122D}" sibTransId="{BC33988B-EAF8-4BFF-8202-89A96373DBA5}"/>
    <dgm:cxn modelId="{DE659636-3314-40AD-A8B4-DAFF2B68C29D}" type="presOf" srcId="{8FE2AA0E-7DC9-4CB9-BCC7-0443778F0F63}" destId="{A2C19A85-5CB1-4413-97AE-B0142374347C}" srcOrd="0" destOrd="0" presId="urn:microsoft.com/office/officeart/2009/3/layout/HorizontalOrganizationChart"/>
    <dgm:cxn modelId="{C8FED8F9-FA62-4423-B7F1-E0663C26FC75}" type="presParOf" srcId="{698B618C-C6C8-4D05-919F-559EE818312E}" destId="{D365D6DC-FDE9-4977-B060-AF01B03724A5}" srcOrd="0" destOrd="0" presId="urn:microsoft.com/office/officeart/2009/3/layout/HorizontalOrganizationChart"/>
    <dgm:cxn modelId="{09ED52AB-220F-447B-B581-D44BCFF96734}" type="presParOf" srcId="{D365D6DC-FDE9-4977-B060-AF01B03724A5}" destId="{7714D309-9851-44ED-8480-1FFCD00BA3A2}" srcOrd="0" destOrd="0" presId="urn:microsoft.com/office/officeart/2009/3/layout/HorizontalOrganizationChart"/>
    <dgm:cxn modelId="{A09538D3-E6E8-4A60-9D37-F1679C30E2F4}" type="presParOf" srcId="{7714D309-9851-44ED-8480-1FFCD00BA3A2}" destId="{1988624A-6881-4C3C-9FF0-0C2467DFA69A}" srcOrd="0" destOrd="0" presId="urn:microsoft.com/office/officeart/2009/3/layout/HorizontalOrganizationChart"/>
    <dgm:cxn modelId="{8DFDD09C-33E2-4192-8E93-509F691AD7BC}" type="presParOf" srcId="{7714D309-9851-44ED-8480-1FFCD00BA3A2}" destId="{B0DEE247-72F8-4D4B-85FA-7407B1BF0A63}" srcOrd="1" destOrd="0" presId="urn:microsoft.com/office/officeart/2009/3/layout/HorizontalOrganizationChart"/>
    <dgm:cxn modelId="{B7EC9751-BBD2-41A1-A2BC-9FFAF0B51543}" type="presParOf" srcId="{D365D6DC-FDE9-4977-B060-AF01B03724A5}" destId="{5F3385E4-BC97-4A9E-9DCB-7E3ADAECBB92}" srcOrd="1" destOrd="0" presId="urn:microsoft.com/office/officeart/2009/3/layout/HorizontalOrganizationChart"/>
    <dgm:cxn modelId="{73CA1E4C-E589-4CEF-94CA-966FEE5385B4}" type="presParOf" srcId="{5F3385E4-BC97-4A9E-9DCB-7E3ADAECBB92}" destId="{C6D609DF-E401-4EF1-8F2A-727E213F2850}" srcOrd="0" destOrd="0" presId="urn:microsoft.com/office/officeart/2009/3/layout/HorizontalOrganizationChart"/>
    <dgm:cxn modelId="{3FC2F5EC-5A80-4FB5-ADEE-B873E3E1F22C}" type="presParOf" srcId="{5F3385E4-BC97-4A9E-9DCB-7E3ADAECBB92}" destId="{110513CE-7874-4EA4-B524-4B0AB23BA2EF}" srcOrd="1" destOrd="0" presId="urn:microsoft.com/office/officeart/2009/3/layout/HorizontalOrganizationChart"/>
    <dgm:cxn modelId="{BD9C7BF0-D31F-42D6-B9E1-D91E2DE02567}" type="presParOf" srcId="{110513CE-7874-4EA4-B524-4B0AB23BA2EF}" destId="{A89663DF-317E-401B-82BF-8C811959FE67}" srcOrd="0" destOrd="0" presId="urn:microsoft.com/office/officeart/2009/3/layout/HorizontalOrganizationChart"/>
    <dgm:cxn modelId="{76327B44-CD36-468E-ACDF-4EFFF80CC536}" type="presParOf" srcId="{A89663DF-317E-401B-82BF-8C811959FE67}" destId="{D180588E-71EF-4299-BCD2-460AB09C8B4B}" srcOrd="0" destOrd="0" presId="urn:microsoft.com/office/officeart/2009/3/layout/HorizontalOrganizationChart"/>
    <dgm:cxn modelId="{CBCB5713-EA95-4815-8816-117BCBD14EDB}" type="presParOf" srcId="{A89663DF-317E-401B-82BF-8C811959FE67}" destId="{3C103A51-D8D3-4A78-B108-161B15CD6B9A}" srcOrd="1" destOrd="0" presId="urn:microsoft.com/office/officeart/2009/3/layout/HorizontalOrganizationChart"/>
    <dgm:cxn modelId="{ADCBE311-1FCC-4E12-AC92-3387D6279CB9}" type="presParOf" srcId="{110513CE-7874-4EA4-B524-4B0AB23BA2EF}" destId="{24740EF9-7217-4BB4-8495-952BA8F488A4}" srcOrd="1" destOrd="0" presId="urn:microsoft.com/office/officeart/2009/3/layout/HorizontalOrganizationChart"/>
    <dgm:cxn modelId="{F66A0CCE-99B6-433A-9226-5721D52E22A1}" type="presParOf" srcId="{24740EF9-7217-4BB4-8495-952BA8F488A4}" destId="{76EBE283-8BF4-4F97-9BEA-A835A3DA268D}" srcOrd="0" destOrd="0" presId="urn:microsoft.com/office/officeart/2009/3/layout/HorizontalOrganizationChart"/>
    <dgm:cxn modelId="{7C84E5CD-C824-4802-B780-D0C73F6D1EC2}" type="presParOf" srcId="{24740EF9-7217-4BB4-8495-952BA8F488A4}" destId="{23E57B16-146A-4F0F-A99F-D9F9CE5E1DE5}" srcOrd="1" destOrd="0" presId="urn:microsoft.com/office/officeart/2009/3/layout/HorizontalOrganizationChart"/>
    <dgm:cxn modelId="{B4F33540-06D8-4E1A-874B-61DE450103F3}" type="presParOf" srcId="{23E57B16-146A-4F0F-A99F-D9F9CE5E1DE5}" destId="{CC59406D-AA29-4424-88CD-738D6955797E}" srcOrd="0" destOrd="0" presId="urn:microsoft.com/office/officeart/2009/3/layout/HorizontalOrganizationChart"/>
    <dgm:cxn modelId="{4E092D69-CA99-45DF-8FCD-87F931ADBDD8}" type="presParOf" srcId="{CC59406D-AA29-4424-88CD-738D6955797E}" destId="{1611AF3E-62D6-440C-9C10-93321E3AB44F}" srcOrd="0" destOrd="0" presId="urn:microsoft.com/office/officeart/2009/3/layout/HorizontalOrganizationChart"/>
    <dgm:cxn modelId="{E30CA0C2-9E7D-43C2-B8FF-8AF01BD8ED78}" type="presParOf" srcId="{CC59406D-AA29-4424-88CD-738D6955797E}" destId="{13CFA706-4E43-4C10-AFE4-772FD9C23698}" srcOrd="1" destOrd="0" presId="urn:microsoft.com/office/officeart/2009/3/layout/HorizontalOrganizationChart"/>
    <dgm:cxn modelId="{C6BACFB1-AE3F-4D57-8010-CD6A6F6EEAA9}" type="presParOf" srcId="{23E57B16-146A-4F0F-A99F-D9F9CE5E1DE5}" destId="{74EB63DD-76B4-4A51-A8BA-2C5C462830D4}" srcOrd="1" destOrd="0" presId="urn:microsoft.com/office/officeart/2009/3/layout/HorizontalOrganizationChart"/>
    <dgm:cxn modelId="{72501B3C-0B7A-4FDC-8FAF-C1950DE5CE5A}" type="presParOf" srcId="{23E57B16-146A-4F0F-A99F-D9F9CE5E1DE5}" destId="{F7B18694-9CC0-4ACF-B35B-EF7F896FA922}" srcOrd="2" destOrd="0" presId="urn:microsoft.com/office/officeart/2009/3/layout/HorizontalOrganizationChart"/>
    <dgm:cxn modelId="{2B5DCF57-1CD6-4C9E-99ED-2F2CDE974E3C}" type="presParOf" srcId="{24740EF9-7217-4BB4-8495-952BA8F488A4}" destId="{65279A61-FFDE-4887-B392-88ECC3620C56}" srcOrd="2" destOrd="0" presId="urn:microsoft.com/office/officeart/2009/3/layout/HorizontalOrganizationChart"/>
    <dgm:cxn modelId="{10FC175B-AA1C-43CD-BE00-74CBB84172C0}" type="presParOf" srcId="{24740EF9-7217-4BB4-8495-952BA8F488A4}" destId="{C0A1E471-CEBC-4335-95C5-7BFAD5B80087}" srcOrd="3" destOrd="0" presId="urn:microsoft.com/office/officeart/2009/3/layout/HorizontalOrganizationChart"/>
    <dgm:cxn modelId="{BD06BA94-F787-473E-A95F-BA51D5E7C33E}" type="presParOf" srcId="{C0A1E471-CEBC-4335-95C5-7BFAD5B80087}" destId="{93178DC6-0881-4C8A-A9FF-3E9274C49712}" srcOrd="0" destOrd="0" presId="urn:microsoft.com/office/officeart/2009/3/layout/HorizontalOrganizationChart"/>
    <dgm:cxn modelId="{471599EA-0169-4B53-9CEC-527410977429}" type="presParOf" srcId="{93178DC6-0881-4C8A-A9FF-3E9274C49712}" destId="{A2C19A85-5CB1-4413-97AE-B0142374347C}" srcOrd="0" destOrd="0" presId="urn:microsoft.com/office/officeart/2009/3/layout/HorizontalOrganizationChart"/>
    <dgm:cxn modelId="{115973D9-9C39-4875-96FB-D18AD850D79E}" type="presParOf" srcId="{93178DC6-0881-4C8A-A9FF-3E9274C49712}" destId="{490BDCDB-D91B-4523-B21B-D4430E3F1D64}" srcOrd="1" destOrd="0" presId="urn:microsoft.com/office/officeart/2009/3/layout/HorizontalOrganizationChart"/>
    <dgm:cxn modelId="{9A4ACF1B-40CD-46EB-9C1B-7028EED260F4}" type="presParOf" srcId="{C0A1E471-CEBC-4335-95C5-7BFAD5B80087}" destId="{2E58EC75-58D9-4C21-9B3C-D35DA39B789F}" srcOrd="1" destOrd="0" presId="urn:microsoft.com/office/officeart/2009/3/layout/HorizontalOrganizationChart"/>
    <dgm:cxn modelId="{069B818C-1B96-41D5-A552-991A45667D7C}" type="presParOf" srcId="{C0A1E471-CEBC-4335-95C5-7BFAD5B80087}" destId="{5CDE50C8-174A-4C57-8A25-28F567E8162F}" srcOrd="2" destOrd="0" presId="urn:microsoft.com/office/officeart/2009/3/layout/HorizontalOrganizationChart"/>
    <dgm:cxn modelId="{8BB11F94-9E7A-4979-AA65-218B24044B52}" type="presParOf" srcId="{110513CE-7874-4EA4-B524-4B0AB23BA2EF}" destId="{9B090591-78E9-439C-B943-0A94553894D2}" srcOrd="2" destOrd="0" presId="urn:microsoft.com/office/officeart/2009/3/layout/HorizontalOrganizationChart"/>
    <dgm:cxn modelId="{52528788-252E-45EF-9A3D-AC9836708FD0}" type="presParOf" srcId="{5F3385E4-BC97-4A9E-9DCB-7E3ADAECBB92}" destId="{2FFF18D2-1D7A-4B9E-A66F-7B602AE61D56}" srcOrd="2" destOrd="0" presId="urn:microsoft.com/office/officeart/2009/3/layout/HorizontalOrganizationChart"/>
    <dgm:cxn modelId="{BB9AE566-37F5-41AF-A5C6-3DCBF21399CB}" type="presParOf" srcId="{5F3385E4-BC97-4A9E-9DCB-7E3ADAECBB92}" destId="{CB4E9E79-6F99-415F-B53A-4CB4B6FDFB1E}" srcOrd="3" destOrd="0" presId="urn:microsoft.com/office/officeart/2009/3/layout/HorizontalOrganizationChart"/>
    <dgm:cxn modelId="{9FCA93BC-7CB6-44FF-938F-1BB036FB5C5E}" type="presParOf" srcId="{CB4E9E79-6F99-415F-B53A-4CB4B6FDFB1E}" destId="{228E783A-948B-4AF6-8801-3766E8227E10}" srcOrd="0" destOrd="0" presId="urn:microsoft.com/office/officeart/2009/3/layout/HorizontalOrganizationChart"/>
    <dgm:cxn modelId="{4F0B792B-7B33-4106-9F04-A7D81ACDF492}" type="presParOf" srcId="{228E783A-948B-4AF6-8801-3766E8227E10}" destId="{CC8D40D5-C599-472C-BF1C-4885EB13BF30}" srcOrd="0" destOrd="0" presId="urn:microsoft.com/office/officeart/2009/3/layout/HorizontalOrganizationChart"/>
    <dgm:cxn modelId="{7A186CEB-3A37-41F2-9A3C-A976FE927FAF}" type="presParOf" srcId="{228E783A-948B-4AF6-8801-3766E8227E10}" destId="{64DAA845-932D-495D-A588-A8541B0E5520}" srcOrd="1" destOrd="0" presId="urn:microsoft.com/office/officeart/2009/3/layout/HorizontalOrganizationChart"/>
    <dgm:cxn modelId="{65AEC7AA-7FCA-40C1-A803-D1C8C208652D}" type="presParOf" srcId="{CB4E9E79-6F99-415F-B53A-4CB4B6FDFB1E}" destId="{107C6AC3-A234-4835-B6A6-D8BD82FCEDE9}" srcOrd="1" destOrd="0" presId="urn:microsoft.com/office/officeart/2009/3/layout/HorizontalOrganizationChart"/>
    <dgm:cxn modelId="{4C4FF0E8-1C9B-4ECF-ABB7-1DE4AC5FAC26}" type="presParOf" srcId="{CB4E9E79-6F99-415F-B53A-4CB4B6FDFB1E}" destId="{478B2AA5-C533-48A5-BA4B-FA55D1662B6E}" srcOrd="2" destOrd="0" presId="urn:microsoft.com/office/officeart/2009/3/layout/HorizontalOrganizationChart"/>
    <dgm:cxn modelId="{0F32DE6E-9BB0-4F7D-B93D-76B341DA110D}" type="presParOf" srcId="{D365D6DC-FDE9-4977-B060-AF01B03724A5}" destId="{258AAC76-C25C-413F-B614-BD8F53CCA92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8F6966D-1722-4BAD-B100-2DCCA8E7588C}"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uk-UA"/>
        </a:p>
      </dgm:t>
    </dgm:pt>
    <dgm:pt modelId="{DA1E74D9-8DBB-45DA-AA0B-810E2509F1D2}">
      <dgm:prSet phldrT="[Текст]" custT="1"/>
      <dgm:spPr/>
      <dgm:t>
        <a:bodyPr/>
        <a:lstStyle/>
        <a:p>
          <a:r>
            <a:rPr lang="uk-UA" sz="2800" b="1" dirty="0" smtClean="0">
              <a:solidFill>
                <a:schemeClr val="accent1">
                  <a:lumMod val="50000"/>
                </a:schemeClr>
              </a:solidFill>
              <a:latin typeface="Times New Roman" panose="02020603050405020304" pitchFamily="18" charset="0"/>
              <a:cs typeface="Times New Roman" panose="02020603050405020304" pitchFamily="18" charset="0"/>
            </a:rPr>
            <a:t>Види нормативного тлумачення</a:t>
          </a:r>
          <a:endParaRPr lang="uk-UA" sz="28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F18F8F20-00B7-457B-9851-AA3FEC2A2FBC}" type="parTrans" cxnId="{4BA623C8-9AE1-497C-8685-925026A8D96F}">
      <dgm:prSet/>
      <dgm:spPr/>
      <dgm:t>
        <a:bodyPr/>
        <a:lstStyle/>
        <a:p>
          <a:endParaRPr lang="uk-UA"/>
        </a:p>
      </dgm:t>
    </dgm:pt>
    <dgm:pt modelId="{40606684-6673-4087-8D7A-FAF47B2B8A41}" type="sibTrans" cxnId="{4BA623C8-9AE1-497C-8685-925026A8D96F}">
      <dgm:prSet/>
      <dgm:spPr/>
      <dgm:t>
        <a:bodyPr/>
        <a:lstStyle/>
        <a:p>
          <a:endParaRPr lang="uk-UA"/>
        </a:p>
      </dgm:t>
    </dgm:pt>
    <dgm:pt modelId="{EF89C0F5-7B04-48E6-8AD9-F36AF457FF7D}">
      <dgm:prSet phldrT="[Текст]" custT="1"/>
      <dgm:spPr/>
      <dgm:t>
        <a:bodyPr/>
        <a:lstStyle/>
        <a:p>
          <a:pPr>
            <a:spcAft>
              <a:spcPts val="1800"/>
            </a:spcAft>
          </a:pPr>
          <a:r>
            <a:rPr lang="uk-UA" sz="3200" b="1" i="0" dirty="0" smtClean="0">
              <a:solidFill>
                <a:schemeClr val="bg2">
                  <a:lumMod val="25000"/>
                </a:schemeClr>
              </a:solidFill>
              <a:latin typeface="+mj-lt"/>
            </a:rPr>
            <a:t>авторське тлумачення норм права </a:t>
          </a:r>
          <a:r>
            <a:rPr lang="uk-UA" sz="3200" dirty="0" smtClean="0">
              <a:solidFill>
                <a:schemeClr val="bg2">
                  <a:lumMod val="25000"/>
                </a:schemeClr>
              </a:solidFill>
              <a:latin typeface="+mj-lt"/>
            </a:rPr>
            <a:t>– це нормативне тлумачення норм права, що здійснюється органом, який видав відповідну норму права</a:t>
          </a:r>
          <a:endParaRPr lang="uk-UA" sz="3200" i="0" dirty="0">
            <a:solidFill>
              <a:schemeClr val="bg2">
                <a:lumMod val="25000"/>
              </a:schemeClr>
            </a:solidFill>
            <a:latin typeface="+mj-lt"/>
            <a:cs typeface="Times New Roman" panose="02020603050405020304" pitchFamily="18" charset="0"/>
          </a:endParaRPr>
        </a:p>
      </dgm:t>
    </dgm:pt>
    <dgm:pt modelId="{37C3F621-5847-4BED-B6EE-2E82082A41D2}" type="parTrans" cxnId="{715024E7-FF9B-40E2-A8A8-C1ADE3E64C26}">
      <dgm:prSet/>
      <dgm:spPr/>
      <dgm:t>
        <a:bodyPr/>
        <a:lstStyle/>
        <a:p>
          <a:endParaRPr lang="uk-UA"/>
        </a:p>
      </dgm:t>
    </dgm:pt>
    <dgm:pt modelId="{21E130AA-666A-4890-BB5B-AB4DB5E5A458}" type="sibTrans" cxnId="{715024E7-FF9B-40E2-A8A8-C1ADE3E64C26}">
      <dgm:prSet/>
      <dgm:spPr/>
      <dgm:t>
        <a:bodyPr/>
        <a:lstStyle/>
        <a:p>
          <a:endParaRPr lang="uk-UA"/>
        </a:p>
      </dgm:t>
    </dgm:pt>
    <dgm:pt modelId="{116C1A9B-FBC5-4C22-92F0-7824EB31D5DC}">
      <dgm:prSet phldrT="[Текст]" custT="1"/>
      <dgm:spPr/>
      <dgm:t>
        <a:bodyPr/>
        <a:lstStyle/>
        <a:p>
          <a:pPr>
            <a:spcAft>
              <a:spcPts val="1800"/>
            </a:spcAft>
          </a:pPr>
          <a:r>
            <a:rPr lang="uk-UA" sz="3200" b="1" i="0" dirty="0" smtClean="0">
              <a:solidFill>
                <a:schemeClr val="bg2">
                  <a:lumMod val="25000"/>
                </a:schemeClr>
              </a:solidFill>
              <a:latin typeface="+mj-lt"/>
            </a:rPr>
            <a:t>делеговане тлумачення норм права</a:t>
          </a:r>
          <a:r>
            <a:rPr lang="en-US" sz="3200" b="1" i="0" dirty="0" smtClean="0">
              <a:solidFill>
                <a:schemeClr val="bg2">
                  <a:lumMod val="25000"/>
                </a:schemeClr>
              </a:solidFill>
              <a:latin typeface="+mj-lt"/>
            </a:rPr>
            <a:t> </a:t>
          </a:r>
          <a:r>
            <a:rPr lang="uk-UA" sz="3200" dirty="0" smtClean="0">
              <a:solidFill>
                <a:schemeClr val="bg2">
                  <a:lumMod val="25000"/>
                </a:schemeClr>
              </a:solidFill>
              <a:latin typeface="+mj-lt"/>
            </a:rPr>
            <a:t>– це нормативне тлумачення норм права, що здійснюється органом, який цю норму не видавав, але уповноважений її тлумачити</a:t>
          </a:r>
          <a:endParaRPr lang="uk-UA" sz="3200" i="0" dirty="0">
            <a:solidFill>
              <a:schemeClr val="bg2">
                <a:lumMod val="25000"/>
              </a:schemeClr>
            </a:solidFill>
            <a:latin typeface="+mj-lt"/>
            <a:cs typeface="Times New Roman" panose="02020603050405020304" pitchFamily="18" charset="0"/>
          </a:endParaRPr>
        </a:p>
      </dgm:t>
    </dgm:pt>
    <dgm:pt modelId="{D96770BB-76DA-4A8D-A2FD-699CB1C7EFDA}" type="parTrans" cxnId="{6DAE89E5-E617-46A9-BF93-38EC546EAE96}">
      <dgm:prSet/>
      <dgm:spPr/>
      <dgm:t>
        <a:bodyPr/>
        <a:lstStyle/>
        <a:p>
          <a:endParaRPr lang="ru-RU"/>
        </a:p>
      </dgm:t>
    </dgm:pt>
    <dgm:pt modelId="{BBACFCF9-3F87-4A74-9980-8C784E6065C7}" type="sibTrans" cxnId="{6DAE89E5-E617-46A9-BF93-38EC546EAE96}">
      <dgm:prSet/>
      <dgm:spPr/>
      <dgm:t>
        <a:bodyPr/>
        <a:lstStyle/>
        <a:p>
          <a:endParaRPr lang="ru-RU"/>
        </a:p>
      </dgm:t>
    </dgm:pt>
    <dgm:pt modelId="{5981182F-A354-48EB-A011-40CB00663132}" type="pres">
      <dgm:prSet presAssocID="{88F6966D-1722-4BAD-B100-2DCCA8E7588C}" presName="Name0" presStyleCnt="0">
        <dgm:presLayoutVars>
          <dgm:chMax val="7"/>
          <dgm:chPref val="7"/>
          <dgm:dir/>
          <dgm:animLvl val="lvl"/>
        </dgm:presLayoutVars>
      </dgm:prSet>
      <dgm:spPr/>
      <dgm:t>
        <a:bodyPr/>
        <a:lstStyle/>
        <a:p>
          <a:endParaRPr lang="uk-UA"/>
        </a:p>
      </dgm:t>
    </dgm:pt>
    <dgm:pt modelId="{32258ED4-781A-41D9-A1CC-FC6ADDDCC344}" type="pres">
      <dgm:prSet presAssocID="{DA1E74D9-8DBB-45DA-AA0B-810E2509F1D2}" presName="Accent1" presStyleCnt="0"/>
      <dgm:spPr/>
    </dgm:pt>
    <dgm:pt modelId="{3E16E9FD-1FF5-4F40-819F-3970C9D933AE}" type="pres">
      <dgm:prSet presAssocID="{DA1E74D9-8DBB-45DA-AA0B-810E2509F1D2}" presName="Accent" presStyleLbl="node1" presStyleIdx="0" presStyleCnt="1" custLinFactNeighborX="-31381" custLinFactNeighborY="1515"/>
      <dgm:spPr/>
    </dgm:pt>
    <dgm:pt modelId="{734D307C-5739-43DA-9864-12E1821FEA9D}" type="pres">
      <dgm:prSet presAssocID="{DA1E74D9-8DBB-45DA-AA0B-810E2509F1D2}" presName="Child1" presStyleLbl="revTx" presStyleIdx="0" presStyleCnt="2" custScaleX="274177" custScaleY="246103" custLinFactNeighborX="24437" custLinFactNeighborY="2380">
        <dgm:presLayoutVars>
          <dgm:chMax val="0"/>
          <dgm:chPref val="0"/>
          <dgm:bulletEnabled val="1"/>
        </dgm:presLayoutVars>
      </dgm:prSet>
      <dgm:spPr/>
      <dgm:t>
        <a:bodyPr/>
        <a:lstStyle/>
        <a:p>
          <a:endParaRPr lang="uk-UA"/>
        </a:p>
      </dgm:t>
    </dgm:pt>
    <dgm:pt modelId="{AA2AFFD9-14A5-446E-AFA9-D86B23E99279}" type="pres">
      <dgm:prSet presAssocID="{DA1E74D9-8DBB-45DA-AA0B-810E2509F1D2}" presName="Parent1" presStyleLbl="revTx" presStyleIdx="1" presStyleCnt="2" custLinFactNeighborX="-57283" custLinFactNeighborY="8151">
        <dgm:presLayoutVars>
          <dgm:chMax val="1"/>
          <dgm:chPref val="1"/>
          <dgm:bulletEnabled val="1"/>
        </dgm:presLayoutVars>
      </dgm:prSet>
      <dgm:spPr/>
      <dgm:t>
        <a:bodyPr/>
        <a:lstStyle/>
        <a:p>
          <a:endParaRPr lang="uk-UA"/>
        </a:p>
      </dgm:t>
    </dgm:pt>
  </dgm:ptLst>
  <dgm:cxnLst>
    <dgm:cxn modelId="{D02C6D60-3365-4FD2-9C5D-6660CE843043}" type="presOf" srcId="{116C1A9B-FBC5-4C22-92F0-7824EB31D5DC}" destId="{734D307C-5739-43DA-9864-12E1821FEA9D}" srcOrd="0" destOrd="1" presId="urn:microsoft.com/office/officeart/2009/layout/CircleArrowProcess"/>
    <dgm:cxn modelId="{7F482D84-562C-40F9-B03D-B37D6EFCDA4F}" type="presOf" srcId="{DA1E74D9-8DBB-45DA-AA0B-810E2509F1D2}" destId="{AA2AFFD9-14A5-446E-AFA9-D86B23E99279}" srcOrd="0" destOrd="0" presId="urn:microsoft.com/office/officeart/2009/layout/CircleArrowProcess"/>
    <dgm:cxn modelId="{6DAE89E5-E617-46A9-BF93-38EC546EAE96}" srcId="{DA1E74D9-8DBB-45DA-AA0B-810E2509F1D2}" destId="{116C1A9B-FBC5-4C22-92F0-7824EB31D5DC}" srcOrd="1" destOrd="0" parTransId="{D96770BB-76DA-4A8D-A2FD-699CB1C7EFDA}" sibTransId="{BBACFCF9-3F87-4A74-9980-8C784E6065C7}"/>
    <dgm:cxn modelId="{715024E7-FF9B-40E2-A8A8-C1ADE3E64C26}" srcId="{DA1E74D9-8DBB-45DA-AA0B-810E2509F1D2}" destId="{EF89C0F5-7B04-48E6-8AD9-F36AF457FF7D}" srcOrd="0" destOrd="0" parTransId="{37C3F621-5847-4BED-B6EE-2E82082A41D2}" sibTransId="{21E130AA-666A-4890-BB5B-AB4DB5E5A458}"/>
    <dgm:cxn modelId="{4BF36D8E-35C9-47AF-9CFC-1784B4D052B9}" type="presOf" srcId="{EF89C0F5-7B04-48E6-8AD9-F36AF457FF7D}" destId="{734D307C-5739-43DA-9864-12E1821FEA9D}" srcOrd="0" destOrd="0" presId="urn:microsoft.com/office/officeart/2009/layout/CircleArrowProcess"/>
    <dgm:cxn modelId="{4BA623C8-9AE1-497C-8685-925026A8D96F}" srcId="{88F6966D-1722-4BAD-B100-2DCCA8E7588C}" destId="{DA1E74D9-8DBB-45DA-AA0B-810E2509F1D2}" srcOrd="0" destOrd="0" parTransId="{F18F8F20-00B7-457B-9851-AA3FEC2A2FBC}" sibTransId="{40606684-6673-4087-8D7A-FAF47B2B8A41}"/>
    <dgm:cxn modelId="{032C57F6-D3A0-40F4-AB77-042113CFF67B}" type="presOf" srcId="{88F6966D-1722-4BAD-B100-2DCCA8E7588C}" destId="{5981182F-A354-48EB-A011-40CB00663132}" srcOrd="0" destOrd="0" presId="urn:microsoft.com/office/officeart/2009/layout/CircleArrowProcess"/>
    <dgm:cxn modelId="{991AB964-F83B-426C-B509-9B95264C122C}" type="presParOf" srcId="{5981182F-A354-48EB-A011-40CB00663132}" destId="{32258ED4-781A-41D9-A1CC-FC6ADDDCC344}" srcOrd="0" destOrd="0" presId="urn:microsoft.com/office/officeart/2009/layout/CircleArrowProcess"/>
    <dgm:cxn modelId="{30BB96C5-7C3D-4663-8CD2-A5C26838BD9D}" type="presParOf" srcId="{32258ED4-781A-41D9-A1CC-FC6ADDDCC344}" destId="{3E16E9FD-1FF5-4F40-819F-3970C9D933AE}" srcOrd="0" destOrd="0" presId="urn:microsoft.com/office/officeart/2009/layout/CircleArrowProcess"/>
    <dgm:cxn modelId="{20C31FB1-06B2-49E5-887E-6F366CBDC58F}" type="presParOf" srcId="{5981182F-A354-48EB-A011-40CB00663132}" destId="{734D307C-5739-43DA-9864-12E1821FEA9D}" srcOrd="1" destOrd="0" presId="urn:microsoft.com/office/officeart/2009/layout/CircleArrowProcess"/>
    <dgm:cxn modelId="{0548E63A-B9B7-4E43-B1C5-0B7789139CAC}" type="presParOf" srcId="{5981182F-A354-48EB-A011-40CB00663132}" destId="{AA2AFFD9-14A5-446E-AFA9-D86B23E9927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447C65-8F2D-44FA-964F-6F1E8CB92141}" type="doc">
      <dgm:prSet loTypeId="urn:microsoft.com/office/officeart/2009/3/layout/HorizontalOrganizationChart" loCatId="hierarchy" qsTypeId="urn:microsoft.com/office/officeart/2005/8/quickstyle/simple5" qsCatId="simple" csTypeId="urn:microsoft.com/office/officeart/2005/8/colors/colorful2" csCatId="colorful" phldr="1"/>
      <dgm:spPr/>
      <dgm:t>
        <a:bodyPr/>
        <a:lstStyle/>
        <a:p>
          <a:endParaRPr lang="uk-UA"/>
        </a:p>
      </dgm:t>
    </dgm:pt>
    <dgm:pt modelId="{C1DF2463-64E2-42BB-B593-31DF922E17C9}">
      <dgm:prSet phldrT="[Текст]" custT="1"/>
      <dgm:spPr/>
      <dgm:t>
        <a:bodyPr/>
        <a:lstStyle/>
        <a:p>
          <a:r>
            <a:rPr lang="uk-UA" sz="4400" dirty="0" smtClean="0">
              <a:latin typeface="+mj-lt"/>
            </a:rPr>
            <a:t>Неофіційне тлумачення</a:t>
          </a:r>
          <a:endParaRPr lang="uk-UA" sz="4400" dirty="0">
            <a:latin typeface="+mj-lt"/>
          </a:endParaRPr>
        </a:p>
      </dgm:t>
    </dgm:pt>
    <dgm:pt modelId="{95DDCF28-F245-4008-A2C8-2C62F93DAB66}" type="parTrans" cxnId="{B474666D-E5FA-4D40-80A2-69EA02FF9CCB}">
      <dgm:prSet/>
      <dgm:spPr/>
      <dgm:t>
        <a:bodyPr/>
        <a:lstStyle/>
        <a:p>
          <a:endParaRPr lang="uk-UA"/>
        </a:p>
      </dgm:t>
    </dgm:pt>
    <dgm:pt modelId="{1E35F57E-2172-4F5D-9032-4F4E5F4BAD88}" type="sibTrans" cxnId="{B474666D-E5FA-4D40-80A2-69EA02FF9CCB}">
      <dgm:prSet/>
      <dgm:spPr/>
      <dgm:t>
        <a:bodyPr/>
        <a:lstStyle/>
        <a:p>
          <a:endParaRPr lang="uk-UA"/>
        </a:p>
      </dgm:t>
    </dgm:pt>
    <dgm:pt modelId="{52C07A04-B1AD-4256-9E13-316226C10ED1}">
      <dgm:prSet phldrT="[Текст]" custT="1"/>
      <dgm:spPr/>
      <dgm:t>
        <a:bodyPr/>
        <a:lstStyle/>
        <a:p>
          <a:r>
            <a:rPr lang="uk-UA" sz="4400" dirty="0" smtClean="0">
              <a:latin typeface="+mj-lt"/>
            </a:rPr>
            <a:t>компетентне</a:t>
          </a:r>
          <a:endParaRPr lang="uk-UA" sz="4400" dirty="0">
            <a:latin typeface="+mj-lt"/>
          </a:endParaRPr>
        </a:p>
      </dgm:t>
    </dgm:pt>
    <dgm:pt modelId="{0F2F3BF5-9C0D-4770-886F-04CA253B122D}" type="parTrans" cxnId="{02B50059-C939-46CA-A107-4B176C243E40}">
      <dgm:prSet/>
      <dgm:spPr/>
      <dgm:t>
        <a:bodyPr/>
        <a:lstStyle/>
        <a:p>
          <a:endParaRPr lang="uk-UA"/>
        </a:p>
      </dgm:t>
    </dgm:pt>
    <dgm:pt modelId="{BC33988B-EAF8-4BFF-8202-89A96373DBA5}" type="sibTrans" cxnId="{02B50059-C939-46CA-A107-4B176C243E40}">
      <dgm:prSet/>
      <dgm:spPr/>
      <dgm:t>
        <a:bodyPr/>
        <a:lstStyle/>
        <a:p>
          <a:endParaRPr lang="uk-UA"/>
        </a:p>
      </dgm:t>
    </dgm:pt>
    <dgm:pt modelId="{032ADA45-3179-4A1B-9C8C-DB5650D2120E}">
      <dgm:prSet custT="1"/>
      <dgm:spPr/>
      <dgm:t>
        <a:bodyPr/>
        <a:lstStyle/>
        <a:p>
          <a:r>
            <a:rPr lang="uk-UA" sz="4400" dirty="0" smtClean="0">
              <a:latin typeface="+mj-lt"/>
            </a:rPr>
            <a:t>буденне</a:t>
          </a:r>
          <a:endParaRPr lang="uk-UA" sz="4400" dirty="0">
            <a:latin typeface="+mj-lt"/>
          </a:endParaRPr>
        </a:p>
      </dgm:t>
    </dgm:pt>
    <dgm:pt modelId="{C2811B94-7F4E-4ED1-9148-DAB385212DCE}" type="parTrans" cxnId="{39B2DECA-E34B-4B1F-AF1F-7B1FEC6DC237}">
      <dgm:prSet/>
      <dgm:spPr/>
      <dgm:t>
        <a:bodyPr/>
        <a:lstStyle/>
        <a:p>
          <a:endParaRPr lang="uk-UA"/>
        </a:p>
      </dgm:t>
    </dgm:pt>
    <dgm:pt modelId="{C9148BEF-D860-4E61-AE0E-70903838C31F}" type="sibTrans" cxnId="{39B2DECA-E34B-4B1F-AF1F-7B1FEC6DC237}">
      <dgm:prSet/>
      <dgm:spPr/>
      <dgm:t>
        <a:bodyPr/>
        <a:lstStyle/>
        <a:p>
          <a:endParaRPr lang="uk-UA"/>
        </a:p>
      </dgm:t>
    </dgm:pt>
    <dgm:pt modelId="{698B618C-C6C8-4D05-919F-559EE818312E}" type="pres">
      <dgm:prSet presAssocID="{D0447C65-8F2D-44FA-964F-6F1E8CB92141}" presName="hierChild1" presStyleCnt="0">
        <dgm:presLayoutVars>
          <dgm:orgChart val="1"/>
          <dgm:chPref val="1"/>
          <dgm:dir/>
          <dgm:animOne val="branch"/>
          <dgm:animLvl val="lvl"/>
          <dgm:resizeHandles/>
        </dgm:presLayoutVars>
      </dgm:prSet>
      <dgm:spPr/>
      <dgm:t>
        <a:bodyPr/>
        <a:lstStyle/>
        <a:p>
          <a:endParaRPr lang="uk-UA"/>
        </a:p>
      </dgm:t>
    </dgm:pt>
    <dgm:pt modelId="{D365D6DC-FDE9-4977-B060-AF01B03724A5}" type="pres">
      <dgm:prSet presAssocID="{C1DF2463-64E2-42BB-B593-31DF922E17C9}" presName="hierRoot1" presStyleCnt="0">
        <dgm:presLayoutVars>
          <dgm:hierBranch val="init"/>
        </dgm:presLayoutVars>
      </dgm:prSet>
      <dgm:spPr/>
      <dgm:t>
        <a:bodyPr/>
        <a:lstStyle/>
        <a:p>
          <a:endParaRPr lang="uk-UA"/>
        </a:p>
      </dgm:t>
    </dgm:pt>
    <dgm:pt modelId="{7714D309-9851-44ED-8480-1FFCD00BA3A2}" type="pres">
      <dgm:prSet presAssocID="{C1DF2463-64E2-42BB-B593-31DF922E17C9}" presName="rootComposite1" presStyleCnt="0"/>
      <dgm:spPr/>
      <dgm:t>
        <a:bodyPr/>
        <a:lstStyle/>
        <a:p>
          <a:endParaRPr lang="uk-UA"/>
        </a:p>
      </dgm:t>
    </dgm:pt>
    <dgm:pt modelId="{1988624A-6881-4C3C-9FF0-0C2467DFA69A}" type="pres">
      <dgm:prSet presAssocID="{C1DF2463-64E2-42BB-B593-31DF922E17C9}" presName="rootText1" presStyleLbl="node0" presStyleIdx="0" presStyleCnt="1" custScaleY="153815">
        <dgm:presLayoutVars>
          <dgm:chPref val="3"/>
        </dgm:presLayoutVars>
      </dgm:prSet>
      <dgm:spPr/>
      <dgm:t>
        <a:bodyPr/>
        <a:lstStyle/>
        <a:p>
          <a:endParaRPr lang="uk-UA"/>
        </a:p>
      </dgm:t>
    </dgm:pt>
    <dgm:pt modelId="{B0DEE247-72F8-4D4B-85FA-7407B1BF0A63}" type="pres">
      <dgm:prSet presAssocID="{C1DF2463-64E2-42BB-B593-31DF922E17C9}" presName="rootConnector1" presStyleLbl="node1" presStyleIdx="0" presStyleCnt="0"/>
      <dgm:spPr/>
      <dgm:t>
        <a:bodyPr/>
        <a:lstStyle/>
        <a:p>
          <a:endParaRPr lang="uk-UA"/>
        </a:p>
      </dgm:t>
    </dgm:pt>
    <dgm:pt modelId="{5F3385E4-BC97-4A9E-9DCB-7E3ADAECBB92}" type="pres">
      <dgm:prSet presAssocID="{C1DF2463-64E2-42BB-B593-31DF922E17C9}" presName="hierChild2" presStyleCnt="0"/>
      <dgm:spPr/>
      <dgm:t>
        <a:bodyPr/>
        <a:lstStyle/>
        <a:p>
          <a:endParaRPr lang="uk-UA"/>
        </a:p>
      </dgm:t>
    </dgm:pt>
    <dgm:pt modelId="{C6D609DF-E401-4EF1-8F2A-727E213F2850}" type="pres">
      <dgm:prSet presAssocID="{0F2F3BF5-9C0D-4770-886F-04CA253B122D}" presName="Name64" presStyleLbl="parChTrans1D2" presStyleIdx="0" presStyleCnt="2"/>
      <dgm:spPr/>
      <dgm:t>
        <a:bodyPr/>
        <a:lstStyle/>
        <a:p>
          <a:endParaRPr lang="uk-UA"/>
        </a:p>
      </dgm:t>
    </dgm:pt>
    <dgm:pt modelId="{110513CE-7874-4EA4-B524-4B0AB23BA2EF}" type="pres">
      <dgm:prSet presAssocID="{52C07A04-B1AD-4256-9E13-316226C10ED1}" presName="hierRoot2" presStyleCnt="0">
        <dgm:presLayoutVars>
          <dgm:hierBranch val="init"/>
        </dgm:presLayoutVars>
      </dgm:prSet>
      <dgm:spPr/>
      <dgm:t>
        <a:bodyPr/>
        <a:lstStyle/>
        <a:p>
          <a:endParaRPr lang="uk-UA"/>
        </a:p>
      </dgm:t>
    </dgm:pt>
    <dgm:pt modelId="{A89663DF-317E-401B-82BF-8C811959FE67}" type="pres">
      <dgm:prSet presAssocID="{52C07A04-B1AD-4256-9E13-316226C10ED1}" presName="rootComposite" presStyleCnt="0"/>
      <dgm:spPr/>
      <dgm:t>
        <a:bodyPr/>
        <a:lstStyle/>
        <a:p>
          <a:endParaRPr lang="uk-UA"/>
        </a:p>
      </dgm:t>
    </dgm:pt>
    <dgm:pt modelId="{D180588E-71EF-4299-BCD2-460AB09C8B4B}" type="pres">
      <dgm:prSet presAssocID="{52C07A04-B1AD-4256-9E13-316226C10ED1}" presName="rootText" presStyleLbl="node2" presStyleIdx="0" presStyleCnt="2">
        <dgm:presLayoutVars>
          <dgm:chPref val="3"/>
        </dgm:presLayoutVars>
      </dgm:prSet>
      <dgm:spPr/>
      <dgm:t>
        <a:bodyPr/>
        <a:lstStyle/>
        <a:p>
          <a:endParaRPr lang="uk-UA"/>
        </a:p>
      </dgm:t>
    </dgm:pt>
    <dgm:pt modelId="{3C103A51-D8D3-4A78-B108-161B15CD6B9A}" type="pres">
      <dgm:prSet presAssocID="{52C07A04-B1AD-4256-9E13-316226C10ED1}" presName="rootConnector" presStyleLbl="node2" presStyleIdx="0" presStyleCnt="2"/>
      <dgm:spPr/>
      <dgm:t>
        <a:bodyPr/>
        <a:lstStyle/>
        <a:p>
          <a:endParaRPr lang="uk-UA"/>
        </a:p>
      </dgm:t>
    </dgm:pt>
    <dgm:pt modelId="{24740EF9-7217-4BB4-8495-952BA8F488A4}" type="pres">
      <dgm:prSet presAssocID="{52C07A04-B1AD-4256-9E13-316226C10ED1}" presName="hierChild4" presStyleCnt="0"/>
      <dgm:spPr/>
      <dgm:t>
        <a:bodyPr/>
        <a:lstStyle/>
        <a:p>
          <a:endParaRPr lang="uk-UA"/>
        </a:p>
      </dgm:t>
    </dgm:pt>
    <dgm:pt modelId="{9B090591-78E9-439C-B943-0A94553894D2}" type="pres">
      <dgm:prSet presAssocID="{52C07A04-B1AD-4256-9E13-316226C10ED1}" presName="hierChild5" presStyleCnt="0"/>
      <dgm:spPr/>
      <dgm:t>
        <a:bodyPr/>
        <a:lstStyle/>
        <a:p>
          <a:endParaRPr lang="uk-UA"/>
        </a:p>
      </dgm:t>
    </dgm:pt>
    <dgm:pt modelId="{2FFF18D2-1D7A-4B9E-A66F-7B602AE61D56}" type="pres">
      <dgm:prSet presAssocID="{C2811B94-7F4E-4ED1-9148-DAB385212DCE}" presName="Name64" presStyleLbl="parChTrans1D2" presStyleIdx="1" presStyleCnt="2"/>
      <dgm:spPr/>
      <dgm:t>
        <a:bodyPr/>
        <a:lstStyle/>
        <a:p>
          <a:endParaRPr lang="uk-UA"/>
        </a:p>
      </dgm:t>
    </dgm:pt>
    <dgm:pt modelId="{CB4E9E79-6F99-415F-B53A-4CB4B6FDFB1E}" type="pres">
      <dgm:prSet presAssocID="{032ADA45-3179-4A1B-9C8C-DB5650D2120E}" presName="hierRoot2" presStyleCnt="0">
        <dgm:presLayoutVars>
          <dgm:hierBranch val="init"/>
        </dgm:presLayoutVars>
      </dgm:prSet>
      <dgm:spPr/>
      <dgm:t>
        <a:bodyPr/>
        <a:lstStyle/>
        <a:p>
          <a:endParaRPr lang="uk-UA"/>
        </a:p>
      </dgm:t>
    </dgm:pt>
    <dgm:pt modelId="{228E783A-948B-4AF6-8801-3766E8227E10}" type="pres">
      <dgm:prSet presAssocID="{032ADA45-3179-4A1B-9C8C-DB5650D2120E}" presName="rootComposite" presStyleCnt="0"/>
      <dgm:spPr/>
      <dgm:t>
        <a:bodyPr/>
        <a:lstStyle/>
        <a:p>
          <a:endParaRPr lang="uk-UA"/>
        </a:p>
      </dgm:t>
    </dgm:pt>
    <dgm:pt modelId="{CC8D40D5-C599-472C-BF1C-4885EB13BF30}" type="pres">
      <dgm:prSet presAssocID="{032ADA45-3179-4A1B-9C8C-DB5650D2120E}" presName="rootText" presStyleLbl="node2" presStyleIdx="1" presStyleCnt="2">
        <dgm:presLayoutVars>
          <dgm:chPref val="3"/>
        </dgm:presLayoutVars>
      </dgm:prSet>
      <dgm:spPr/>
      <dgm:t>
        <a:bodyPr/>
        <a:lstStyle/>
        <a:p>
          <a:endParaRPr lang="uk-UA"/>
        </a:p>
      </dgm:t>
    </dgm:pt>
    <dgm:pt modelId="{64DAA845-932D-495D-A588-A8541B0E5520}" type="pres">
      <dgm:prSet presAssocID="{032ADA45-3179-4A1B-9C8C-DB5650D2120E}" presName="rootConnector" presStyleLbl="node2" presStyleIdx="1" presStyleCnt="2"/>
      <dgm:spPr/>
      <dgm:t>
        <a:bodyPr/>
        <a:lstStyle/>
        <a:p>
          <a:endParaRPr lang="uk-UA"/>
        </a:p>
      </dgm:t>
    </dgm:pt>
    <dgm:pt modelId="{107C6AC3-A234-4835-B6A6-D8BD82FCEDE9}" type="pres">
      <dgm:prSet presAssocID="{032ADA45-3179-4A1B-9C8C-DB5650D2120E}" presName="hierChild4" presStyleCnt="0"/>
      <dgm:spPr/>
      <dgm:t>
        <a:bodyPr/>
        <a:lstStyle/>
        <a:p>
          <a:endParaRPr lang="uk-UA"/>
        </a:p>
      </dgm:t>
    </dgm:pt>
    <dgm:pt modelId="{478B2AA5-C533-48A5-BA4B-FA55D1662B6E}" type="pres">
      <dgm:prSet presAssocID="{032ADA45-3179-4A1B-9C8C-DB5650D2120E}" presName="hierChild5" presStyleCnt="0"/>
      <dgm:spPr/>
      <dgm:t>
        <a:bodyPr/>
        <a:lstStyle/>
        <a:p>
          <a:endParaRPr lang="uk-UA"/>
        </a:p>
      </dgm:t>
    </dgm:pt>
    <dgm:pt modelId="{258AAC76-C25C-413F-B614-BD8F53CCA92A}" type="pres">
      <dgm:prSet presAssocID="{C1DF2463-64E2-42BB-B593-31DF922E17C9}" presName="hierChild3" presStyleCnt="0"/>
      <dgm:spPr/>
      <dgm:t>
        <a:bodyPr/>
        <a:lstStyle/>
        <a:p>
          <a:endParaRPr lang="uk-UA"/>
        </a:p>
      </dgm:t>
    </dgm:pt>
  </dgm:ptLst>
  <dgm:cxnLst>
    <dgm:cxn modelId="{39B2DECA-E34B-4B1F-AF1F-7B1FEC6DC237}" srcId="{C1DF2463-64E2-42BB-B593-31DF922E17C9}" destId="{032ADA45-3179-4A1B-9C8C-DB5650D2120E}" srcOrd="1" destOrd="0" parTransId="{C2811B94-7F4E-4ED1-9148-DAB385212DCE}" sibTransId="{C9148BEF-D860-4E61-AE0E-70903838C31F}"/>
    <dgm:cxn modelId="{FB686BCA-527E-43C4-9368-55326CF56E40}" type="presOf" srcId="{C2811B94-7F4E-4ED1-9148-DAB385212DCE}" destId="{2FFF18D2-1D7A-4B9E-A66F-7B602AE61D56}" srcOrd="0" destOrd="0" presId="urn:microsoft.com/office/officeart/2009/3/layout/HorizontalOrganizationChart"/>
    <dgm:cxn modelId="{B474666D-E5FA-4D40-80A2-69EA02FF9CCB}" srcId="{D0447C65-8F2D-44FA-964F-6F1E8CB92141}" destId="{C1DF2463-64E2-42BB-B593-31DF922E17C9}" srcOrd="0" destOrd="0" parTransId="{95DDCF28-F245-4008-A2C8-2C62F93DAB66}" sibTransId="{1E35F57E-2172-4F5D-9032-4F4E5F4BAD88}"/>
    <dgm:cxn modelId="{A48B7F06-BC79-4DBB-855F-4460E424423A}" type="presOf" srcId="{0F2F3BF5-9C0D-4770-886F-04CA253B122D}" destId="{C6D609DF-E401-4EF1-8F2A-727E213F2850}" srcOrd="0" destOrd="0" presId="urn:microsoft.com/office/officeart/2009/3/layout/HorizontalOrganizationChart"/>
    <dgm:cxn modelId="{41DDB36A-BFD3-415C-8F80-F0728D638888}" type="presOf" srcId="{D0447C65-8F2D-44FA-964F-6F1E8CB92141}" destId="{698B618C-C6C8-4D05-919F-559EE818312E}" srcOrd="0" destOrd="0" presId="urn:microsoft.com/office/officeart/2009/3/layout/HorizontalOrganizationChart"/>
    <dgm:cxn modelId="{1F1B280F-5EE1-4701-B223-15B5420941D7}" type="presOf" srcId="{C1DF2463-64E2-42BB-B593-31DF922E17C9}" destId="{1988624A-6881-4C3C-9FF0-0C2467DFA69A}" srcOrd="0" destOrd="0" presId="urn:microsoft.com/office/officeart/2009/3/layout/HorizontalOrganizationChart"/>
    <dgm:cxn modelId="{300B6143-5863-4C3B-BC2D-5FCA2B3D8956}" type="presOf" srcId="{52C07A04-B1AD-4256-9E13-316226C10ED1}" destId="{D180588E-71EF-4299-BCD2-460AB09C8B4B}" srcOrd="0" destOrd="0" presId="urn:microsoft.com/office/officeart/2009/3/layout/HorizontalOrganizationChart"/>
    <dgm:cxn modelId="{ACBC6221-28D1-4E7F-8AB9-C57244348C0B}" type="presOf" srcId="{C1DF2463-64E2-42BB-B593-31DF922E17C9}" destId="{B0DEE247-72F8-4D4B-85FA-7407B1BF0A63}" srcOrd="1" destOrd="0" presId="urn:microsoft.com/office/officeart/2009/3/layout/HorizontalOrganizationChart"/>
    <dgm:cxn modelId="{3D6EB78C-2EC3-444F-AD33-CCAACB5087BF}" type="presOf" srcId="{032ADA45-3179-4A1B-9C8C-DB5650D2120E}" destId="{CC8D40D5-C599-472C-BF1C-4885EB13BF30}" srcOrd="0" destOrd="0" presId="urn:microsoft.com/office/officeart/2009/3/layout/HorizontalOrganizationChart"/>
    <dgm:cxn modelId="{7B8AEFE0-68B0-4E2F-94C9-B36D863C7A1E}" type="presOf" srcId="{52C07A04-B1AD-4256-9E13-316226C10ED1}" destId="{3C103A51-D8D3-4A78-B108-161B15CD6B9A}" srcOrd="1" destOrd="0" presId="urn:microsoft.com/office/officeart/2009/3/layout/HorizontalOrganizationChart"/>
    <dgm:cxn modelId="{02B50059-C939-46CA-A107-4B176C243E40}" srcId="{C1DF2463-64E2-42BB-B593-31DF922E17C9}" destId="{52C07A04-B1AD-4256-9E13-316226C10ED1}" srcOrd="0" destOrd="0" parTransId="{0F2F3BF5-9C0D-4770-886F-04CA253B122D}" sibTransId="{BC33988B-EAF8-4BFF-8202-89A96373DBA5}"/>
    <dgm:cxn modelId="{375D7929-C117-4E27-A422-E097FBBA22A3}" type="presOf" srcId="{032ADA45-3179-4A1B-9C8C-DB5650D2120E}" destId="{64DAA845-932D-495D-A588-A8541B0E5520}" srcOrd="1" destOrd="0" presId="urn:microsoft.com/office/officeart/2009/3/layout/HorizontalOrganizationChart"/>
    <dgm:cxn modelId="{5A794B48-1AFF-41A3-BF6F-B187702BD4AC}" type="presParOf" srcId="{698B618C-C6C8-4D05-919F-559EE818312E}" destId="{D365D6DC-FDE9-4977-B060-AF01B03724A5}" srcOrd="0" destOrd="0" presId="urn:microsoft.com/office/officeart/2009/3/layout/HorizontalOrganizationChart"/>
    <dgm:cxn modelId="{F1244547-9D5E-414C-968C-588AD5A15DB4}" type="presParOf" srcId="{D365D6DC-FDE9-4977-B060-AF01B03724A5}" destId="{7714D309-9851-44ED-8480-1FFCD00BA3A2}" srcOrd="0" destOrd="0" presId="urn:microsoft.com/office/officeart/2009/3/layout/HorizontalOrganizationChart"/>
    <dgm:cxn modelId="{EE83F8FF-6736-4F8E-AF56-2BD568497DA8}" type="presParOf" srcId="{7714D309-9851-44ED-8480-1FFCD00BA3A2}" destId="{1988624A-6881-4C3C-9FF0-0C2467DFA69A}" srcOrd="0" destOrd="0" presId="urn:microsoft.com/office/officeart/2009/3/layout/HorizontalOrganizationChart"/>
    <dgm:cxn modelId="{7E0EC906-CE88-447A-A347-DA0C765C9B66}" type="presParOf" srcId="{7714D309-9851-44ED-8480-1FFCD00BA3A2}" destId="{B0DEE247-72F8-4D4B-85FA-7407B1BF0A63}" srcOrd="1" destOrd="0" presId="urn:microsoft.com/office/officeart/2009/3/layout/HorizontalOrganizationChart"/>
    <dgm:cxn modelId="{65F7E9B1-C312-478D-9986-3EB43DB28D3E}" type="presParOf" srcId="{D365D6DC-FDE9-4977-B060-AF01B03724A5}" destId="{5F3385E4-BC97-4A9E-9DCB-7E3ADAECBB92}" srcOrd="1" destOrd="0" presId="urn:microsoft.com/office/officeart/2009/3/layout/HorizontalOrganizationChart"/>
    <dgm:cxn modelId="{53B2D135-43F9-4EF7-B554-360DB05070AE}" type="presParOf" srcId="{5F3385E4-BC97-4A9E-9DCB-7E3ADAECBB92}" destId="{C6D609DF-E401-4EF1-8F2A-727E213F2850}" srcOrd="0" destOrd="0" presId="urn:microsoft.com/office/officeart/2009/3/layout/HorizontalOrganizationChart"/>
    <dgm:cxn modelId="{1418E6D8-6A3F-4789-89C4-A91003E19451}" type="presParOf" srcId="{5F3385E4-BC97-4A9E-9DCB-7E3ADAECBB92}" destId="{110513CE-7874-4EA4-B524-4B0AB23BA2EF}" srcOrd="1" destOrd="0" presId="urn:microsoft.com/office/officeart/2009/3/layout/HorizontalOrganizationChart"/>
    <dgm:cxn modelId="{4C6B50DA-0BAA-4C43-8CE6-B09F73D6DE56}" type="presParOf" srcId="{110513CE-7874-4EA4-B524-4B0AB23BA2EF}" destId="{A89663DF-317E-401B-82BF-8C811959FE67}" srcOrd="0" destOrd="0" presId="urn:microsoft.com/office/officeart/2009/3/layout/HorizontalOrganizationChart"/>
    <dgm:cxn modelId="{882403C4-E720-448B-9303-32395D454603}" type="presParOf" srcId="{A89663DF-317E-401B-82BF-8C811959FE67}" destId="{D180588E-71EF-4299-BCD2-460AB09C8B4B}" srcOrd="0" destOrd="0" presId="urn:microsoft.com/office/officeart/2009/3/layout/HorizontalOrganizationChart"/>
    <dgm:cxn modelId="{428E318A-5BB4-4C80-9224-8701663B2C10}" type="presParOf" srcId="{A89663DF-317E-401B-82BF-8C811959FE67}" destId="{3C103A51-D8D3-4A78-B108-161B15CD6B9A}" srcOrd="1" destOrd="0" presId="urn:microsoft.com/office/officeart/2009/3/layout/HorizontalOrganizationChart"/>
    <dgm:cxn modelId="{F5816391-F5BB-4C88-8D88-F9AB54FAF8B0}" type="presParOf" srcId="{110513CE-7874-4EA4-B524-4B0AB23BA2EF}" destId="{24740EF9-7217-4BB4-8495-952BA8F488A4}" srcOrd="1" destOrd="0" presId="urn:microsoft.com/office/officeart/2009/3/layout/HorizontalOrganizationChart"/>
    <dgm:cxn modelId="{4CAFC959-6912-4B4B-B3AE-D1518A554961}" type="presParOf" srcId="{110513CE-7874-4EA4-B524-4B0AB23BA2EF}" destId="{9B090591-78E9-439C-B943-0A94553894D2}" srcOrd="2" destOrd="0" presId="urn:microsoft.com/office/officeart/2009/3/layout/HorizontalOrganizationChart"/>
    <dgm:cxn modelId="{758F27FF-5017-4609-B768-5773B2C0092A}" type="presParOf" srcId="{5F3385E4-BC97-4A9E-9DCB-7E3ADAECBB92}" destId="{2FFF18D2-1D7A-4B9E-A66F-7B602AE61D56}" srcOrd="2" destOrd="0" presId="urn:microsoft.com/office/officeart/2009/3/layout/HorizontalOrganizationChart"/>
    <dgm:cxn modelId="{42F120D9-61B1-4748-BEFC-EC0E60D7A7F5}" type="presParOf" srcId="{5F3385E4-BC97-4A9E-9DCB-7E3ADAECBB92}" destId="{CB4E9E79-6F99-415F-B53A-4CB4B6FDFB1E}" srcOrd="3" destOrd="0" presId="urn:microsoft.com/office/officeart/2009/3/layout/HorizontalOrganizationChart"/>
    <dgm:cxn modelId="{5781FE8F-193D-40E5-BA0B-336F28BDA773}" type="presParOf" srcId="{CB4E9E79-6F99-415F-B53A-4CB4B6FDFB1E}" destId="{228E783A-948B-4AF6-8801-3766E8227E10}" srcOrd="0" destOrd="0" presId="urn:microsoft.com/office/officeart/2009/3/layout/HorizontalOrganizationChart"/>
    <dgm:cxn modelId="{4FA65D05-B03C-4667-AD3B-FD046BE45F30}" type="presParOf" srcId="{228E783A-948B-4AF6-8801-3766E8227E10}" destId="{CC8D40D5-C599-472C-BF1C-4885EB13BF30}" srcOrd="0" destOrd="0" presId="urn:microsoft.com/office/officeart/2009/3/layout/HorizontalOrganizationChart"/>
    <dgm:cxn modelId="{5A131E09-C386-46CE-9DFA-80CCC1DAC64E}" type="presParOf" srcId="{228E783A-948B-4AF6-8801-3766E8227E10}" destId="{64DAA845-932D-495D-A588-A8541B0E5520}" srcOrd="1" destOrd="0" presId="urn:microsoft.com/office/officeart/2009/3/layout/HorizontalOrganizationChart"/>
    <dgm:cxn modelId="{BC392A69-A042-489F-B092-5E5E9D03D861}" type="presParOf" srcId="{CB4E9E79-6F99-415F-B53A-4CB4B6FDFB1E}" destId="{107C6AC3-A234-4835-B6A6-D8BD82FCEDE9}" srcOrd="1" destOrd="0" presId="urn:microsoft.com/office/officeart/2009/3/layout/HorizontalOrganizationChart"/>
    <dgm:cxn modelId="{558C9621-6586-4A89-9C7A-8AA82C00B180}" type="presParOf" srcId="{CB4E9E79-6F99-415F-B53A-4CB4B6FDFB1E}" destId="{478B2AA5-C533-48A5-BA4B-FA55D1662B6E}" srcOrd="2" destOrd="0" presId="urn:microsoft.com/office/officeart/2009/3/layout/HorizontalOrganizationChart"/>
    <dgm:cxn modelId="{16ED8888-D5BD-47C3-9F4B-676A34C9CFC9}" type="presParOf" srcId="{D365D6DC-FDE9-4977-B060-AF01B03724A5}" destId="{258AAC76-C25C-413F-B614-BD8F53CCA92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1DA17-71FA-4D0A-9FDF-6CBA23659EA3}"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uk-UA"/>
        </a:p>
      </dgm:t>
    </dgm:pt>
    <dgm:pt modelId="{F3D89A4F-B4A8-45F5-A645-CE169C380629}">
      <dgm:prSet custT="1"/>
      <dgm:spPr/>
      <dgm:t>
        <a:bodyPr/>
        <a:lstStyle/>
        <a:p>
          <a:r>
            <a:rPr lang="uk-UA" sz="3200" b="1" smtClean="0">
              <a:latin typeface="Times New Roman" panose="02020603050405020304" pitchFamily="18" charset="0"/>
              <a:cs typeface="Times New Roman" panose="02020603050405020304" pitchFamily="18" charset="0"/>
            </a:rPr>
            <a:t>8.3 Правозастосовні акти: поняття, ознаки, види</a:t>
          </a:r>
          <a:endParaRPr lang="uk-UA" sz="3200" dirty="0">
            <a:latin typeface="Times New Roman" panose="02020603050405020304" pitchFamily="18" charset="0"/>
            <a:cs typeface="Times New Roman" panose="02020603050405020304" pitchFamily="18" charset="0"/>
          </a:endParaRPr>
        </a:p>
      </dgm:t>
    </dgm:pt>
    <dgm:pt modelId="{560CDA9B-4F8C-4F65-AAC4-CC8215B57FC1}" type="parTrans" cxnId="{2BC26192-DC65-40AC-B7D6-25A313352BAF}">
      <dgm:prSet/>
      <dgm:spPr/>
      <dgm:t>
        <a:bodyPr/>
        <a:lstStyle/>
        <a:p>
          <a:endParaRPr lang="uk-UA"/>
        </a:p>
      </dgm:t>
    </dgm:pt>
    <dgm:pt modelId="{9C69FAB6-4CF8-4770-9A88-6DD14DFC37E4}" type="sibTrans" cxnId="{2BC26192-DC65-40AC-B7D6-25A313352BAF}">
      <dgm:prSet/>
      <dgm:spPr/>
      <dgm:t>
        <a:bodyPr/>
        <a:lstStyle/>
        <a:p>
          <a:endParaRPr lang="uk-UA"/>
        </a:p>
      </dgm:t>
    </dgm:pt>
    <dgm:pt modelId="{6AA33BEB-209A-477A-9C44-A7EF8786023B}">
      <dgm:prSet custT="1"/>
      <dgm:spPr/>
      <dgm:t>
        <a:bodyPr/>
        <a:lstStyle/>
        <a:p>
          <a:r>
            <a:rPr lang="uk-UA" sz="3200" b="1" smtClean="0">
              <a:latin typeface="Times New Roman" panose="02020603050405020304" pitchFamily="18" charset="0"/>
              <a:cs typeface="Times New Roman" panose="02020603050405020304" pitchFamily="18" charset="0"/>
            </a:rPr>
            <a:t>8.2 Застосування норм права: поняття, стадії, вимоги </a:t>
          </a:r>
          <a:endParaRPr lang="uk-UA" sz="3200" dirty="0">
            <a:latin typeface="Times New Roman" panose="02020603050405020304" pitchFamily="18" charset="0"/>
            <a:cs typeface="Times New Roman" panose="02020603050405020304" pitchFamily="18" charset="0"/>
          </a:endParaRPr>
        </a:p>
      </dgm:t>
    </dgm:pt>
    <dgm:pt modelId="{E0E7B0C2-FB04-4EFA-AD9C-4E4E7290EBC2}" type="parTrans" cxnId="{B6F2375B-FE99-4B3D-ADAE-E65F443EE52C}">
      <dgm:prSet/>
      <dgm:spPr/>
      <dgm:t>
        <a:bodyPr/>
        <a:lstStyle/>
        <a:p>
          <a:endParaRPr lang="uk-UA"/>
        </a:p>
      </dgm:t>
    </dgm:pt>
    <dgm:pt modelId="{FE5B6AE3-6D43-41FA-8CB2-093367C25598}" type="sibTrans" cxnId="{B6F2375B-FE99-4B3D-ADAE-E65F443EE52C}">
      <dgm:prSet/>
      <dgm:spPr/>
      <dgm:t>
        <a:bodyPr/>
        <a:lstStyle/>
        <a:p>
          <a:endParaRPr lang="uk-UA"/>
        </a:p>
      </dgm:t>
    </dgm:pt>
    <dgm:pt modelId="{4EAFFB4C-B5E0-4A4D-81FE-42D3187723F1}">
      <dgm:prSet custT="1"/>
      <dgm:spPr/>
      <dgm:t>
        <a:bodyPr/>
        <a:lstStyle/>
        <a:p>
          <a:r>
            <a:rPr lang="uk-UA" sz="3200" b="1" smtClean="0">
              <a:latin typeface="Times New Roman" panose="02020603050405020304" pitchFamily="18" charset="0"/>
              <a:cs typeface="Times New Roman" panose="02020603050405020304" pitchFamily="18" charset="0"/>
            </a:rPr>
            <a:t>8.1 Поняття та форми реалізації норм права</a:t>
          </a:r>
          <a:endParaRPr lang="uk-UA" sz="3200" dirty="0">
            <a:latin typeface="Times New Roman" panose="02020603050405020304" pitchFamily="18" charset="0"/>
            <a:cs typeface="Times New Roman" panose="02020603050405020304" pitchFamily="18" charset="0"/>
          </a:endParaRPr>
        </a:p>
      </dgm:t>
    </dgm:pt>
    <dgm:pt modelId="{7C1AC90A-F572-4109-88F8-916B79A0FA07}" type="parTrans" cxnId="{6BFBB315-AF44-45F6-AEAC-A41EFC85C832}">
      <dgm:prSet/>
      <dgm:spPr/>
      <dgm:t>
        <a:bodyPr/>
        <a:lstStyle/>
        <a:p>
          <a:endParaRPr lang="uk-UA"/>
        </a:p>
      </dgm:t>
    </dgm:pt>
    <dgm:pt modelId="{4BE27B1F-BF6B-4C9D-A3A4-98172DB3D1F9}" type="sibTrans" cxnId="{6BFBB315-AF44-45F6-AEAC-A41EFC85C832}">
      <dgm:prSet/>
      <dgm:spPr/>
      <dgm:t>
        <a:bodyPr/>
        <a:lstStyle/>
        <a:p>
          <a:endParaRPr lang="uk-UA"/>
        </a:p>
      </dgm:t>
    </dgm:pt>
    <dgm:pt modelId="{EC90BDC6-44B8-425F-B66B-FF9CB44A0B7A}">
      <dgm:prSet custT="1"/>
      <dgm:spPr/>
      <dgm:t>
        <a:bodyPr/>
        <a:lstStyle/>
        <a:p>
          <a:r>
            <a:rPr lang="uk-UA" sz="3200" b="1" smtClean="0">
              <a:latin typeface="Times New Roman" panose="02020603050405020304" pitchFamily="18" charset="0"/>
              <a:cs typeface="Times New Roman" panose="02020603050405020304" pitchFamily="18" charset="0"/>
            </a:rPr>
            <a:t>8.4 Тлумачення норм права: поняття, види, способи</a:t>
          </a:r>
          <a:endParaRPr lang="uk-UA" sz="3200" dirty="0">
            <a:latin typeface="Times New Roman" panose="02020603050405020304" pitchFamily="18" charset="0"/>
            <a:cs typeface="Times New Roman" panose="02020603050405020304" pitchFamily="18" charset="0"/>
          </a:endParaRPr>
        </a:p>
      </dgm:t>
    </dgm:pt>
    <dgm:pt modelId="{858B08A0-DD23-4608-A529-3DDAF3D5F39B}" type="parTrans" cxnId="{F05A4D34-854D-4AA5-9A13-5387A527808B}">
      <dgm:prSet/>
      <dgm:spPr/>
      <dgm:t>
        <a:bodyPr/>
        <a:lstStyle/>
        <a:p>
          <a:endParaRPr lang="ru-RU"/>
        </a:p>
      </dgm:t>
    </dgm:pt>
    <dgm:pt modelId="{61041B88-8BD8-4A00-952F-B921540EA152}" type="sibTrans" cxnId="{F05A4D34-854D-4AA5-9A13-5387A527808B}">
      <dgm:prSet/>
      <dgm:spPr/>
      <dgm:t>
        <a:bodyPr/>
        <a:lstStyle/>
        <a:p>
          <a:endParaRPr lang="ru-RU"/>
        </a:p>
      </dgm:t>
    </dgm:pt>
    <dgm:pt modelId="{255D90ED-32F2-4897-AFFE-A47D3E4611AE}" type="pres">
      <dgm:prSet presAssocID="{D331DA17-71FA-4D0A-9FDF-6CBA23659EA3}" presName="linear" presStyleCnt="0">
        <dgm:presLayoutVars>
          <dgm:animLvl val="lvl"/>
          <dgm:resizeHandles val="exact"/>
        </dgm:presLayoutVars>
      </dgm:prSet>
      <dgm:spPr/>
      <dgm:t>
        <a:bodyPr/>
        <a:lstStyle/>
        <a:p>
          <a:endParaRPr lang="uk-UA"/>
        </a:p>
      </dgm:t>
    </dgm:pt>
    <dgm:pt modelId="{02B59B7A-1948-4220-A731-8466FD7671A6}" type="pres">
      <dgm:prSet presAssocID="{4EAFFB4C-B5E0-4A4D-81FE-42D3187723F1}" presName="parentText" presStyleLbl="node1" presStyleIdx="0" presStyleCnt="4" custScaleY="43131" custLinFactY="-8233" custLinFactNeighborX="-128" custLinFactNeighborY="-100000">
        <dgm:presLayoutVars>
          <dgm:chMax val="0"/>
          <dgm:bulletEnabled val="1"/>
        </dgm:presLayoutVars>
      </dgm:prSet>
      <dgm:spPr/>
      <dgm:t>
        <a:bodyPr/>
        <a:lstStyle/>
        <a:p>
          <a:endParaRPr lang="uk-UA"/>
        </a:p>
      </dgm:t>
    </dgm:pt>
    <dgm:pt modelId="{DEDFB266-BEB6-4D3C-92C2-7E72941F9EF5}" type="pres">
      <dgm:prSet presAssocID="{4BE27B1F-BF6B-4C9D-A3A4-98172DB3D1F9}" presName="spacer" presStyleCnt="0"/>
      <dgm:spPr/>
      <dgm:t>
        <a:bodyPr/>
        <a:lstStyle/>
        <a:p>
          <a:endParaRPr lang="ru-RU"/>
        </a:p>
      </dgm:t>
    </dgm:pt>
    <dgm:pt modelId="{42204797-5B53-4EB8-BB44-D402646BBA94}" type="pres">
      <dgm:prSet presAssocID="{6AA33BEB-209A-477A-9C44-A7EF8786023B}" presName="parentText" presStyleLbl="node1" presStyleIdx="1" presStyleCnt="4" custScaleY="43357" custLinFactNeighborX="-128" custLinFactNeighborY="-68491">
        <dgm:presLayoutVars>
          <dgm:chMax val="0"/>
          <dgm:bulletEnabled val="1"/>
        </dgm:presLayoutVars>
      </dgm:prSet>
      <dgm:spPr/>
      <dgm:t>
        <a:bodyPr/>
        <a:lstStyle/>
        <a:p>
          <a:endParaRPr lang="uk-UA"/>
        </a:p>
      </dgm:t>
    </dgm:pt>
    <dgm:pt modelId="{EF1AD9CA-A16E-42FE-BE98-646A53BF512F}" type="pres">
      <dgm:prSet presAssocID="{FE5B6AE3-6D43-41FA-8CB2-093367C25598}" presName="spacer" presStyleCnt="0"/>
      <dgm:spPr/>
      <dgm:t>
        <a:bodyPr/>
        <a:lstStyle/>
        <a:p>
          <a:endParaRPr lang="ru-RU"/>
        </a:p>
      </dgm:t>
    </dgm:pt>
    <dgm:pt modelId="{50605140-2F08-4B9A-8FEF-2A28A3237121}" type="pres">
      <dgm:prSet presAssocID="{F3D89A4F-B4A8-45F5-A645-CE169C380629}" presName="parentText" presStyleLbl="node1" presStyleIdx="2" presStyleCnt="4" custScaleY="38507" custLinFactNeighborX="128" custLinFactNeighborY="-17090">
        <dgm:presLayoutVars>
          <dgm:chMax val="0"/>
          <dgm:bulletEnabled val="1"/>
        </dgm:presLayoutVars>
      </dgm:prSet>
      <dgm:spPr/>
      <dgm:t>
        <a:bodyPr/>
        <a:lstStyle/>
        <a:p>
          <a:endParaRPr lang="uk-UA"/>
        </a:p>
      </dgm:t>
    </dgm:pt>
    <dgm:pt modelId="{0EEF0E13-EE94-412B-8C05-3406997E8644}" type="pres">
      <dgm:prSet presAssocID="{9C69FAB6-4CF8-4770-9A88-6DD14DFC37E4}" presName="spacer" presStyleCnt="0"/>
      <dgm:spPr/>
      <dgm:t>
        <a:bodyPr/>
        <a:lstStyle/>
        <a:p>
          <a:endParaRPr lang="ru-RU"/>
        </a:p>
      </dgm:t>
    </dgm:pt>
    <dgm:pt modelId="{02139AAB-6EC2-4341-B321-3652456A9C17}" type="pres">
      <dgm:prSet presAssocID="{EC90BDC6-44B8-425F-B66B-FF9CB44A0B7A}" presName="parentText" presStyleLbl="node1" presStyleIdx="3" presStyleCnt="4" custScaleY="43131" custLinFactNeighborX="-255" custLinFactNeighborY="56767">
        <dgm:presLayoutVars>
          <dgm:chMax val="0"/>
          <dgm:bulletEnabled val="1"/>
        </dgm:presLayoutVars>
      </dgm:prSet>
      <dgm:spPr/>
      <dgm:t>
        <a:bodyPr/>
        <a:lstStyle/>
        <a:p>
          <a:endParaRPr lang="ru-RU"/>
        </a:p>
      </dgm:t>
    </dgm:pt>
  </dgm:ptLst>
  <dgm:cxnLst>
    <dgm:cxn modelId="{6BFBB315-AF44-45F6-AEAC-A41EFC85C832}" srcId="{D331DA17-71FA-4D0A-9FDF-6CBA23659EA3}" destId="{4EAFFB4C-B5E0-4A4D-81FE-42D3187723F1}" srcOrd="0" destOrd="0" parTransId="{7C1AC90A-F572-4109-88F8-916B79A0FA07}" sibTransId="{4BE27B1F-BF6B-4C9D-A3A4-98172DB3D1F9}"/>
    <dgm:cxn modelId="{1CC66753-DC31-4E33-9E2B-CCE0610DC7B9}" type="presOf" srcId="{D331DA17-71FA-4D0A-9FDF-6CBA23659EA3}" destId="{255D90ED-32F2-4897-AFFE-A47D3E4611AE}" srcOrd="0" destOrd="0" presId="urn:microsoft.com/office/officeart/2005/8/layout/vList2"/>
    <dgm:cxn modelId="{2BC26192-DC65-40AC-B7D6-25A313352BAF}" srcId="{D331DA17-71FA-4D0A-9FDF-6CBA23659EA3}" destId="{F3D89A4F-B4A8-45F5-A645-CE169C380629}" srcOrd="2" destOrd="0" parTransId="{560CDA9B-4F8C-4F65-AAC4-CC8215B57FC1}" sibTransId="{9C69FAB6-4CF8-4770-9A88-6DD14DFC37E4}"/>
    <dgm:cxn modelId="{BB744133-BCB7-41AC-873C-9D1B9A6054CC}" type="presOf" srcId="{6AA33BEB-209A-477A-9C44-A7EF8786023B}" destId="{42204797-5B53-4EB8-BB44-D402646BBA94}" srcOrd="0" destOrd="0" presId="urn:microsoft.com/office/officeart/2005/8/layout/vList2"/>
    <dgm:cxn modelId="{00238992-C5DC-4DE8-B81E-33F9B8047028}" type="presOf" srcId="{F3D89A4F-B4A8-45F5-A645-CE169C380629}" destId="{50605140-2F08-4B9A-8FEF-2A28A3237121}" srcOrd="0" destOrd="0" presId="urn:microsoft.com/office/officeart/2005/8/layout/vList2"/>
    <dgm:cxn modelId="{F05A4D34-854D-4AA5-9A13-5387A527808B}" srcId="{D331DA17-71FA-4D0A-9FDF-6CBA23659EA3}" destId="{EC90BDC6-44B8-425F-B66B-FF9CB44A0B7A}" srcOrd="3" destOrd="0" parTransId="{858B08A0-DD23-4608-A529-3DDAF3D5F39B}" sibTransId="{61041B88-8BD8-4A00-952F-B921540EA152}"/>
    <dgm:cxn modelId="{B6F2375B-FE99-4B3D-ADAE-E65F443EE52C}" srcId="{D331DA17-71FA-4D0A-9FDF-6CBA23659EA3}" destId="{6AA33BEB-209A-477A-9C44-A7EF8786023B}" srcOrd="1" destOrd="0" parTransId="{E0E7B0C2-FB04-4EFA-AD9C-4E4E7290EBC2}" sibTransId="{FE5B6AE3-6D43-41FA-8CB2-093367C25598}"/>
    <dgm:cxn modelId="{6227BB53-87DC-4131-BC1A-454C53086BD9}" type="presOf" srcId="{EC90BDC6-44B8-425F-B66B-FF9CB44A0B7A}" destId="{02139AAB-6EC2-4341-B321-3652456A9C17}" srcOrd="0" destOrd="0" presId="urn:microsoft.com/office/officeart/2005/8/layout/vList2"/>
    <dgm:cxn modelId="{F87404BE-3691-4401-AAEC-C20D3FA480E4}" type="presOf" srcId="{4EAFFB4C-B5E0-4A4D-81FE-42D3187723F1}" destId="{02B59B7A-1948-4220-A731-8466FD7671A6}" srcOrd="0" destOrd="0" presId="urn:microsoft.com/office/officeart/2005/8/layout/vList2"/>
    <dgm:cxn modelId="{FED1638B-3487-4884-A109-71FB1F7AAC20}" type="presParOf" srcId="{255D90ED-32F2-4897-AFFE-A47D3E4611AE}" destId="{02B59B7A-1948-4220-A731-8466FD7671A6}" srcOrd="0" destOrd="0" presId="urn:microsoft.com/office/officeart/2005/8/layout/vList2"/>
    <dgm:cxn modelId="{A0DD1D7E-724C-4D21-A73B-9D3C60371B4E}" type="presParOf" srcId="{255D90ED-32F2-4897-AFFE-A47D3E4611AE}" destId="{DEDFB266-BEB6-4D3C-92C2-7E72941F9EF5}" srcOrd="1" destOrd="0" presId="urn:microsoft.com/office/officeart/2005/8/layout/vList2"/>
    <dgm:cxn modelId="{032F6843-9F10-477A-ADD9-3A291BA6D1F5}" type="presParOf" srcId="{255D90ED-32F2-4897-AFFE-A47D3E4611AE}" destId="{42204797-5B53-4EB8-BB44-D402646BBA94}" srcOrd="2" destOrd="0" presId="urn:microsoft.com/office/officeart/2005/8/layout/vList2"/>
    <dgm:cxn modelId="{85F8F884-FC8E-4EE0-85DC-F3F3B11F630B}" type="presParOf" srcId="{255D90ED-32F2-4897-AFFE-A47D3E4611AE}" destId="{EF1AD9CA-A16E-42FE-BE98-646A53BF512F}" srcOrd="3" destOrd="0" presId="urn:microsoft.com/office/officeart/2005/8/layout/vList2"/>
    <dgm:cxn modelId="{015C5444-4DC5-460B-9C8C-AF7F74E76E07}" type="presParOf" srcId="{255D90ED-32F2-4897-AFFE-A47D3E4611AE}" destId="{50605140-2F08-4B9A-8FEF-2A28A3237121}" srcOrd="4" destOrd="0" presId="urn:microsoft.com/office/officeart/2005/8/layout/vList2"/>
    <dgm:cxn modelId="{CA957B0B-B244-4E39-83D2-AF6CF1B53563}" type="presParOf" srcId="{255D90ED-32F2-4897-AFFE-A47D3E4611AE}" destId="{0EEF0E13-EE94-412B-8C05-3406997E8644}" srcOrd="5" destOrd="0" presId="urn:microsoft.com/office/officeart/2005/8/layout/vList2"/>
    <dgm:cxn modelId="{265A2B05-BC52-4392-B3CB-3745A08CC991}" type="presParOf" srcId="{255D90ED-32F2-4897-AFFE-A47D3E4611AE}" destId="{02139AAB-6EC2-4341-B321-3652456A9C1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8F6966D-1722-4BAD-B100-2DCCA8E7588C}"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uk-UA"/>
        </a:p>
      </dgm:t>
    </dgm:pt>
    <dgm:pt modelId="{DA1E74D9-8DBB-45DA-AA0B-810E2509F1D2}">
      <dgm:prSet phldrT="[Текст]" custT="1"/>
      <dgm:spPr/>
      <dgm:t>
        <a:bodyPr/>
        <a:lstStyle/>
        <a:p>
          <a:r>
            <a:rPr lang="uk-UA" sz="2800" b="1" dirty="0" smtClean="0">
              <a:latin typeface="+mj-lt"/>
              <a:cs typeface="Times New Roman" panose="02020603050405020304" pitchFamily="18" charset="0"/>
            </a:rPr>
            <a:t>Види </a:t>
          </a:r>
          <a:r>
            <a:rPr lang="uk-UA" sz="2800" b="1" noProof="0" dirty="0" smtClean="0">
              <a:latin typeface="+mj-lt"/>
              <a:cs typeface="Times New Roman" panose="02020603050405020304" pitchFamily="18" charset="0"/>
            </a:rPr>
            <a:t>компетентного тлумачення</a:t>
          </a:r>
          <a:endParaRPr lang="uk-UA" sz="2800" b="1" noProof="0" dirty="0">
            <a:latin typeface="+mj-lt"/>
            <a:cs typeface="Times New Roman" panose="02020603050405020304" pitchFamily="18" charset="0"/>
          </a:endParaRPr>
        </a:p>
      </dgm:t>
    </dgm:pt>
    <dgm:pt modelId="{F18F8F20-00B7-457B-9851-AA3FEC2A2FBC}" type="parTrans" cxnId="{4BA623C8-9AE1-497C-8685-925026A8D96F}">
      <dgm:prSet/>
      <dgm:spPr/>
      <dgm:t>
        <a:bodyPr/>
        <a:lstStyle/>
        <a:p>
          <a:endParaRPr lang="uk-UA"/>
        </a:p>
      </dgm:t>
    </dgm:pt>
    <dgm:pt modelId="{40606684-6673-4087-8D7A-FAF47B2B8A41}" type="sibTrans" cxnId="{4BA623C8-9AE1-497C-8685-925026A8D96F}">
      <dgm:prSet/>
      <dgm:spPr/>
      <dgm:t>
        <a:bodyPr/>
        <a:lstStyle/>
        <a:p>
          <a:endParaRPr lang="uk-UA"/>
        </a:p>
      </dgm:t>
    </dgm:pt>
    <dgm:pt modelId="{EF89C0F5-7B04-48E6-8AD9-F36AF457FF7D}">
      <dgm:prSet phldrT="[Текст]" custT="1"/>
      <dgm:spPr/>
      <dgm:t>
        <a:bodyPr/>
        <a:lstStyle/>
        <a:p>
          <a:r>
            <a:rPr lang="uk-UA" sz="2800" b="1" i="0" dirty="0" smtClean="0">
              <a:solidFill>
                <a:schemeClr val="bg2">
                  <a:lumMod val="25000"/>
                </a:schemeClr>
              </a:solidFill>
              <a:latin typeface="+mj-lt"/>
              <a:cs typeface="Times New Roman" panose="02020603050405020304" pitchFamily="18" charset="0"/>
            </a:rPr>
            <a:t>наукове</a:t>
          </a:r>
          <a:r>
            <a:rPr lang="uk-UA" sz="2800" i="0" dirty="0" smtClean="0">
              <a:solidFill>
                <a:schemeClr val="bg2">
                  <a:lumMod val="25000"/>
                </a:schemeClr>
              </a:solidFill>
              <a:latin typeface="+mj-lt"/>
              <a:cs typeface="Times New Roman" panose="02020603050405020304" pitchFamily="18" charset="0"/>
            </a:rPr>
            <a:t> </a:t>
          </a:r>
          <a:endParaRPr lang="uk-UA" sz="2800" i="0" dirty="0">
            <a:solidFill>
              <a:schemeClr val="bg2">
                <a:lumMod val="25000"/>
              </a:schemeClr>
            </a:solidFill>
            <a:latin typeface="+mj-lt"/>
            <a:cs typeface="Times New Roman" panose="02020603050405020304" pitchFamily="18" charset="0"/>
          </a:endParaRPr>
        </a:p>
      </dgm:t>
    </dgm:pt>
    <dgm:pt modelId="{37C3F621-5847-4BED-B6EE-2E82082A41D2}" type="parTrans" cxnId="{715024E7-FF9B-40E2-A8A8-C1ADE3E64C26}">
      <dgm:prSet/>
      <dgm:spPr/>
      <dgm:t>
        <a:bodyPr/>
        <a:lstStyle/>
        <a:p>
          <a:endParaRPr lang="uk-UA"/>
        </a:p>
      </dgm:t>
    </dgm:pt>
    <dgm:pt modelId="{21E130AA-666A-4890-BB5B-AB4DB5E5A458}" type="sibTrans" cxnId="{715024E7-FF9B-40E2-A8A8-C1ADE3E64C26}">
      <dgm:prSet/>
      <dgm:spPr/>
      <dgm:t>
        <a:bodyPr/>
        <a:lstStyle/>
        <a:p>
          <a:endParaRPr lang="uk-UA"/>
        </a:p>
      </dgm:t>
    </dgm:pt>
    <dgm:pt modelId="{810A198B-898A-4589-A038-23EE367F5EE4}">
      <dgm:prSet phldrT="[Текст]" custT="1"/>
      <dgm:spPr/>
      <dgm:t>
        <a:bodyPr/>
        <a:lstStyle/>
        <a:p>
          <a:r>
            <a:rPr lang="uk-UA" sz="2800" b="1" i="0" dirty="0" smtClean="0">
              <a:solidFill>
                <a:schemeClr val="bg2">
                  <a:lumMod val="25000"/>
                </a:schemeClr>
              </a:solidFill>
              <a:latin typeface="+mj-lt"/>
              <a:cs typeface="Times New Roman" panose="02020603050405020304" pitchFamily="18" charset="0"/>
            </a:rPr>
            <a:t>професійне</a:t>
          </a:r>
          <a:endParaRPr lang="uk-UA" sz="2800" b="1" i="0" dirty="0">
            <a:solidFill>
              <a:schemeClr val="bg2">
                <a:lumMod val="25000"/>
              </a:schemeClr>
            </a:solidFill>
            <a:latin typeface="+mj-lt"/>
            <a:cs typeface="Times New Roman" panose="02020603050405020304" pitchFamily="18" charset="0"/>
          </a:endParaRPr>
        </a:p>
      </dgm:t>
    </dgm:pt>
    <dgm:pt modelId="{57817654-4138-4611-8057-65EAAFF30A31}" type="parTrans" cxnId="{F9A53C19-BD0D-491C-B2A3-513124BD2534}">
      <dgm:prSet/>
      <dgm:spPr/>
      <dgm:t>
        <a:bodyPr/>
        <a:lstStyle/>
        <a:p>
          <a:endParaRPr lang="ru-RU"/>
        </a:p>
      </dgm:t>
    </dgm:pt>
    <dgm:pt modelId="{9B1DF9C9-9B62-428D-BE8D-4CB002D3F7D1}" type="sibTrans" cxnId="{F9A53C19-BD0D-491C-B2A3-513124BD2534}">
      <dgm:prSet/>
      <dgm:spPr/>
      <dgm:t>
        <a:bodyPr/>
        <a:lstStyle/>
        <a:p>
          <a:endParaRPr lang="ru-RU"/>
        </a:p>
      </dgm:t>
    </dgm:pt>
    <dgm:pt modelId="{B00C624D-49AB-41BC-A48B-C4CECFB65FB9}">
      <dgm:prSet phldrT="[Текст]" custT="1"/>
      <dgm:spPr/>
      <dgm:t>
        <a:bodyPr/>
        <a:lstStyle/>
        <a:p>
          <a:r>
            <a:rPr lang="uk-UA" sz="2800" b="1" i="0" dirty="0" smtClean="0">
              <a:solidFill>
                <a:schemeClr val="bg2">
                  <a:lumMod val="25000"/>
                </a:schemeClr>
              </a:solidFill>
              <a:latin typeface="+mj-lt"/>
              <a:cs typeface="Times New Roman" panose="02020603050405020304" pitchFamily="18" charset="0"/>
            </a:rPr>
            <a:t>службове </a:t>
          </a:r>
          <a:endParaRPr lang="uk-UA" sz="2800" b="1" i="0" dirty="0">
            <a:solidFill>
              <a:schemeClr val="bg2">
                <a:lumMod val="25000"/>
              </a:schemeClr>
            </a:solidFill>
            <a:latin typeface="+mj-lt"/>
            <a:cs typeface="Times New Roman" panose="02020603050405020304" pitchFamily="18" charset="0"/>
          </a:endParaRPr>
        </a:p>
      </dgm:t>
    </dgm:pt>
    <dgm:pt modelId="{3399B026-939F-40F1-8981-9855977CB47C}" type="parTrans" cxnId="{084244F1-B4F5-4285-B36B-8F5687786217}">
      <dgm:prSet/>
      <dgm:spPr/>
      <dgm:t>
        <a:bodyPr/>
        <a:lstStyle/>
        <a:p>
          <a:endParaRPr lang="ru-RU"/>
        </a:p>
      </dgm:t>
    </dgm:pt>
    <dgm:pt modelId="{71CED80E-57C1-4956-AB4D-A45428601A7F}" type="sibTrans" cxnId="{084244F1-B4F5-4285-B36B-8F5687786217}">
      <dgm:prSet/>
      <dgm:spPr/>
      <dgm:t>
        <a:bodyPr/>
        <a:lstStyle/>
        <a:p>
          <a:endParaRPr lang="ru-RU"/>
        </a:p>
      </dgm:t>
    </dgm:pt>
    <dgm:pt modelId="{75055C8B-3700-43FD-9162-9470D14C74F0}" type="pres">
      <dgm:prSet presAssocID="{88F6966D-1722-4BAD-B100-2DCCA8E7588C}" presName="Name0" presStyleCnt="0">
        <dgm:presLayoutVars>
          <dgm:chMax val="1"/>
          <dgm:chPref val="1"/>
          <dgm:dir/>
          <dgm:animOne val="branch"/>
          <dgm:animLvl val="lvl"/>
        </dgm:presLayoutVars>
      </dgm:prSet>
      <dgm:spPr/>
      <dgm:t>
        <a:bodyPr/>
        <a:lstStyle/>
        <a:p>
          <a:endParaRPr lang="ru-RU"/>
        </a:p>
      </dgm:t>
    </dgm:pt>
    <dgm:pt modelId="{BA00B823-9445-4092-92E0-05170A0CBC25}" type="pres">
      <dgm:prSet presAssocID="{DA1E74D9-8DBB-45DA-AA0B-810E2509F1D2}" presName="singleCycle" presStyleCnt="0"/>
      <dgm:spPr/>
      <dgm:t>
        <a:bodyPr/>
        <a:lstStyle/>
        <a:p>
          <a:endParaRPr lang="ru-RU"/>
        </a:p>
      </dgm:t>
    </dgm:pt>
    <dgm:pt modelId="{2D790FBC-9185-4D51-A876-27963F8DC9DE}" type="pres">
      <dgm:prSet presAssocID="{DA1E74D9-8DBB-45DA-AA0B-810E2509F1D2}" presName="singleCenter" presStyleLbl="node1" presStyleIdx="0" presStyleCnt="4" custScaleX="262984" custLinFactNeighborX="1860" custLinFactNeighborY="-10331">
        <dgm:presLayoutVars>
          <dgm:chMax val="7"/>
          <dgm:chPref val="7"/>
        </dgm:presLayoutVars>
      </dgm:prSet>
      <dgm:spPr/>
      <dgm:t>
        <a:bodyPr/>
        <a:lstStyle/>
        <a:p>
          <a:endParaRPr lang="ru-RU"/>
        </a:p>
      </dgm:t>
    </dgm:pt>
    <dgm:pt modelId="{5E5867E1-95E9-45DC-A3F4-421A3508D86E}" type="pres">
      <dgm:prSet presAssocID="{37C3F621-5847-4BED-B6EE-2E82082A41D2}" presName="Name56" presStyleLbl="parChTrans1D2" presStyleIdx="0" presStyleCnt="3"/>
      <dgm:spPr/>
      <dgm:t>
        <a:bodyPr/>
        <a:lstStyle/>
        <a:p>
          <a:endParaRPr lang="ru-RU"/>
        </a:p>
      </dgm:t>
    </dgm:pt>
    <dgm:pt modelId="{9E1DD3F8-7D10-4BEC-B461-8D23D43CE062}" type="pres">
      <dgm:prSet presAssocID="{EF89C0F5-7B04-48E6-8AD9-F36AF457FF7D}" presName="text0" presStyleLbl="node1" presStyleIdx="1" presStyleCnt="4" custScaleX="284405" custRadScaleRad="100929" custRadScaleInc="4302">
        <dgm:presLayoutVars>
          <dgm:bulletEnabled val="1"/>
        </dgm:presLayoutVars>
      </dgm:prSet>
      <dgm:spPr/>
      <dgm:t>
        <a:bodyPr/>
        <a:lstStyle/>
        <a:p>
          <a:endParaRPr lang="ru-RU"/>
        </a:p>
      </dgm:t>
    </dgm:pt>
    <dgm:pt modelId="{979A6B32-B94A-4555-B164-5B0D0E0A3C96}" type="pres">
      <dgm:prSet presAssocID="{57817654-4138-4611-8057-65EAAFF30A31}" presName="Name56" presStyleLbl="parChTrans1D2" presStyleIdx="1" presStyleCnt="3"/>
      <dgm:spPr/>
      <dgm:t>
        <a:bodyPr/>
        <a:lstStyle/>
        <a:p>
          <a:endParaRPr lang="ru-RU"/>
        </a:p>
      </dgm:t>
    </dgm:pt>
    <dgm:pt modelId="{E7355103-031E-46D1-B9CE-00A03291FADE}" type="pres">
      <dgm:prSet presAssocID="{810A198B-898A-4589-A038-23EE367F5EE4}" presName="text0" presStyleLbl="node1" presStyleIdx="2" presStyleCnt="4" custScaleX="279073" custRadScaleRad="125507" custRadScaleInc="-5666">
        <dgm:presLayoutVars>
          <dgm:bulletEnabled val="1"/>
        </dgm:presLayoutVars>
      </dgm:prSet>
      <dgm:spPr/>
      <dgm:t>
        <a:bodyPr/>
        <a:lstStyle/>
        <a:p>
          <a:endParaRPr lang="ru-RU"/>
        </a:p>
      </dgm:t>
    </dgm:pt>
    <dgm:pt modelId="{6FDD54B9-1C2F-4657-B8CF-1E1E1FE9B62B}" type="pres">
      <dgm:prSet presAssocID="{3399B026-939F-40F1-8981-9855977CB47C}" presName="Name56" presStyleLbl="parChTrans1D2" presStyleIdx="2" presStyleCnt="3"/>
      <dgm:spPr/>
      <dgm:t>
        <a:bodyPr/>
        <a:lstStyle/>
        <a:p>
          <a:endParaRPr lang="ru-RU"/>
        </a:p>
      </dgm:t>
    </dgm:pt>
    <dgm:pt modelId="{652E4BFE-8067-405E-9221-2997318AC4D4}" type="pres">
      <dgm:prSet presAssocID="{B00C624D-49AB-41BC-A48B-C4CECFB65FB9}" presName="text0" presStyleLbl="node1" presStyleIdx="3" presStyleCnt="4" custScaleX="256486" custRadScaleRad="141553" custRadScaleInc="11850">
        <dgm:presLayoutVars>
          <dgm:bulletEnabled val="1"/>
        </dgm:presLayoutVars>
      </dgm:prSet>
      <dgm:spPr/>
      <dgm:t>
        <a:bodyPr/>
        <a:lstStyle/>
        <a:p>
          <a:endParaRPr lang="ru-RU"/>
        </a:p>
      </dgm:t>
    </dgm:pt>
  </dgm:ptLst>
  <dgm:cxnLst>
    <dgm:cxn modelId="{084244F1-B4F5-4285-B36B-8F5687786217}" srcId="{DA1E74D9-8DBB-45DA-AA0B-810E2509F1D2}" destId="{B00C624D-49AB-41BC-A48B-C4CECFB65FB9}" srcOrd="2" destOrd="0" parTransId="{3399B026-939F-40F1-8981-9855977CB47C}" sibTransId="{71CED80E-57C1-4956-AB4D-A45428601A7F}"/>
    <dgm:cxn modelId="{715024E7-FF9B-40E2-A8A8-C1ADE3E64C26}" srcId="{DA1E74D9-8DBB-45DA-AA0B-810E2509F1D2}" destId="{EF89C0F5-7B04-48E6-8AD9-F36AF457FF7D}" srcOrd="0" destOrd="0" parTransId="{37C3F621-5847-4BED-B6EE-2E82082A41D2}" sibTransId="{21E130AA-666A-4890-BB5B-AB4DB5E5A458}"/>
    <dgm:cxn modelId="{C7ADFBDB-5AFC-43AF-A750-54B7B8DFCDBE}" type="presOf" srcId="{B00C624D-49AB-41BC-A48B-C4CECFB65FB9}" destId="{652E4BFE-8067-405E-9221-2997318AC4D4}" srcOrd="0" destOrd="0" presId="urn:microsoft.com/office/officeart/2008/layout/RadialCluster"/>
    <dgm:cxn modelId="{DC556992-8CED-422B-8399-9D7BA40E23D6}" type="presOf" srcId="{3399B026-939F-40F1-8981-9855977CB47C}" destId="{6FDD54B9-1C2F-4657-B8CF-1E1E1FE9B62B}" srcOrd="0" destOrd="0" presId="urn:microsoft.com/office/officeart/2008/layout/RadialCluster"/>
    <dgm:cxn modelId="{4BA623C8-9AE1-497C-8685-925026A8D96F}" srcId="{88F6966D-1722-4BAD-B100-2DCCA8E7588C}" destId="{DA1E74D9-8DBB-45DA-AA0B-810E2509F1D2}" srcOrd="0" destOrd="0" parTransId="{F18F8F20-00B7-457B-9851-AA3FEC2A2FBC}" sibTransId="{40606684-6673-4087-8D7A-FAF47B2B8A41}"/>
    <dgm:cxn modelId="{7AFD03A6-CB09-4705-AD4B-677923692BB1}" type="presOf" srcId="{88F6966D-1722-4BAD-B100-2DCCA8E7588C}" destId="{75055C8B-3700-43FD-9162-9470D14C74F0}" srcOrd="0" destOrd="0" presId="urn:microsoft.com/office/officeart/2008/layout/RadialCluster"/>
    <dgm:cxn modelId="{56EBB1AC-9816-49C8-A470-B0E3A9844E3F}" type="presOf" srcId="{EF89C0F5-7B04-48E6-8AD9-F36AF457FF7D}" destId="{9E1DD3F8-7D10-4BEC-B461-8D23D43CE062}" srcOrd="0" destOrd="0" presId="urn:microsoft.com/office/officeart/2008/layout/RadialCluster"/>
    <dgm:cxn modelId="{8CAEB09F-0E56-4673-9307-1485DC753069}" type="presOf" srcId="{DA1E74D9-8DBB-45DA-AA0B-810E2509F1D2}" destId="{2D790FBC-9185-4D51-A876-27963F8DC9DE}" srcOrd="0" destOrd="0" presId="urn:microsoft.com/office/officeart/2008/layout/RadialCluster"/>
    <dgm:cxn modelId="{6CE8F926-7CD1-4CE4-9E41-AA7DFF997E5E}" type="presOf" srcId="{37C3F621-5847-4BED-B6EE-2E82082A41D2}" destId="{5E5867E1-95E9-45DC-A3F4-421A3508D86E}" srcOrd="0" destOrd="0" presId="urn:microsoft.com/office/officeart/2008/layout/RadialCluster"/>
    <dgm:cxn modelId="{F9A53C19-BD0D-491C-B2A3-513124BD2534}" srcId="{DA1E74D9-8DBB-45DA-AA0B-810E2509F1D2}" destId="{810A198B-898A-4589-A038-23EE367F5EE4}" srcOrd="1" destOrd="0" parTransId="{57817654-4138-4611-8057-65EAAFF30A31}" sibTransId="{9B1DF9C9-9B62-428D-BE8D-4CB002D3F7D1}"/>
    <dgm:cxn modelId="{6C0A46B8-E898-44D4-9614-8DFA47EB5B60}" type="presOf" srcId="{810A198B-898A-4589-A038-23EE367F5EE4}" destId="{E7355103-031E-46D1-B9CE-00A03291FADE}" srcOrd="0" destOrd="0" presId="urn:microsoft.com/office/officeart/2008/layout/RadialCluster"/>
    <dgm:cxn modelId="{F806AF70-3856-4B93-BA8D-8EC1398ED942}" type="presOf" srcId="{57817654-4138-4611-8057-65EAAFF30A31}" destId="{979A6B32-B94A-4555-B164-5B0D0E0A3C96}" srcOrd="0" destOrd="0" presId="urn:microsoft.com/office/officeart/2008/layout/RadialCluster"/>
    <dgm:cxn modelId="{ADB9DD3F-716A-497A-9365-D5B49796CDC4}" type="presParOf" srcId="{75055C8B-3700-43FD-9162-9470D14C74F0}" destId="{BA00B823-9445-4092-92E0-05170A0CBC25}" srcOrd="0" destOrd="0" presId="urn:microsoft.com/office/officeart/2008/layout/RadialCluster"/>
    <dgm:cxn modelId="{4DC0F56A-58DA-4115-BC05-54D795D7CEE2}" type="presParOf" srcId="{BA00B823-9445-4092-92E0-05170A0CBC25}" destId="{2D790FBC-9185-4D51-A876-27963F8DC9DE}" srcOrd="0" destOrd="0" presId="urn:microsoft.com/office/officeart/2008/layout/RadialCluster"/>
    <dgm:cxn modelId="{E0055DE5-8322-4108-8DF9-C1B1F1CF5E6C}" type="presParOf" srcId="{BA00B823-9445-4092-92E0-05170A0CBC25}" destId="{5E5867E1-95E9-45DC-A3F4-421A3508D86E}" srcOrd="1" destOrd="0" presId="urn:microsoft.com/office/officeart/2008/layout/RadialCluster"/>
    <dgm:cxn modelId="{1D8D6FD1-FB1D-4315-BA24-697D735CC9FB}" type="presParOf" srcId="{BA00B823-9445-4092-92E0-05170A0CBC25}" destId="{9E1DD3F8-7D10-4BEC-B461-8D23D43CE062}" srcOrd="2" destOrd="0" presId="urn:microsoft.com/office/officeart/2008/layout/RadialCluster"/>
    <dgm:cxn modelId="{7EC11AEF-F3EF-4963-AF7D-89EA65920759}" type="presParOf" srcId="{BA00B823-9445-4092-92E0-05170A0CBC25}" destId="{979A6B32-B94A-4555-B164-5B0D0E0A3C96}" srcOrd="3" destOrd="0" presId="urn:microsoft.com/office/officeart/2008/layout/RadialCluster"/>
    <dgm:cxn modelId="{F45404A1-3CBF-4F9D-93C1-4318B3F3CAB9}" type="presParOf" srcId="{BA00B823-9445-4092-92E0-05170A0CBC25}" destId="{E7355103-031E-46D1-B9CE-00A03291FADE}" srcOrd="4" destOrd="0" presId="urn:microsoft.com/office/officeart/2008/layout/RadialCluster"/>
    <dgm:cxn modelId="{ACC16DCC-65B1-4BF5-815F-7EA7B9859E43}" type="presParOf" srcId="{BA00B823-9445-4092-92E0-05170A0CBC25}" destId="{6FDD54B9-1C2F-4657-B8CF-1E1E1FE9B62B}" srcOrd="5" destOrd="0" presId="urn:microsoft.com/office/officeart/2008/layout/RadialCluster"/>
    <dgm:cxn modelId="{44B3369E-B95F-43CB-BF65-FA2439D898C2}" type="presParOf" srcId="{BA00B823-9445-4092-92E0-05170A0CBC25}" destId="{652E4BFE-8067-405E-9221-2997318AC4D4}"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331DA17-71FA-4D0A-9FDF-6CBA23659EA3}" type="doc">
      <dgm:prSet loTypeId="urn:microsoft.com/office/officeart/2005/8/layout/hList6" loCatId="list" qsTypeId="urn:microsoft.com/office/officeart/2005/8/quickstyle/simple4" qsCatId="simple" csTypeId="urn:microsoft.com/office/officeart/2005/8/colors/colorful1" csCatId="colorful" phldr="1"/>
      <dgm:spPr/>
      <dgm:t>
        <a:bodyPr/>
        <a:lstStyle/>
        <a:p>
          <a:endParaRPr lang="uk-UA"/>
        </a:p>
      </dgm:t>
    </dgm:pt>
    <dgm:pt modelId="{F3D89A4F-B4A8-45F5-A645-CE169C380629}">
      <dgm:prSet custT="1"/>
      <dgm:spPr/>
      <dgm:t>
        <a:bodyPr/>
        <a:lstStyle/>
        <a:p>
          <a:r>
            <a:rPr lang="uk-UA" sz="3200" dirty="0" smtClean="0">
              <a:latin typeface="Times New Roman" panose="02020603050405020304" pitchFamily="18" charset="0"/>
              <a:cs typeface="Times New Roman" panose="02020603050405020304" pitchFamily="18" charset="0"/>
            </a:rPr>
            <a:t>розширювальне</a:t>
          </a:r>
          <a:endParaRPr lang="uk-UA" sz="3200" dirty="0">
            <a:latin typeface="Times New Roman" panose="02020603050405020304" pitchFamily="18" charset="0"/>
            <a:cs typeface="Times New Roman" panose="02020603050405020304" pitchFamily="18" charset="0"/>
          </a:endParaRPr>
        </a:p>
      </dgm:t>
    </dgm:pt>
    <dgm:pt modelId="{560CDA9B-4F8C-4F65-AAC4-CC8215B57FC1}" type="parTrans" cxnId="{2BC26192-DC65-40AC-B7D6-25A313352BAF}">
      <dgm:prSet/>
      <dgm:spPr/>
      <dgm:t>
        <a:bodyPr/>
        <a:lstStyle/>
        <a:p>
          <a:endParaRPr lang="uk-UA"/>
        </a:p>
      </dgm:t>
    </dgm:pt>
    <dgm:pt modelId="{9C69FAB6-4CF8-4770-9A88-6DD14DFC37E4}" type="sibTrans" cxnId="{2BC26192-DC65-40AC-B7D6-25A313352BAF}">
      <dgm:prSet/>
      <dgm:spPr/>
      <dgm:t>
        <a:bodyPr/>
        <a:lstStyle/>
        <a:p>
          <a:endParaRPr lang="uk-UA"/>
        </a:p>
      </dgm:t>
    </dgm:pt>
    <dgm:pt modelId="{6AA33BEB-209A-477A-9C44-A7EF8786023B}">
      <dgm:prSet custT="1"/>
      <dgm:spPr/>
      <dgm:t>
        <a:bodyPr/>
        <a:lstStyle/>
        <a:p>
          <a:r>
            <a:rPr lang="uk-UA" sz="3400" dirty="0" smtClean="0">
              <a:latin typeface="Times New Roman" panose="02020603050405020304" pitchFamily="18" charset="0"/>
              <a:cs typeface="Times New Roman" panose="02020603050405020304" pitchFamily="18" charset="0"/>
            </a:rPr>
            <a:t>обмежувальне</a:t>
          </a:r>
          <a:endParaRPr lang="uk-UA" sz="3400" dirty="0">
            <a:latin typeface="Times New Roman" panose="02020603050405020304" pitchFamily="18" charset="0"/>
            <a:cs typeface="Times New Roman" panose="02020603050405020304" pitchFamily="18" charset="0"/>
          </a:endParaRPr>
        </a:p>
      </dgm:t>
    </dgm:pt>
    <dgm:pt modelId="{E0E7B0C2-FB04-4EFA-AD9C-4E4E7290EBC2}" type="parTrans" cxnId="{B6F2375B-FE99-4B3D-ADAE-E65F443EE52C}">
      <dgm:prSet/>
      <dgm:spPr/>
      <dgm:t>
        <a:bodyPr/>
        <a:lstStyle/>
        <a:p>
          <a:endParaRPr lang="uk-UA"/>
        </a:p>
      </dgm:t>
    </dgm:pt>
    <dgm:pt modelId="{FE5B6AE3-6D43-41FA-8CB2-093367C25598}" type="sibTrans" cxnId="{B6F2375B-FE99-4B3D-ADAE-E65F443EE52C}">
      <dgm:prSet/>
      <dgm:spPr/>
      <dgm:t>
        <a:bodyPr/>
        <a:lstStyle/>
        <a:p>
          <a:endParaRPr lang="uk-UA"/>
        </a:p>
      </dgm:t>
    </dgm:pt>
    <dgm:pt modelId="{4EAFFB4C-B5E0-4A4D-81FE-42D3187723F1}">
      <dgm:prSet custT="1"/>
      <dgm:spPr/>
      <dgm:t>
        <a:bodyPr/>
        <a:lstStyle/>
        <a:p>
          <a:r>
            <a:rPr lang="uk-UA" sz="3400" dirty="0" smtClean="0">
              <a:latin typeface="Times New Roman" panose="02020603050405020304" pitchFamily="18" charset="0"/>
              <a:cs typeface="Times New Roman" panose="02020603050405020304" pitchFamily="18" charset="0"/>
            </a:rPr>
            <a:t>буквальне</a:t>
          </a:r>
          <a:endParaRPr lang="uk-UA" sz="3400" dirty="0">
            <a:latin typeface="Times New Roman" panose="02020603050405020304" pitchFamily="18" charset="0"/>
            <a:cs typeface="Times New Roman" panose="02020603050405020304" pitchFamily="18" charset="0"/>
          </a:endParaRPr>
        </a:p>
      </dgm:t>
    </dgm:pt>
    <dgm:pt modelId="{7C1AC90A-F572-4109-88F8-916B79A0FA07}" type="parTrans" cxnId="{6BFBB315-AF44-45F6-AEAC-A41EFC85C832}">
      <dgm:prSet/>
      <dgm:spPr/>
      <dgm:t>
        <a:bodyPr/>
        <a:lstStyle/>
        <a:p>
          <a:endParaRPr lang="uk-UA"/>
        </a:p>
      </dgm:t>
    </dgm:pt>
    <dgm:pt modelId="{4BE27B1F-BF6B-4C9D-A3A4-98172DB3D1F9}" type="sibTrans" cxnId="{6BFBB315-AF44-45F6-AEAC-A41EFC85C832}">
      <dgm:prSet/>
      <dgm:spPr/>
      <dgm:t>
        <a:bodyPr/>
        <a:lstStyle/>
        <a:p>
          <a:endParaRPr lang="uk-UA"/>
        </a:p>
      </dgm:t>
    </dgm:pt>
    <dgm:pt modelId="{9FCD7098-9612-4B20-9B6B-9088D08A3E44}" type="pres">
      <dgm:prSet presAssocID="{D331DA17-71FA-4D0A-9FDF-6CBA23659EA3}" presName="Name0" presStyleCnt="0">
        <dgm:presLayoutVars>
          <dgm:dir/>
          <dgm:resizeHandles val="exact"/>
        </dgm:presLayoutVars>
      </dgm:prSet>
      <dgm:spPr/>
      <dgm:t>
        <a:bodyPr/>
        <a:lstStyle/>
        <a:p>
          <a:endParaRPr lang="ru-RU"/>
        </a:p>
      </dgm:t>
    </dgm:pt>
    <dgm:pt modelId="{118D8538-DA20-4A6D-8ECA-EC18B55FD3A0}" type="pres">
      <dgm:prSet presAssocID="{4EAFFB4C-B5E0-4A4D-81FE-42D3187723F1}" presName="node" presStyleLbl="node1" presStyleIdx="0" presStyleCnt="3">
        <dgm:presLayoutVars>
          <dgm:bulletEnabled val="1"/>
        </dgm:presLayoutVars>
      </dgm:prSet>
      <dgm:spPr/>
      <dgm:t>
        <a:bodyPr/>
        <a:lstStyle/>
        <a:p>
          <a:endParaRPr lang="ru-RU"/>
        </a:p>
      </dgm:t>
    </dgm:pt>
    <dgm:pt modelId="{A8384DED-A08C-4277-AF03-DE219DAE71F7}" type="pres">
      <dgm:prSet presAssocID="{4BE27B1F-BF6B-4C9D-A3A4-98172DB3D1F9}" presName="sibTrans" presStyleCnt="0"/>
      <dgm:spPr/>
      <dgm:t>
        <a:bodyPr/>
        <a:lstStyle/>
        <a:p>
          <a:endParaRPr lang="ru-RU"/>
        </a:p>
      </dgm:t>
    </dgm:pt>
    <dgm:pt modelId="{FFCE8F3F-5A75-4661-83A4-955A90DA3046}" type="pres">
      <dgm:prSet presAssocID="{6AA33BEB-209A-477A-9C44-A7EF8786023B}" presName="node" presStyleLbl="node1" presStyleIdx="1" presStyleCnt="3">
        <dgm:presLayoutVars>
          <dgm:bulletEnabled val="1"/>
        </dgm:presLayoutVars>
      </dgm:prSet>
      <dgm:spPr/>
      <dgm:t>
        <a:bodyPr/>
        <a:lstStyle/>
        <a:p>
          <a:endParaRPr lang="ru-RU"/>
        </a:p>
      </dgm:t>
    </dgm:pt>
    <dgm:pt modelId="{4FBF4BA5-D7AE-4368-AF98-FC3826D6149B}" type="pres">
      <dgm:prSet presAssocID="{FE5B6AE3-6D43-41FA-8CB2-093367C25598}" presName="sibTrans" presStyleCnt="0"/>
      <dgm:spPr/>
      <dgm:t>
        <a:bodyPr/>
        <a:lstStyle/>
        <a:p>
          <a:endParaRPr lang="ru-RU"/>
        </a:p>
      </dgm:t>
    </dgm:pt>
    <dgm:pt modelId="{31B3DD24-E4CD-4F11-BD26-10EDFD525B2E}" type="pres">
      <dgm:prSet presAssocID="{F3D89A4F-B4A8-45F5-A645-CE169C380629}" presName="node" presStyleLbl="node1" presStyleIdx="2" presStyleCnt="3">
        <dgm:presLayoutVars>
          <dgm:bulletEnabled val="1"/>
        </dgm:presLayoutVars>
      </dgm:prSet>
      <dgm:spPr/>
      <dgm:t>
        <a:bodyPr/>
        <a:lstStyle/>
        <a:p>
          <a:endParaRPr lang="ru-RU"/>
        </a:p>
      </dgm:t>
    </dgm:pt>
  </dgm:ptLst>
  <dgm:cxnLst>
    <dgm:cxn modelId="{6BFBB315-AF44-45F6-AEAC-A41EFC85C832}" srcId="{D331DA17-71FA-4D0A-9FDF-6CBA23659EA3}" destId="{4EAFFB4C-B5E0-4A4D-81FE-42D3187723F1}" srcOrd="0" destOrd="0" parTransId="{7C1AC90A-F572-4109-88F8-916B79A0FA07}" sibTransId="{4BE27B1F-BF6B-4C9D-A3A4-98172DB3D1F9}"/>
    <dgm:cxn modelId="{8ED9AF7E-B29A-49B6-9AF5-E2536101DC29}" type="presOf" srcId="{4EAFFB4C-B5E0-4A4D-81FE-42D3187723F1}" destId="{118D8538-DA20-4A6D-8ECA-EC18B55FD3A0}" srcOrd="0" destOrd="0" presId="urn:microsoft.com/office/officeart/2005/8/layout/hList6"/>
    <dgm:cxn modelId="{3C196482-A44B-49D5-B42E-15A31D56CC58}" type="presOf" srcId="{F3D89A4F-B4A8-45F5-A645-CE169C380629}" destId="{31B3DD24-E4CD-4F11-BD26-10EDFD525B2E}" srcOrd="0" destOrd="0" presId="urn:microsoft.com/office/officeart/2005/8/layout/hList6"/>
    <dgm:cxn modelId="{2BC26192-DC65-40AC-B7D6-25A313352BAF}" srcId="{D331DA17-71FA-4D0A-9FDF-6CBA23659EA3}" destId="{F3D89A4F-B4A8-45F5-A645-CE169C380629}" srcOrd="2" destOrd="0" parTransId="{560CDA9B-4F8C-4F65-AAC4-CC8215B57FC1}" sibTransId="{9C69FAB6-4CF8-4770-9A88-6DD14DFC37E4}"/>
    <dgm:cxn modelId="{614D5E9C-91AB-477D-B7B9-1A5BE41D88C2}" type="presOf" srcId="{6AA33BEB-209A-477A-9C44-A7EF8786023B}" destId="{FFCE8F3F-5A75-4661-83A4-955A90DA3046}" srcOrd="0" destOrd="0" presId="urn:microsoft.com/office/officeart/2005/8/layout/hList6"/>
    <dgm:cxn modelId="{BB50D357-BFCD-4490-B5E8-B5678EC1418A}" type="presOf" srcId="{D331DA17-71FA-4D0A-9FDF-6CBA23659EA3}" destId="{9FCD7098-9612-4B20-9B6B-9088D08A3E44}" srcOrd="0" destOrd="0" presId="urn:microsoft.com/office/officeart/2005/8/layout/hList6"/>
    <dgm:cxn modelId="{B6F2375B-FE99-4B3D-ADAE-E65F443EE52C}" srcId="{D331DA17-71FA-4D0A-9FDF-6CBA23659EA3}" destId="{6AA33BEB-209A-477A-9C44-A7EF8786023B}" srcOrd="1" destOrd="0" parTransId="{E0E7B0C2-FB04-4EFA-AD9C-4E4E7290EBC2}" sibTransId="{FE5B6AE3-6D43-41FA-8CB2-093367C25598}"/>
    <dgm:cxn modelId="{679903FD-5E93-4413-AFCB-E84EFC0B804C}" type="presParOf" srcId="{9FCD7098-9612-4B20-9B6B-9088D08A3E44}" destId="{118D8538-DA20-4A6D-8ECA-EC18B55FD3A0}" srcOrd="0" destOrd="0" presId="urn:microsoft.com/office/officeart/2005/8/layout/hList6"/>
    <dgm:cxn modelId="{F3B7BC10-CD37-453A-BEA6-90055EBCFB79}" type="presParOf" srcId="{9FCD7098-9612-4B20-9B6B-9088D08A3E44}" destId="{A8384DED-A08C-4277-AF03-DE219DAE71F7}" srcOrd="1" destOrd="0" presId="urn:microsoft.com/office/officeart/2005/8/layout/hList6"/>
    <dgm:cxn modelId="{4BFEBF8A-F8D5-4960-8721-4F583E346ED9}" type="presParOf" srcId="{9FCD7098-9612-4B20-9B6B-9088D08A3E44}" destId="{FFCE8F3F-5A75-4661-83A4-955A90DA3046}" srcOrd="2" destOrd="0" presId="urn:microsoft.com/office/officeart/2005/8/layout/hList6"/>
    <dgm:cxn modelId="{299B3E1C-66D9-4552-AD56-9CE5C5AA03D4}" type="presParOf" srcId="{9FCD7098-9612-4B20-9B6B-9088D08A3E44}" destId="{4FBF4BA5-D7AE-4368-AF98-FC3826D6149B}" srcOrd="3" destOrd="0" presId="urn:microsoft.com/office/officeart/2005/8/layout/hList6"/>
    <dgm:cxn modelId="{2CDDAB7A-B709-4108-960E-0F79BA8469AB}" type="presParOf" srcId="{9FCD7098-9612-4B20-9B6B-9088D08A3E44}" destId="{31B3DD24-E4CD-4F11-BD26-10EDFD525B2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164FBC-D7F5-412A-A5CF-52829D59D278}" type="doc">
      <dgm:prSet loTypeId="urn:microsoft.com/office/officeart/2008/layout/RadialCluster" loCatId="cycle" qsTypeId="urn:microsoft.com/office/officeart/2005/8/quickstyle/simple4" qsCatId="simple" csTypeId="urn:microsoft.com/office/officeart/2005/8/colors/colorful1" csCatId="colorful" phldr="1"/>
      <dgm:spPr/>
      <dgm:t>
        <a:bodyPr/>
        <a:lstStyle/>
        <a:p>
          <a:endParaRPr lang="uk-UA"/>
        </a:p>
      </dgm:t>
    </dgm:pt>
    <dgm:pt modelId="{1A0A9148-D069-4336-8ADE-918A8DF9704E}">
      <dgm:prSet phldrT="[Текст]" custT="1"/>
      <dgm:spPr/>
      <dgm:t>
        <a:bodyPr/>
        <a:lstStyle/>
        <a:p>
          <a:r>
            <a:rPr lang="uk-UA" sz="2800" b="1" dirty="0" smtClean="0">
              <a:latin typeface="+mj-lt"/>
            </a:rPr>
            <a:t>Види способів тлумачення</a:t>
          </a:r>
          <a:endParaRPr lang="uk-UA" sz="2800" b="1" dirty="0">
            <a:latin typeface="+mj-lt"/>
          </a:endParaRPr>
        </a:p>
      </dgm:t>
    </dgm:pt>
    <dgm:pt modelId="{CEB31AD0-072F-4917-A880-902BCF91EA8A}" type="parTrans" cxnId="{CAF6B87D-8E86-4679-87EC-F3823DCE9BEA}">
      <dgm:prSet/>
      <dgm:spPr/>
      <dgm:t>
        <a:bodyPr/>
        <a:lstStyle/>
        <a:p>
          <a:endParaRPr lang="uk-UA"/>
        </a:p>
      </dgm:t>
    </dgm:pt>
    <dgm:pt modelId="{25C7C977-01C5-436D-AF89-7DEE7778A86B}" type="sibTrans" cxnId="{CAF6B87D-8E86-4679-87EC-F3823DCE9BEA}">
      <dgm:prSet/>
      <dgm:spPr/>
      <dgm:t>
        <a:bodyPr/>
        <a:lstStyle/>
        <a:p>
          <a:endParaRPr lang="uk-UA"/>
        </a:p>
      </dgm:t>
    </dgm:pt>
    <dgm:pt modelId="{2A15CA1F-E373-4BD0-AE55-5F3303BAAC2C}">
      <dgm:prSet custT="1"/>
      <dgm:spPr/>
      <dgm:t>
        <a:bodyPr/>
        <a:lstStyle/>
        <a:p>
          <a:r>
            <a:rPr lang="uk-UA" sz="3200" dirty="0" smtClean="0">
              <a:latin typeface="+mj-lt"/>
            </a:rPr>
            <a:t>логічний</a:t>
          </a:r>
          <a:endParaRPr lang="uk-UA" sz="3200" dirty="0">
            <a:latin typeface="+mj-lt"/>
          </a:endParaRPr>
        </a:p>
      </dgm:t>
    </dgm:pt>
    <dgm:pt modelId="{B79005E1-E745-4ADB-AE2C-7355C3F380E6}" type="parTrans" cxnId="{BEC65CDC-7605-4AD0-9F45-8BFBCC26CD7E}">
      <dgm:prSet/>
      <dgm:spPr/>
      <dgm:t>
        <a:bodyPr/>
        <a:lstStyle/>
        <a:p>
          <a:endParaRPr lang="uk-UA"/>
        </a:p>
      </dgm:t>
    </dgm:pt>
    <dgm:pt modelId="{1C4540C4-42C7-482F-87A0-987883F769B5}" type="sibTrans" cxnId="{BEC65CDC-7605-4AD0-9F45-8BFBCC26CD7E}">
      <dgm:prSet/>
      <dgm:spPr/>
      <dgm:t>
        <a:bodyPr/>
        <a:lstStyle/>
        <a:p>
          <a:endParaRPr lang="uk-UA"/>
        </a:p>
      </dgm:t>
    </dgm:pt>
    <dgm:pt modelId="{1A009B89-BEE8-4595-A56A-1E7EC4DEECB9}">
      <dgm:prSet custT="1"/>
      <dgm:spPr/>
      <dgm:t>
        <a:bodyPr/>
        <a:lstStyle/>
        <a:p>
          <a:r>
            <a:rPr lang="uk-UA" sz="3200" dirty="0" smtClean="0">
              <a:latin typeface="+mj-lt"/>
            </a:rPr>
            <a:t>системний</a:t>
          </a:r>
          <a:endParaRPr lang="uk-UA" sz="3200" dirty="0">
            <a:latin typeface="+mj-lt"/>
          </a:endParaRPr>
        </a:p>
      </dgm:t>
    </dgm:pt>
    <dgm:pt modelId="{EA31882D-EA97-4134-833D-962BC26540D1}" type="parTrans" cxnId="{72E41C5D-BBA8-4172-8190-D73BB5CC2981}">
      <dgm:prSet/>
      <dgm:spPr/>
      <dgm:t>
        <a:bodyPr/>
        <a:lstStyle/>
        <a:p>
          <a:endParaRPr lang="uk-UA"/>
        </a:p>
      </dgm:t>
    </dgm:pt>
    <dgm:pt modelId="{B9089A79-0C0C-43B9-8DE7-DBB62EC0B279}" type="sibTrans" cxnId="{72E41C5D-BBA8-4172-8190-D73BB5CC2981}">
      <dgm:prSet/>
      <dgm:spPr/>
      <dgm:t>
        <a:bodyPr/>
        <a:lstStyle/>
        <a:p>
          <a:endParaRPr lang="uk-UA"/>
        </a:p>
      </dgm:t>
    </dgm:pt>
    <dgm:pt modelId="{4918981A-B1A6-4B79-A88A-D3F37C1C4BCC}">
      <dgm:prSet custT="1"/>
      <dgm:spPr/>
      <dgm:t>
        <a:bodyPr/>
        <a:lstStyle/>
        <a:p>
          <a:r>
            <a:rPr lang="uk-UA" sz="2400" dirty="0" smtClean="0">
              <a:latin typeface="+mj-lt"/>
            </a:rPr>
            <a:t>функціональний</a:t>
          </a:r>
          <a:endParaRPr lang="uk-UA" sz="2400" dirty="0">
            <a:latin typeface="+mj-lt"/>
          </a:endParaRPr>
        </a:p>
      </dgm:t>
    </dgm:pt>
    <dgm:pt modelId="{D228CE8B-C5E1-469A-A1C9-F6701CF2759F}" type="parTrans" cxnId="{C885D653-0161-456C-A44C-E97DBCDA1018}">
      <dgm:prSet/>
      <dgm:spPr/>
      <dgm:t>
        <a:bodyPr/>
        <a:lstStyle/>
        <a:p>
          <a:endParaRPr lang="uk-UA"/>
        </a:p>
      </dgm:t>
    </dgm:pt>
    <dgm:pt modelId="{7654631E-4694-4FFB-AFB6-1E490F467AF2}" type="sibTrans" cxnId="{C885D653-0161-456C-A44C-E97DBCDA1018}">
      <dgm:prSet/>
      <dgm:spPr/>
      <dgm:t>
        <a:bodyPr/>
        <a:lstStyle/>
        <a:p>
          <a:endParaRPr lang="uk-UA"/>
        </a:p>
      </dgm:t>
    </dgm:pt>
    <dgm:pt modelId="{2594C694-4F68-475D-8E26-937798FB1091}">
      <dgm:prSet custT="1"/>
      <dgm:spPr/>
      <dgm:t>
        <a:bodyPr/>
        <a:lstStyle/>
        <a:p>
          <a:r>
            <a:rPr lang="uk-UA" sz="3200" dirty="0" smtClean="0">
              <a:latin typeface="+mj-lt"/>
            </a:rPr>
            <a:t>історичний</a:t>
          </a:r>
          <a:endParaRPr lang="uk-UA" sz="3200" dirty="0">
            <a:latin typeface="+mj-lt"/>
          </a:endParaRPr>
        </a:p>
      </dgm:t>
    </dgm:pt>
    <dgm:pt modelId="{6F9DBF91-8B26-4469-A20F-DA6E08DF0ACB}" type="parTrans" cxnId="{543468C4-FF69-4E11-98EA-625E10EC153A}">
      <dgm:prSet/>
      <dgm:spPr/>
      <dgm:t>
        <a:bodyPr/>
        <a:lstStyle/>
        <a:p>
          <a:endParaRPr lang="uk-UA"/>
        </a:p>
      </dgm:t>
    </dgm:pt>
    <dgm:pt modelId="{3AD394A2-47A4-45D5-9097-3B68445F2D34}" type="sibTrans" cxnId="{543468C4-FF69-4E11-98EA-625E10EC153A}">
      <dgm:prSet/>
      <dgm:spPr/>
      <dgm:t>
        <a:bodyPr/>
        <a:lstStyle/>
        <a:p>
          <a:endParaRPr lang="uk-UA"/>
        </a:p>
      </dgm:t>
    </dgm:pt>
    <dgm:pt modelId="{D255C837-B257-4477-993A-86CFEAB90847}">
      <dgm:prSet custT="1"/>
      <dgm:spPr/>
      <dgm:t>
        <a:bodyPr/>
        <a:lstStyle/>
        <a:p>
          <a:r>
            <a:rPr lang="uk-UA" sz="3200" dirty="0" smtClean="0">
              <a:latin typeface="+mj-lt"/>
            </a:rPr>
            <a:t>граматичний</a:t>
          </a:r>
          <a:endParaRPr lang="uk-UA" sz="3200" dirty="0">
            <a:latin typeface="+mj-lt"/>
          </a:endParaRPr>
        </a:p>
      </dgm:t>
    </dgm:pt>
    <dgm:pt modelId="{5AEC2EF5-0216-4FE4-9405-A68816663636}" type="parTrans" cxnId="{4536FE03-E274-4511-9B16-76D4F6DC6DF9}">
      <dgm:prSet/>
      <dgm:spPr/>
      <dgm:t>
        <a:bodyPr/>
        <a:lstStyle/>
        <a:p>
          <a:endParaRPr lang="uk-UA"/>
        </a:p>
      </dgm:t>
    </dgm:pt>
    <dgm:pt modelId="{0C67A539-48D4-490F-A484-C1A49B55A623}" type="sibTrans" cxnId="{4536FE03-E274-4511-9B16-76D4F6DC6DF9}">
      <dgm:prSet/>
      <dgm:spPr/>
      <dgm:t>
        <a:bodyPr/>
        <a:lstStyle/>
        <a:p>
          <a:endParaRPr lang="uk-UA"/>
        </a:p>
      </dgm:t>
    </dgm:pt>
    <dgm:pt modelId="{F8511E86-F88B-4749-B002-0F6AB57C8E87}" type="pres">
      <dgm:prSet presAssocID="{36164FBC-D7F5-412A-A5CF-52829D59D278}" presName="Name0" presStyleCnt="0">
        <dgm:presLayoutVars>
          <dgm:chMax val="1"/>
          <dgm:chPref val="1"/>
          <dgm:dir/>
          <dgm:animOne val="branch"/>
          <dgm:animLvl val="lvl"/>
        </dgm:presLayoutVars>
      </dgm:prSet>
      <dgm:spPr/>
      <dgm:t>
        <a:bodyPr/>
        <a:lstStyle/>
        <a:p>
          <a:endParaRPr lang="uk-UA"/>
        </a:p>
      </dgm:t>
    </dgm:pt>
    <dgm:pt modelId="{E2C971CA-71B5-490F-ABBD-F62E9B738F71}" type="pres">
      <dgm:prSet presAssocID="{1A0A9148-D069-4336-8ADE-918A8DF9704E}" presName="singleCycle" presStyleCnt="0"/>
      <dgm:spPr/>
      <dgm:t>
        <a:bodyPr/>
        <a:lstStyle/>
        <a:p>
          <a:endParaRPr lang="uk-UA"/>
        </a:p>
      </dgm:t>
    </dgm:pt>
    <dgm:pt modelId="{72E38F3B-359F-4704-BDCC-822C4A31AA8C}" type="pres">
      <dgm:prSet presAssocID="{1A0A9148-D069-4336-8ADE-918A8DF9704E}" presName="singleCenter" presStyleLbl="node1" presStyleIdx="0" presStyleCnt="6" custScaleX="275482">
        <dgm:presLayoutVars>
          <dgm:chMax val="7"/>
          <dgm:chPref val="7"/>
        </dgm:presLayoutVars>
      </dgm:prSet>
      <dgm:spPr/>
      <dgm:t>
        <a:bodyPr/>
        <a:lstStyle/>
        <a:p>
          <a:endParaRPr lang="uk-UA"/>
        </a:p>
      </dgm:t>
    </dgm:pt>
    <dgm:pt modelId="{4F54F2CE-61D7-40B2-88FC-B226054C5D99}" type="pres">
      <dgm:prSet presAssocID="{B79005E1-E745-4ADB-AE2C-7355C3F380E6}" presName="Name56" presStyleLbl="parChTrans1D2" presStyleIdx="0" presStyleCnt="5"/>
      <dgm:spPr/>
      <dgm:t>
        <a:bodyPr/>
        <a:lstStyle/>
        <a:p>
          <a:endParaRPr lang="uk-UA"/>
        </a:p>
      </dgm:t>
    </dgm:pt>
    <dgm:pt modelId="{67BE3CC8-2A35-4406-A221-92E948E599ED}" type="pres">
      <dgm:prSet presAssocID="{2A15CA1F-E373-4BD0-AE55-5F3303BAAC2C}" presName="text0" presStyleLbl="node1" presStyleIdx="1" presStyleCnt="6" custScaleX="275482">
        <dgm:presLayoutVars>
          <dgm:bulletEnabled val="1"/>
        </dgm:presLayoutVars>
      </dgm:prSet>
      <dgm:spPr/>
      <dgm:t>
        <a:bodyPr/>
        <a:lstStyle/>
        <a:p>
          <a:endParaRPr lang="uk-UA"/>
        </a:p>
      </dgm:t>
    </dgm:pt>
    <dgm:pt modelId="{2BC65077-7824-41F7-B0CF-CD12FE2BC8C2}" type="pres">
      <dgm:prSet presAssocID="{EA31882D-EA97-4134-833D-962BC26540D1}" presName="Name56" presStyleLbl="parChTrans1D2" presStyleIdx="1" presStyleCnt="5"/>
      <dgm:spPr/>
      <dgm:t>
        <a:bodyPr/>
        <a:lstStyle/>
        <a:p>
          <a:endParaRPr lang="uk-UA"/>
        </a:p>
      </dgm:t>
    </dgm:pt>
    <dgm:pt modelId="{B362AB17-9D8A-4DA5-A7F6-01BC14178FF0}" type="pres">
      <dgm:prSet presAssocID="{1A009B89-BEE8-4595-A56A-1E7EC4DEECB9}" presName="text0" presStyleLbl="node1" presStyleIdx="2" presStyleCnt="6" custScaleX="275482" custRadScaleRad="196069" custRadScaleInc="13813">
        <dgm:presLayoutVars>
          <dgm:bulletEnabled val="1"/>
        </dgm:presLayoutVars>
      </dgm:prSet>
      <dgm:spPr/>
      <dgm:t>
        <a:bodyPr/>
        <a:lstStyle/>
        <a:p>
          <a:endParaRPr lang="uk-UA"/>
        </a:p>
      </dgm:t>
    </dgm:pt>
    <dgm:pt modelId="{DFF437CA-0982-4C18-A9F5-10779C8B2310}" type="pres">
      <dgm:prSet presAssocID="{D228CE8B-C5E1-469A-A1C9-F6701CF2759F}" presName="Name56" presStyleLbl="parChTrans1D2" presStyleIdx="2" presStyleCnt="5"/>
      <dgm:spPr/>
      <dgm:t>
        <a:bodyPr/>
        <a:lstStyle/>
        <a:p>
          <a:endParaRPr lang="uk-UA"/>
        </a:p>
      </dgm:t>
    </dgm:pt>
    <dgm:pt modelId="{2BD95C8D-9819-404C-A653-CB6276960EED}" type="pres">
      <dgm:prSet presAssocID="{4918981A-B1A6-4B79-A88A-D3F37C1C4BCC}" presName="text0" presStyleLbl="node1" presStyleIdx="3" presStyleCnt="6" custScaleX="275482" custRadScaleRad="175253" custRadScaleInc="-74506">
        <dgm:presLayoutVars>
          <dgm:bulletEnabled val="1"/>
        </dgm:presLayoutVars>
      </dgm:prSet>
      <dgm:spPr/>
      <dgm:t>
        <a:bodyPr/>
        <a:lstStyle/>
        <a:p>
          <a:endParaRPr lang="uk-UA"/>
        </a:p>
      </dgm:t>
    </dgm:pt>
    <dgm:pt modelId="{D77B7F28-C9E6-41C1-9227-F3C80CCE59DA}" type="pres">
      <dgm:prSet presAssocID="{6F9DBF91-8B26-4469-A20F-DA6E08DF0ACB}" presName="Name56" presStyleLbl="parChTrans1D2" presStyleIdx="3" presStyleCnt="5"/>
      <dgm:spPr/>
      <dgm:t>
        <a:bodyPr/>
        <a:lstStyle/>
        <a:p>
          <a:endParaRPr lang="uk-UA"/>
        </a:p>
      </dgm:t>
    </dgm:pt>
    <dgm:pt modelId="{DF320D62-25E1-40D4-8791-70AA25B368A9}" type="pres">
      <dgm:prSet presAssocID="{2594C694-4F68-475D-8E26-937798FB1091}" presName="text0" presStyleLbl="node1" presStyleIdx="4" presStyleCnt="6" custScaleX="275482" custRadScaleRad="170494" custRadScaleInc="74421">
        <dgm:presLayoutVars>
          <dgm:bulletEnabled val="1"/>
        </dgm:presLayoutVars>
      </dgm:prSet>
      <dgm:spPr/>
      <dgm:t>
        <a:bodyPr/>
        <a:lstStyle/>
        <a:p>
          <a:endParaRPr lang="uk-UA"/>
        </a:p>
      </dgm:t>
    </dgm:pt>
    <dgm:pt modelId="{0B6ED817-C064-47EC-8AA1-CE5AF9FB93A6}" type="pres">
      <dgm:prSet presAssocID="{5AEC2EF5-0216-4FE4-9405-A68816663636}" presName="Name56" presStyleLbl="parChTrans1D2" presStyleIdx="4" presStyleCnt="5"/>
      <dgm:spPr/>
      <dgm:t>
        <a:bodyPr/>
        <a:lstStyle/>
        <a:p>
          <a:endParaRPr lang="uk-UA"/>
        </a:p>
      </dgm:t>
    </dgm:pt>
    <dgm:pt modelId="{6ACF169E-DBE1-4ADF-8FCF-C77B651B7D5B}" type="pres">
      <dgm:prSet presAssocID="{D255C837-B257-4477-993A-86CFEAB90847}" presName="text0" presStyleLbl="node1" presStyleIdx="5" presStyleCnt="6" custScaleX="293406" custRadScaleRad="199253" custRadScaleInc="-12757">
        <dgm:presLayoutVars>
          <dgm:bulletEnabled val="1"/>
        </dgm:presLayoutVars>
      </dgm:prSet>
      <dgm:spPr/>
      <dgm:t>
        <a:bodyPr/>
        <a:lstStyle/>
        <a:p>
          <a:endParaRPr lang="uk-UA"/>
        </a:p>
      </dgm:t>
    </dgm:pt>
  </dgm:ptLst>
  <dgm:cxnLst>
    <dgm:cxn modelId="{C48AB587-BE62-47D4-9728-BB19CBD16D6A}" type="presOf" srcId="{D228CE8B-C5E1-469A-A1C9-F6701CF2759F}" destId="{DFF437CA-0982-4C18-A9F5-10779C8B2310}" srcOrd="0" destOrd="0" presId="urn:microsoft.com/office/officeart/2008/layout/RadialCluster"/>
    <dgm:cxn modelId="{C885D653-0161-456C-A44C-E97DBCDA1018}" srcId="{1A0A9148-D069-4336-8ADE-918A8DF9704E}" destId="{4918981A-B1A6-4B79-A88A-D3F37C1C4BCC}" srcOrd="2" destOrd="0" parTransId="{D228CE8B-C5E1-469A-A1C9-F6701CF2759F}" sibTransId="{7654631E-4694-4FFB-AFB6-1E490F467AF2}"/>
    <dgm:cxn modelId="{477DF8EB-867D-4130-A346-B61A9FC619EC}" type="presOf" srcId="{D255C837-B257-4477-993A-86CFEAB90847}" destId="{6ACF169E-DBE1-4ADF-8FCF-C77B651B7D5B}" srcOrd="0" destOrd="0" presId="urn:microsoft.com/office/officeart/2008/layout/RadialCluster"/>
    <dgm:cxn modelId="{4536FE03-E274-4511-9B16-76D4F6DC6DF9}" srcId="{1A0A9148-D069-4336-8ADE-918A8DF9704E}" destId="{D255C837-B257-4477-993A-86CFEAB90847}" srcOrd="4" destOrd="0" parTransId="{5AEC2EF5-0216-4FE4-9405-A68816663636}" sibTransId="{0C67A539-48D4-490F-A484-C1A49B55A623}"/>
    <dgm:cxn modelId="{5F42BA1F-05EF-46EB-BB78-A42FE085F0B5}" type="presOf" srcId="{EA31882D-EA97-4134-833D-962BC26540D1}" destId="{2BC65077-7824-41F7-B0CF-CD12FE2BC8C2}" srcOrd="0" destOrd="0" presId="urn:microsoft.com/office/officeart/2008/layout/RadialCluster"/>
    <dgm:cxn modelId="{41B642FB-902A-40BB-8A35-F6691C3D7925}" type="presOf" srcId="{5AEC2EF5-0216-4FE4-9405-A68816663636}" destId="{0B6ED817-C064-47EC-8AA1-CE5AF9FB93A6}" srcOrd="0" destOrd="0" presId="urn:microsoft.com/office/officeart/2008/layout/RadialCluster"/>
    <dgm:cxn modelId="{13425DBA-D6C5-437D-B062-52B8F3D809C2}" type="presOf" srcId="{36164FBC-D7F5-412A-A5CF-52829D59D278}" destId="{F8511E86-F88B-4749-B002-0F6AB57C8E87}" srcOrd="0" destOrd="0" presId="urn:microsoft.com/office/officeart/2008/layout/RadialCluster"/>
    <dgm:cxn modelId="{CAF6B87D-8E86-4679-87EC-F3823DCE9BEA}" srcId="{36164FBC-D7F5-412A-A5CF-52829D59D278}" destId="{1A0A9148-D069-4336-8ADE-918A8DF9704E}" srcOrd="0" destOrd="0" parTransId="{CEB31AD0-072F-4917-A880-902BCF91EA8A}" sibTransId="{25C7C977-01C5-436D-AF89-7DEE7778A86B}"/>
    <dgm:cxn modelId="{42B4784D-FFD0-4721-A2F0-4EC292D099C4}" type="presOf" srcId="{1A009B89-BEE8-4595-A56A-1E7EC4DEECB9}" destId="{B362AB17-9D8A-4DA5-A7F6-01BC14178FF0}" srcOrd="0" destOrd="0" presId="urn:microsoft.com/office/officeart/2008/layout/RadialCluster"/>
    <dgm:cxn modelId="{9C3FB639-17EA-4108-A583-91DED4D488E6}" type="presOf" srcId="{1A0A9148-D069-4336-8ADE-918A8DF9704E}" destId="{72E38F3B-359F-4704-BDCC-822C4A31AA8C}" srcOrd="0" destOrd="0" presId="urn:microsoft.com/office/officeart/2008/layout/RadialCluster"/>
    <dgm:cxn modelId="{D09C6922-C20C-4521-902E-A1BEB8327D48}" type="presOf" srcId="{2A15CA1F-E373-4BD0-AE55-5F3303BAAC2C}" destId="{67BE3CC8-2A35-4406-A221-92E948E599ED}" srcOrd="0" destOrd="0" presId="urn:microsoft.com/office/officeart/2008/layout/RadialCluster"/>
    <dgm:cxn modelId="{E490129A-91A3-4C67-892D-1567508CB262}" type="presOf" srcId="{6F9DBF91-8B26-4469-A20F-DA6E08DF0ACB}" destId="{D77B7F28-C9E6-41C1-9227-F3C80CCE59DA}" srcOrd="0" destOrd="0" presId="urn:microsoft.com/office/officeart/2008/layout/RadialCluster"/>
    <dgm:cxn modelId="{E3343D81-F955-4AED-BBEE-6131A26167AC}" type="presOf" srcId="{2594C694-4F68-475D-8E26-937798FB1091}" destId="{DF320D62-25E1-40D4-8791-70AA25B368A9}" srcOrd="0" destOrd="0" presId="urn:microsoft.com/office/officeart/2008/layout/RadialCluster"/>
    <dgm:cxn modelId="{452B68EB-F0E6-4C63-9C7F-937D4EB5B04B}" type="presOf" srcId="{B79005E1-E745-4ADB-AE2C-7355C3F380E6}" destId="{4F54F2CE-61D7-40B2-88FC-B226054C5D99}" srcOrd="0" destOrd="0" presId="urn:microsoft.com/office/officeart/2008/layout/RadialCluster"/>
    <dgm:cxn modelId="{72E41C5D-BBA8-4172-8190-D73BB5CC2981}" srcId="{1A0A9148-D069-4336-8ADE-918A8DF9704E}" destId="{1A009B89-BEE8-4595-A56A-1E7EC4DEECB9}" srcOrd="1" destOrd="0" parTransId="{EA31882D-EA97-4134-833D-962BC26540D1}" sibTransId="{B9089A79-0C0C-43B9-8DE7-DBB62EC0B279}"/>
    <dgm:cxn modelId="{BEC65CDC-7605-4AD0-9F45-8BFBCC26CD7E}" srcId="{1A0A9148-D069-4336-8ADE-918A8DF9704E}" destId="{2A15CA1F-E373-4BD0-AE55-5F3303BAAC2C}" srcOrd="0" destOrd="0" parTransId="{B79005E1-E745-4ADB-AE2C-7355C3F380E6}" sibTransId="{1C4540C4-42C7-482F-87A0-987883F769B5}"/>
    <dgm:cxn modelId="{543468C4-FF69-4E11-98EA-625E10EC153A}" srcId="{1A0A9148-D069-4336-8ADE-918A8DF9704E}" destId="{2594C694-4F68-475D-8E26-937798FB1091}" srcOrd="3" destOrd="0" parTransId="{6F9DBF91-8B26-4469-A20F-DA6E08DF0ACB}" sibTransId="{3AD394A2-47A4-45D5-9097-3B68445F2D34}"/>
    <dgm:cxn modelId="{C9F93113-F92A-4FE5-B7AE-532C05ECC237}" type="presOf" srcId="{4918981A-B1A6-4B79-A88A-D3F37C1C4BCC}" destId="{2BD95C8D-9819-404C-A653-CB6276960EED}" srcOrd="0" destOrd="0" presId="urn:microsoft.com/office/officeart/2008/layout/RadialCluster"/>
    <dgm:cxn modelId="{5B382F57-7C65-4F03-9C27-F0BBB9C5E4FF}" type="presParOf" srcId="{F8511E86-F88B-4749-B002-0F6AB57C8E87}" destId="{E2C971CA-71B5-490F-ABBD-F62E9B738F71}" srcOrd="0" destOrd="0" presId="urn:microsoft.com/office/officeart/2008/layout/RadialCluster"/>
    <dgm:cxn modelId="{09957497-4FBD-4A52-AF79-6AA658AEE69F}" type="presParOf" srcId="{E2C971CA-71B5-490F-ABBD-F62E9B738F71}" destId="{72E38F3B-359F-4704-BDCC-822C4A31AA8C}" srcOrd="0" destOrd="0" presId="urn:microsoft.com/office/officeart/2008/layout/RadialCluster"/>
    <dgm:cxn modelId="{5868FF89-996E-42F9-B698-D672A677017D}" type="presParOf" srcId="{E2C971CA-71B5-490F-ABBD-F62E9B738F71}" destId="{4F54F2CE-61D7-40B2-88FC-B226054C5D99}" srcOrd="1" destOrd="0" presId="urn:microsoft.com/office/officeart/2008/layout/RadialCluster"/>
    <dgm:cxn modelId="{706E79B7-B65D-4318-B93F-EE642F35B6A9}" type="presParOf" srcId="{E2C971CA-71B5-490F-ABBD-F62E9B738F71}" destId="{67BE3CC8-2A35-4406-A221-92E948E599ED}" srcOrd="2" destOrd="0" presId="urn:microsoft.com/office/officeart/2008/layout/RadialCluster"/>
    <dgm:cxn modelId="{98B2C2F9-F21A-427C-AF8F-DD904D186BE7}" type="presParOf" srcId="{E2C971CA-71B5-490F-ABBD-F62E9B738F71}" destId="{2BC65077-7824-41F7-B0CF-CD12FE2BC8C2}" srcOrd="3" destOrd="0" presId="urn:microsoft.com/office/officeart/2008/layout/RadialCluster"/>
    <dgm:cxn modelId="{DCE8FBF2-45A4-49CA-A083-DF836B36AB84}" type="presParOf" srcId="{E2C971CA-71B5-490F-ABBD-F62E9B738F71}" destId="{B362AB17-9D8A-4DA5-A7F6-01BC14178FF0}" srcOrd="4" destOrd="0" presId="urn:microsoft.com/office/officeart/2008/layout/RadialCluster"/>
    <dgm:cxn modelId="{610574AC-B0AD-4E49-B83D-0A8EA8CDC72F}" type="presParOf" srcId="{E2C971CA-71B5-490F-ABBD-F62E9B738F71}" destId="{DFF437CA-0982-4C18-A9F5-10779C8B2310}" srcOrd="5" destOrd="0" presId="urn:microsoft.com/office/officeart/2008/layout/RadialCluster"/>
    <dgm:cxn modelId="{EB879D62-07FE-4599-9E4A-572E0B994E15}" type="presParOf" srcId="{E2C971CA-71B5-490F-ABBD-F62E9B738F71}" destId="{2BD95C8D-9819-404C-A653-CB6276960EED}" srcOrd="6" destOrd="0" presId="urn:microsoft.com/office/officeart/2008/layout/RadialCluster"/>
    <dgm:cxn modelId="{00DE2FB3-0683-4F68-B56F-E3F6EA25F304}" type="presParOf" srcId="{E2C971CA-71B5-490F-ABBD-F62E9B738F71}" destId="{D77B7F28-C9E6-41C1-9227-F3C80CCE59DA}" srcOrd="7" destOrd="0" presId="urn:microsoft.com/office/officeart/2008/layout/RadialCluster"/>
    <dgm:cxn modelId="{D298F37E-7770-4F3B-9C8F-0CEBAFE2B595}" type="presParOf" srcId="{E2C971CA-71B5-490F-ABBD-F62E9B738F71}" destId="{DF320D62-25E1-40D4-8791-70AA25B368A9}" srcOrd="8" destOrd="0" presId="urn:microsoft.com/office/officeart/2008/layout/RadialCluster"/>
    <dgm:cxn modelId="{3F302CC7-8266-42EC-9209-D00EC643E156}" type="presParOf" srcId="{E2C971CA-71B5-490F-ABBD-F62E9B738F71}" destId="{0B6ED817-C064-47EC-8AA1-CE5AF9FB93A6}" srcOrd="9" destOrd="0" presId="urn:microsoft.com/office/officeart/2008/layout/RadialCluster"/>
    <dgm:cxn modelId="{E24135FD-F22C-4854-A854-191AA60BCC99}" type="presParOf" srcId="{E2C971CA-71B5-490F-ABBD-F62E9B738F71}" destId="{6ACF169E-DBE1-4ADF-8FCF-C77B651B7D5B}"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DCCDD2-4745-45D1-B920-9F2CF71E681F}" type="doc">
      <dgm:prSet loTypeId="urn:diagrams.loki3.com/BracketList+Icon" loCatId="list" qsTypeId="urn:microsoft.com/office/officeart/2005/8/quickstyle/simple5" qsCatId="simple" csTypeId="urn:microsoft.com/office/officeart/2005/8/colors/colorful1" csCatId="colorful" phldr="1"/>
      <dgm:spPr/>
      <dgm:t>
        <a:bodyPr/>
        <a:lstStyle/>
        <a:p>
          <a:endParaRPr lang="uk-UA"/>
        </a:p>
      </dgm:t>
    </dgm:pt>
    <dgm:pt modelId="{1D5DC04F-FCC6-4F9B-B235-7DAB86E95C0A}">
      <dgm:prSet phldrT="[Текст]" custT="1"/>
      <dgm:spPr/>
      <dgm:t>
        <a:bodyPr/>
        <a:lstStyle/>
        <a:p>
          <a:r>
            <a:rPr lang="uk-UA" sz="2800" b="1" baseline="0" smtClean="0">
              <a:latin typeface="Times New Roman" panose="02020603050405020304" pitchFamily="18" charset="0"/>
              <a:cs typeface="Times New Roman" panose="02020603050405020304" pitchFamily="18" charset="0"/>
            </a:rPr>
            <a:t>За суб</a:t>
          </a:r>
          <a:r>
            <a:rPr lang="en-US" sz="2800" b="1" baseline="0" smtClean="0">
              <a:latin typeface="Times New Roman" panose="02020603050405020304" pitchFamily="18" charset="0"/>
              <a:cs typeface="Times New Roman" panose="02020603050405020304" pitchFamily="18" charset="0"/>
            </a:rPr>
            <a:t>’</a:t>
          </a:r>
          <a:r>
            <a:rPr lang="uk-UA" sz="2800" b="1" baseline="0" smtClean="0">
              <a:latin typeface="Times New Roman" panose="02020603050405020304" pitchFamily="18" charset="0"/>
              <a:cs typeface="Times New Roman" panose="02020603050405020304" pitchFamily="18" charset="0"/>
            </a:rPr>
            <a:t>єктами, які реалізують право</a:t>
          </a:r>
          <a:endParaRPr lang="uk-UA" sz="2800" b="1" baseline="0" dirty="0">
            <a:latin typeface="Times New Roman" panose="02020603050405020304" pitchFamily="18" charset="0"/>
            <a:cs typeface="Times New Roman" panose="02020603050405020304" pitchFamily="18" charset="0"/>
          </a:endParaRPr>
        </a:p>
      </dgm:t>
    </dgm:pt>
    <dgm:pt modelId="{8C12D50A-5409-4701-84E2-F4BDED5F8C38}" type="parTrans" cxnId="{4DD4D3CE-600C-485A-8334-1B2AB8B4B47C}">
      <dgm:prSet/>
      <dgm:spPr/>
      <dgm:t>
        <a:bodyPr/>
        <a:lstStyle/>
        <a:p>
          <a:endParaRPr lang="uk-UA"/>
        </a:p>
      </dgm:t>
    </dgm:pt>
    <dgm:pt modelId="{8A7BE2EC-E0A1-4085-953A-F162ED73064F}" type="sibTrans" cxnId="{4DD4D3CE-600C-485A-8334-1B2AB8B4B47C}">
      <dgm:prSet/>
      <dgm:spPr/>
      <dgm:t>
        <a:bodyPr/>
        <a:lstStyle/>
        <a:p>
          <a:endParaRPr lang="uk-UA"/>
        </a:p>
      </dgm:t>
    </dgm:pt>
    <dgm:pt modelId="{436BB470-9077-4931-973D-CEF9502041AF}">
      <dgm:prSet phldrT="[Текст]" custT="1"/>
      <dgm:spPr/>
      <dgm:t>
        <a:bodyPr/>
        <a:lstStyle/>
        <a:p>
          <a:r>
            <a:rPr lang="uk-UA" sz="2800" baseline="0" dirty="0" smtClean="0">
              <a:latin typeface="Times New Roman" panose="02020603050405020304" pitchFamily="18" charset="0"/>
              <a:cs typeface="Times New Roman" panose="02020603050405020304" pitchFamily="18" charset="0"/>
            </a:rPr>
            <a:t>індивідуальна</a:t>
          </a:r>
          <a:endParaRPr lang="uk-UA" sz="2800" baseline="0" dirty="0">
            <a:latin typeface="Times New Roman" panose="02020603050405020304" pitchFamily="18" charset="0"/>
            <a:cs typeface="Times New Roman" panose="02020603050405020304" pitchFamily="18" charset="0"/>
          </a:endParaRPr>
        </a:p>
      </dgm:t>
    </dgm:pt>
    <dgm:pt modelId="{6977CA9B-0E81-43A7-A47E-3E9514CD02AC}" type="parTrans" cxnId="{456628DD-A483-4B50-A5A9-B3F4DBFA2DC0}">
      <dgm:prSet/>
      <dgm:spPr/>
      <dgm:t>
        <a:bodyPr/>
        <a:lstStyle/>
        <a:p>
          <a:endParaRPr lang="uk-UA"/>
        </a:p>
      </dgm:t>
    </dgm:pt>
    <dgm:pt modelId="{A83FDBC0-DC59-4E21-80CF-F0F7052E4D8F}" type="sibTrans" cxnId="{456628DD-A483-4B50-A5A9-B3F4DBFA2DC0}">
      <dgm:prSet/>
      <dgm:spPr/>
      <dgm:t>
        <a:bodyPr/>
        <a:lstStyle/>
        <a:p>
          <a:endParaRPr lang="uk-UA"/>
        </a:p>
      </dgm:t>
    </dgm:pt>
    <dgm:pt modelId="{B7980A9F-E6BB-414A-BA43-59FA5ECA42EB}">
      <dgm:prSet phldrT="[Текст]" custT="1"/>
      <dgm:spPr/>
      <dgm:t>
        <a:bodyPr/>
        <a:lstStyle/>
        <a:p>
          <a:r>
            <a:rPr lang="uk-UA" sz="2800" baseline="0" dirty="0" smtClean="0">
              <a:latin typeface="Times New Roman" panose="02020603050405020304" pitchFamily="18" charset="0"/>
              <a:cs typeface="Times New Roman" panose="02020603050405020304" pitchFamily="18" charset="0"/>
            </a:rPr>
            <a:t>засновані на формальній рівності сторін</a:t>
          </a:r>
          <a:endParaRPr lang="uk-UA" sz="2800" baseline="0" dirty="0">
            <a:latin typeface="Times New Roman" panose="02020603050405020304" pitchFamily="18" charset="0"/>
            <a:cs typeface="Times New Roman" panose="02020603050405020304" pitchFamily="18" charset="0"/>
          </a:endParaRPr>
        </a:p>
      </dgm:t>
    </dgm:pt>
    <dgm:pt modelId="{E97331E5-2F61-40DD-A138-5D3984897076}" type="parTrans" cxnId="{8080F5D1-462A-4AFF-A3D3-9C51CDFFAF35}">
      <dgm:prSet/>
      <dgm:spPr/>
      <dgm:t>
        <a:bodyPr/>
        <a:lstStyle/>
        <a:p>
          <a:endParaRPr lang="uk-UA"/>
        </a:p>
      </dgm:t>
    </dgm:pt>
    <dgm:pt modelId="{D54EECE0-F21C-4F6B-9B44-9536B114F2EE}" type="sibTrans" cxnId="{8080F5D1-462A-4AFF-A3D3-9C51CDFFAF35}">
      <dgm:prSet/>
      <dgm:spPr/>
      <dgm:t>
        <a:bodyPr/>
        <a:lstStyle/>
        <a:p>
          <a:endParaRPr lang="uk-UA"/>
        </a:p>
      </dgm:t>
    </dgm:pt>
    <dgm:pt modelId="{C07D9971-A7A7-4388-A07E-5E14A01C1919}">
      <dgm:prSet custT="1"/>
      <dgm:spPr/>
      <dgm:t>
        <a:bodyPr/>
        <a:lstStyle/>
        <a:p>
          <a:r>
            <a:rPr lang="uk-UA" sz="2800" baseline="0" dirty="0" smtClean="0">
              <a:latin typeface="Times New Roman" panose="02020603050405020304" pitchFamily="18" charset="0"/>
              <a:cs typeface="Times New Roman" panose="02020603050405020304" pitchFamily="18" charset="0"/>
            </a:rPr>
            <a:t>такі, де одна сторона наділена функцією веління</a:t>
          </a:r>
          <a:endParaRPr lang="uk-UA" sz="2800" baseline="0" dirty="0">
            <a:latin typeface="Times New Roman" panose="02020603050405020304" pitchFamily="18" charset="0"/>
            <a:cs typeface="Times New Roman" panose="02020603050405020304" pitchFamily="18" charset="0"/>
          </a:endParaRPr>
        </a:p>
      </dgm:t>
    </dgm:pt>
    <dgm:pt modelId="{9464F14B-8891-4D17-B178-A7DBDA3C4A8B}" type="parTrans" cxnId="{AC5D01FD-A6B3-44A2-9E99-9F9D9909BED0}">
      <dgm:prSet/>
      <dgm:spPr/>
      <dgm:t>
        <a:bodyPr/>
        <a:lstStyle/>
        <a:p>
          <a:endParaRPr lang="uk-UA"/>
        </a:p>
      </dgm:t>
    </dgm:pt>
    <dgm:pt modelId="{495B0C69-9AF6-4992-8915-E21A2B73AB9C}" type="sibTrans" cxnId="{AC5D01FD-A6B3-44A2-9E99-9F9D9909BED0}">
      <dgm:prSet/>
      <dgm:spPr/>
      <dgm:t>
        <a:bodyPr/>
        <a:lstStyle/>
        <a:p>
          <a:endParaRPr lang="uk-UA"/>
        </a:p>
      </dgm:t>
    </dgm:pt>
    <dgm:pt modelId="{35B614E7-FE4F-4958-A14D-7A5CA36730E4}">
      <dgm:prSet custT="1"/>
      <dgm:spPr/>
      <dgm:t>
        <a:bodyPr/>
        <a:lstStyle/>
        <a:p>
          <a:r>
            <a:rPr lang="uk-UA" sz="2800" b="1" baseline="0" smtClean="0">
              <a:latin typeface="Times New Roman" panose="02020603050405020304" pitchFamily="18" charset="0"/>
              <a:cs typeface="Times New Roman" panose="02020603050405020304" pitchFamily="18" charset="0"/>
            </a:rPr>
            <a:t>За характером диспозиції норм права</a:t>
          </a:r>
          <a:endParaRPr lang="uk-UA" sz="2800" b="1" baseline="0" dirty="0">
            <a:latin typeface="Times New Roman" panose="02020603050405020304" pitchFamily="18" charset="0"/>
            <a:cs typeface="Times New Roman" panose="02020603050405020304" pitchFamily="18" charset="0"/>
          </a:endParaRPr>
        </a:p>
      </dgm:t>
    </dgm:pt>
    <dgm:pt modelId="{E04EF19C-C0A7-46AA-A7C8-C5C6DF525636}" type="parTrans" cxnId="{585C1BA7-72AD-4FD4-9407-318AC2A41F1A}">
      <dgm:prSet/>
      <dgm:spPr/>
      <dgm:t>
        <a:bodyPr/>
        <a:lstStyle/>
        <a:p>
          <a:endParaRPr lang="uk-UA"/>
        </a:p>
      </dgm:t>
    </dgm:pt>
    <dgm:pt modelId="{AE35CB9D-CE94-4317-BBFB-19A4263BA4DA}" type="sibTrans" cxnId="{585C1BA7-72AD-4FD4-9407-318AC2A41F1A}">
      <dgm:prSet/>
      <dgm:spPr/>
      <dgm:t>
        <a:bodyPr/>
        <a:lstStyle/>
        <a:p>
          <a:endParaRPr lang="uk-UA"/>
        </a:p>
      </dgm:t>
    </dgm:pt>
    <dgm:pt modelId="{88D02AFF-DB10-4F75-8B5C-C93C9C9856EC}">
      <dgm:prSet phldrT="[Текст]" custT="1"/>
      <dgm:spPr/>
      <dgm:t>
        <a:bodyPr/>
        <a:lstStyle/>
        <a:p>
          <a:r>
            <a:rPr lang="uk-UA" sz="2800" b="1" smtClean="0">
              <a:latin typeface="Times New Roman" panose="02020603050405020304" pitchFamily="18" charset="0"/>
              <a:cs typeface="Times New Roman" panose="02020603050405020304" pitchFamily="18" charset="0"/>
            </a:rPr>
            <a:t>Залежно від взаємовідносин суб</a:t>
          </a:r>
          <a:r>
            <a:rPr lang="en-US" sz="2800" b="1" smtClean="0">
              <a:latin typeface="Times New Roman" panose="02020603050405020304" pitchFamily="18" charset="0"/>
              <a:cs typeface="Times New Roman" panose="02020603050405020304" pitchFamily="18" charset="0"/>
            </a:rPr>
            <a:t>’</a:t>
          </a:r>
          <a:r>
            <a:rPr lang="uk-UA" sz="2800" b="1" smtClean="0">
              <a:latin typeface="Times New Roman" panose="02020603050405020304" pitchFamily="18" charset="0"/>
              <a:cs typeface="Times New Roman" panose="02020603050405020304" pitchFamily="18" charset="0"/>
            </a:rPr>
            <a:t>єктів права</a:t>
          </a:r>
          <a:endParaRPr lang="uk-UA" sz="2800" b="1" baseline="0" dirty="0">
            <a:latin typeface="Times New Roman" panose="02020603050405020304" pitchFamily="18" charset="0"/>
            <a:cs typeface="Times New Roman" panose="02020603050405020304" pitchFamily="18" charset="0"/>
          </a:endParaRPr>
        </a:p>
      </dgm:t>
    </dgm:pt>
    <dgm:pt modelId="{561FD502-56C6-49F4-979A-2F8AA970BC08}" type="parTrans" cxnId="{AC582C57-0EB3-4520-88D5-E1ABC9B76AD0}">
      <dgm:prSet/>
      <dgm:spPr/>
      <dgm:t>
        <a:bodyPr/>
        <a:lstStyle/>
        <a:p>
          <a:endParaRPr lang="uk-UA"/>
        </a:p>
      </dgm:t>
    </dgm:pt>
    <dgm:pt modelId="{714B016E-F5F6-4671-B986-64A51DE8F65B}" type="sibTrans" cxnId="{AC582C57-0EB3-4520-88D5-E1ABC9B76AD0}">
      <dgm:prSet/>
      <dgm:spPr/>
      <dgm:t>
        <a:bodyPr/>
        <a:lstStyle/>
        <a:p>
          <a:endParaRPr lang="uk-UA"/>
        </a:p>
      </dgm:t>
    </dgm:pt>
    <dgm:pt modelId="{05B29140-9AD2-4818-B52D-D285EB5F74E9}">
      <dgm:prSet custT="1"/>
      <dgm:spPr/>
      <dgm:t>
        <a:bodyPr/>
        <a:lstStyle/>
        <a:p>
          <a:r>
            <a:rPr lang="uk-UA" sz="2800" baseline="0" smtClean="0">
              <a:latin typeface="Times New Roman" panose="02020603050405020304" pitchFamily="18" charset="0"/>
              <a:cs typeface="Times New Roman" panose="02020603050405020304" pitchFamily="18" charset="0"/>
            </a:rPr>
            <a:t>дотримання </a:t>
          </a:r>
          <a:endParaRPr lang="uk-UA" sz="2800" baseline="0" dirty="0">
            <a:latin typeface="Times New Roman" panose="02020603050405020304" pitchFamily="18" charset="0"/>
            <a:cs typeface="Times New Roman" panose="02020603050405020304" pitchFamily="18" charset="0"/>
          </a:endParaRPr>
        </a:p>
      </dgm:t>
    </dgm:pt>
    <dgm:pt modelId="{B6CF75B3-4AF8-4EF8-A5D0-62B437E6A23D}" type="sibTrans" cxnId="{C04D7CD7-AFCB-418D-86DB-163C0AEB3C83}">
      <dgm:prSet/>
      <dgm:spPr/>
      <dgm:t>
        <a:bodyPr/>
        <a:lstStyle/>
        <a:p>
          <a:endParaRPr lang="uk-UA"/>
        </a:p>
      </dgm:t>
    </dgm:pt>
    <dgm:pt modelId="{F9B113CD-A84C-477E-A627-3527C13646C7}" type="parTrans" cxnId="{C04D7CD7-AFCB-418D-86DB-163C0AEB3C83}">
      <dgm:prSet/>
      <dgm:spPr/>
      <dgm:t>
        <a:bodyPr/>
        <a:lstStyle/>
        <a:p>
          <a:endParaRPr lang="uk-UA"/>
        </a:p>
      </dgm:t>
    </dgm:pt>
    <dgm:pt modelId="{306B51FC-1BB1-4B49-9002-1C790DD75882}">
      <dgm:prSet custT="1"/>
      <dgm:spPr/>
      <dgm:t>
        <a:bodyPr/>
        <a:lstStyle/>
        <a:p>
          <a:r>
            <a:rPr lang="uk-UA" sz="2800" smtClean="0">
              <a:latin typeface="Times New Roman" panose="02020603050405020304" pitchFamily="18" charset="0"/>
              <a:cs typeface="Times New Roman" panose="02020603050405020304" pitchFamily="18" charset="0"/>
            </a:rPr>
            <a:t>виконання </a:t>
          </a:r>
          <a:endParaRPr lang="uk-UA" sz="2800" dirty="0">
            <a:latin typeface="Times New Roman" panose="02020603050405020304" pitchFamily="18" charset="0"/>
            <a:cs typeface="Times New Roman" panose="02020603050405020304" pitchFamily="18" charset="0"/>
          </a:endParaRPr>
        </a:p>
      </dgm:t>
    </dgm:pt>
    <dgm:pt modelId="{D2409978-01E8-4544-AF96-48C552E48B4B}" type="parTrans" cxnId="{41FA4724-25EF-4721-A717-DBDFA81280FE}">
      <dgm:prSet/>
      <dgm:spPr/>
      <dgm:t>
        <a:bodyPr/>
        <a:lstStyle/>
        <a:p>
          <a:endParaRPr lang="uk-UA"/>
        </a:p>
      </dgm:t>
    </dgm:pt>
    <dgm:pt modelId="{A3514790-7155-47FE-A2CB-7479B2FCE8A6}" type="sibTrans" cxnId="{41FA4724-25EF-4721-A717-DBDFA81280FE}">
      <dgm:prSet/>
      <dgm:spPr/>
      <dgm:t>
        <a:bodyPr/>
        <a:lstStyle/>
        <a:p>
          <a:endParaRPr lang="uk-UA"/>
        </a:p>
      </dgm:t>
    </dgm:pt>
    <dgm:pt modelId="{178D7E9A-2160-4F3E-B9BC-3751D947E4FA}">
      <dgm:prSet custT="1"/>
      <dgm:spPr/>
      <dgm:t>
        <a:bodyPr/>
        <a:lstStyle/>
        <a:p>
          <a:r>
            <a:rPr lang="uk-UA" sz="2800" smtClean="0">
              <a:latin typeface="Times New Roman" panose="02020603050405020304" pitchFamily="18" charset="0"/>
              <a:cs typeface="Times New Roman" panose="02020603050405020304" pitchFamily="18" charset="0"/>
            </a:rPr>
            <a:t>використання</a:t>
          </a:r>
          <a:endParaRPr lang="uk-UA" sz="2800" dirty="0">
            <a:latin typeface="Times New Roman" panose="02020603050405020304" pitchFamily="18" charset="0"/>
            <a:cs typeface="Times New Roman" panose="02020603050405020304" pitchFamily="18" charset="0"/>
          </a:endParaRPr>
        </a:p>
      </dgm:t>
    </dgm:pt>
    <dgm:pt modelId="{4612087A-9A1B-4FFD-B5C1-4F55305858A7}" type="parTrans" cxnId="{75ED5218-221B-4B47-9A82-86877A3EDC2F}">
      <dgm:prSet/>
      <dgm:spPr/>
      <dgm:t>
        <a:bodyPr/>
        <a:lstStyle/>
        <a:p>
          <a:endParaRPr lang="uk-UA"/>
        </a:p>
      </dgm:t>
    </dgm:pt>
    <dgm:pt modelId="{84456BF4-00D6-4530-97D0-6B52091FC7E1}" type="sibTrans" cxnId="{75ED5218-221B-4B47-9A82-86877A3EDC2F}">
      <dgm:prSet/>
      <dgm:spPr/>
      <dgm:t>
        <a:bodyPr/>
        <a:lstStyle/>
        <a:p>
          <a:endParaRPr lang="uk-UA"/>
        </a:p>
      </dgm:t>
    </dgm:pt>
    <dgm:pt modelId="{5EB87423-4922-46F0-9082-B7EF14686C50}">
      <dgm:prSet phldrT="[Текст]" custT="1"/>
      <dgm:spPr/>
      <dgm:t>
        <a:bodyPr/>
        <a:lstStyle/>
        <a:p>
          <a:r>
            <a:rPr lang="uk-UA" sz="2800" baseline="0" dirty="0" smtClean="0">
              <a:latin typeface="Times New Roman" panose="02020603050405020304" pitchFamily="18" charset="0"/>
              <a:cs typeface="Times New Roman" panose="02020603050405020304" pitchFamily="18" charset="0"/>
            </a:rPr>
            <a:t>колективна</a:t>
          </a:r>
          <a:endParaRPr lang="uk-UA" sz="2800" baseline="0" dirty="0">
            <a:latin typeface="Times New Roman" panose="02020603050405020304" pitchFamily="18" charset="0"/>
            <a:cs typeface="Times New Roman" panose="02020603050405020304" pitchFamily="18" charset="0"/>
          </a:endParaRPr>
        </a:p>
      </dgm:t>
    </dgm:pt>
    <dgm:pt modelId="{23748D29-314C-4FF0-BAB3-9A24E6CB6158}" type="parTrans" cxnId="{36B8EF77-30BF-4B89-8A98-A90D8BA31A82}">
      <dgm:prSet/>
      <dgm:spPr/>
      <dgm:t>
        <a:bodyPr/>
        <a:lstStyle/>
        <a:p>
          <a:endParaRPr lang="ru-RU"/>
        </a:p>
      </dgm:t>
    </dgm:pt>
    <dgm:pt modelId="{9FDBDA7F-3368-4C5D-BAC2-F8D1EB22FD71}" type="sibTrans" cxnId="{36B8EF77-30BF-4B89-8A98-A90D8BA31A82}">
      <dgm:prSet/>
      <dgm:spPr/>
      <dgm:t>
        <a:bodyPr/>
        <a:lstStyle/>
        <a:p>
          <a:endParaRPr lang="ru-RU"/>
        </a:p>
      </dgm:t>
    </dgm:pt>
    <dgm:pt modelId="{CA5DD5F2-59C7-4870-BE12-7C5CB81E0CA5}" type="pres">
      <dgm:prSet presAssocID="{B1DCCDD2-4745-45D1-B920-9F2CF71E681F}" presName="Name0" presStyleCnt="0">
        <dgm:presLayoutVars>
          <dgm:dir/>
          <dgm:animLvl val="lvl"/>
          <dgm:resizeHandles val="exact"/>
        </dgm:presLayoutVars>
      </dgm:prSet>
      <dgm:spPr/>
      <dgm:t>
        <a:bodyPr/>
        <a:lstStyle/>
        <a:p>
          <a:endParaRPr lang="uk-UA"/>
        </a:p>
      </dgm:t>
    </dgm:pt>
    <dgm:pt modelId="{34EAD949-7F66-4C3C-AEC5-7FC1476BB8EA}" type="pres">
      <dgm:prSet presAssocID="{1D5DC04F-FCC6-4F9B-B235-7DAB86E95C0A}" presName="linNode" presStyleCnt="0"/>
      <dgm:spPr/>
      <dgm:t>
        <a:bodyPr/>
        <a:lstStyle/>
        <a:p>
          <a:endParaRPr lang="ru-RU"/>
        </a:p>
      </dgm:t>
    </dgm:pt>
    <dgm:pt modelId="{E3CECA5A-75BB-4B76-9949-42337DAA8946}" type="pres">
      <dgm:prSet presAssocID="{1D5DC04F-FCC6-4F9B-B235-7DAB86E95C0A}" presName="parTx" presStyleLbl="revTx" presStyleIdx="0" presStyleCnt="3" custScaleX="178137">
        <dgm:presLayoutVars>
          <dgm:chMax val="1"/>
          <dgm:bulletEnabled val="1"/>
        </dgm:presLayoutVars>
      </dgm:prSet>
      <dgm:spPr/>
      <dgm:t>
        <a:bodyPr/>
        <a:lstStyle/>
        <a:p>
          <a:endParaRPr lang="uk-UA"/>
        </a:p>
      </dgm:t>
    </dgm:pt>
    <dgm:pt modelId="{BF188B3B-913A-4D1D-9629-09778230D78F}" type="pres">
      <dgm:prSet presAssocID="{1D5DC04F-FCC6-4F9B-B235-7DAB86E95C0A}" presName="bracket" presStyleLbl="parChTrans1D1" presStyleIdx="0" presStyleCnt="3"/>
      <dgm:spPr/>
      <dgm:t>
        <a:bodyPr/>
        <a:lstStyle/>
        <a:p>
          <a:endParaRPr lang="ru-RU"/>
        </a:p>
      </dgm:t>
    </dgm:pt>
    <dgm:pt modelId="{FA1B56C2-DBCA-4A76-96B4-50B002FEF2FE}" type="pres">
      <dgm:prSet presAssocID="{1D5DC04F-FCC6-4F9B-B235-7DAB86E95C0A}" presName="spH" presStyleCnt="0"/>
      <dgm:spPr/>
      <dgm:t>
        <a:bodyPr/>
        <a:lstStyle/>
        <a:p>
          <a:endParaRPr lang="ru-RU"/>
        </a:p>
      </dgm:t>
    </dgm:pt>
    <dgm:pt modelId="{B85EB77A-9F24-4C3F-B13E-F1FDF001A1A6}" type="pres">
      <dgm:prSet presAssocID="{1D5DC04F-FCC6-4F9B-B235-7DAB86E95C0A}" presName="desTx" presStyleLbl="node1" presStyleIdx="0" presStyleCnt="3" custLinFactX="4635" custLinFactNeighborX="100000" custLinFactNeighborY="5494">
        <dgm:presLayoutVars>
          <dgm:bulletEnabled val="1"/>
        </dgm:presLayoutVars>
      </dgm:prSet>
      <dgm:spPr/>
      <dgm:t>
        <a:bodyPr/>
        <a:lstStyle/>
        <a:p>
          <a:endParaRPr lang="uk-UA"/>
        </a:p>
      </dgm:t>
    </dgm:pt>
    <dgm:pt modelId="{09C5DC4D-9478-4780-9BF0-0020464CE4D4}" type="pres">
      <dgm:prSet presAssocID="{8A7BE2EC-E0A1-4085-953A-F162ED73064F}" presName="spV" presStyleCnt="0"/>
      <dgm:spPr/>
      <dgm:t>
        <a:bodyPr/>
        <a:lstStyle/>
        <a:p>
          <a:endParaRPr lang="ru-RU"/>
        </a:p>
      </dgm:t>
    </dgm:pt>
    <dgm:pt modelId="{37593857-C056-4D0F-8721-C8F622CCF83C}" type="pres">
      <dgm:prSet presAssocID="{88D02AFF-DB10-4F75-8B5C-C93C9C9856EC}" presName="linNode" presStyleCnt="0"/>
      <dgm:spPr/>
      <dgm:t>
        <a:bodyPr/>
        <a:lstStyle/>
        <a:p>
          <a:endParaRPr lang="ru-RU"/>
        </a:p>
      </dgm:t>
    </dgm:pt>
    <dgm:pt modelId="{DAE39A1E-4590-4DF5-BF63-88AECE96718F}" type="pres">
      <dgm:prSet presAssocID="{88D02AFF-DB10-4F75-8B5C-C93C9C9856EC}" presName="parTx" presStyleLbl="revTx" presStyleIdx="1" presStyleCnt="3" custScaleX="178137" custLinFactNeighborX="63" custLinFactNeighborY="4240">
        <dgm:presLayoutVars>
          <dgm:chMax val="1"/>
          <dgm:bulletEnabled val="1"/>
        </dgm:presLayoutVars>
      </dgm:prSet>
      <dgm:spPr/>
      <dgm:t>
        <a:bodyPr/>
        <a:lstStyle/>
        <a:p>
          <a:endParaRPr lang="uk-UA"/>
        </a:p>
      </dgm:t>
    </dgm:pt>
    <dgm:pt modelId="{2DAF61FF-7D4D-4796-97B7-A782263A7FE6}" type="pres">
      <dgm:prSet presAssocID="{88D02AFF-DB10-4F75-8B5C-C93C9C9856EC}" presName="bracket" presStyleLbl="parChTrans1D1" presStyleIdx="1" presStyleCnt="3"/>
      <dgm:spPr/>
      <dgm:t>
        <a:bodyPr/>
        <a:lstStyle/>
        <a:p>
          <a:endParaRPr lang="ru-RU"/>
        </a:p>
      </dgm:t>
    </dgm:pt>
    <dgm:pt modelId="{AE44C160-FCC8-40C3-AE65-DC96C1C8CF94}" type="pres">
      <dgm:prSet presAssocID="{88D02AFF-DB10-4F75-8B5C-C93C9C9856EC}" presName="spH" presStyleCnt="0"/>
      <dgm:spPr/>
      <dgm:t>
        <a:bodyPr/>
        <a:lstStyle/>
        <a:p>
          <a:endParaRPr lang="ru-RU"/>
        </a:p>
      </dgm:t>
    </dgm:pt>
    <dgm:pt modelId="{CF225717-4C21-4E0D-849D-457BF3783529}" type="pres">
      <dgm:prSet presAssocID="{88D02AFF-DB10-4F75-8B5C-C93C9C9856EC}" presName="desTx" presStyleLbl="node1" presStyleIdx="1" presStyleCnt="3" custLinFactNeighborX="2298" custLinFactNeighborY="-201">
        <dgm:presLayoutVars>
          <dgm:bulletEnabled val="1"/>
        </dgm:presLayoutVars>
      </dgm:prSet>
      <dgm:spPr/>
      <dgm:t>
        <a:bodyPr/>
        <a:lstStyle/>
        <a:p>
          <a:endParaRPr lang="uk-UA"/>
        </a:p>
      </dgm:t>
    </dgm:pt>
    <dgm:pt modelId="{3F07FA6F-4C0F-4428-AC3A-627524C73C58}" type="pres">
      <dgm:prSet presAssocID="{714B016E-F5F6-4671-B986-64A51DE8F65B}" presName="spV" presStyleCnt="0"/>
      <dgm:spPr/>
      <dgm:t>
        <a:bodyPr/>
        <a:lstStyle/>
        <a:p>
          <a:endParaRPr lang="ru-RU"/>
        </a:p>
      </dgm:t>
    </dgm:pt>
    <dgm:pt modelId="{137AAC60-FC3C-466C-A315-9544A71A09B1}" type="pres">
      <dgm:prSet presAssocID="{35B614E7-FE4F-4958-A14D-7A5CA36730E4}" presName="linNode" presStyleCnt="0"/>
      <dgm:spPr/>
      <dgm:t>
        <a:bodyPr/>
        <a:lstStyle/>
        <a:p>
          <a:endParaRPr lang="ru-RU"/>
        </a:p>
      </dgm:t>
    </dgm:pt>
    <dgm:pt modelId="{9A70C70B-6B41-4C72-BC03-B8B8AEDFDF87}" type="pres">
      <dgm:prSet presAssocID="{35B614E7-FE4F-4958-A14D-7A5CA36730E4}" presName="parTx" presStyleLbl="revTx" presStyleIdx="2" presStyleCnt="3" custScaleX="178137">
        <dgm:presLayoutVars>
          <dgm:chMax val="1"/>
          <dgm:bulletEnabled val="1"/>
        </dgm:presLayoutVars>
      </dgm:prSet>
      <dgm:spPr/>
      <dgm:t>
        <a:bodyPr/>
        <a:lstStyle/>
        <a:p>
          <a:endParaRPr lang="uk-UA"/>
        </a:p>
      </dgm:t>
    </dgm:pt>
    <dgm:pt modelId="{D901833A-C299-4000-A5F2-E0984EBB8C1D}" type="pres">
      <dgm:prSet presAssocID="{35B614E7-FE4F-4958-A14D-7A5CA36730E4}" presName="bracket" presStyleLbl="parChTrans1D1" presStyleIdx="2" presStyleCnt="3"/>
      <dgm:spPr/>
      <dgm:t>
        <a:bodyPr/>
        <a:lstStyle/>
        <a:p>
          <a:endParaRPr lang="ru-RU"/>
        </a:p>
      </dgm:t>
    </dgm:pt>
    <dgm:pt modelId="{B5D0113C-9CAF-4104-89C5-F3008418DEF2}" type="pres">
      <dgm:prSet presAssocID="{35B614E7-FE4F-4958-A14D-7A5CA36730E4}" presName="spH" presStyleCnt="0"/>
      <dgm:spPr/>
      <dgm:t>
        <a:bodyPr/>
        <a:lstStyle/>
        <a:p>
          <a:endParaRPr lang="ru-RU"/>
        </a:p>
      </dgm:t>
    </dgm:pt>
    <dgm:pt modelId="{4B9313D8-44E8-4673-8B35-1E7F657B3AD1}" type="pres">
      <dgm:prSet presAssocID="{35B614E7-FE4F-4958-A14D-7A5CA36730E4}" presName="desTx" presStyleLbl="node1" presStyleIdx="2" presStyleCnt="3" custLinFactX="4635" custLinFactNeighborX="100000" custLinFactNeighborY="-2619">
        <dgm:presLayoutVars>
          <dgm:bulletEnabled val="1"/>
        </dgm:presLayoutVars>
      </dgm:prSet>
      <dgm:spPr/>
      <dgm:t>
        <a:bodyPr/>
        <a:lstStyle/>
        <a:p>
          <a:endParaRPr lang="uk-UA"/>
        </a:p>
      </dgm:t>
    </dgm:pt>
  </dgm:ptLst>
  <dgm:cxnLst>
    <dgm:cxn modelId="{75ED5218-221B-4B47-9A82-86877A3EDC2F}" srcId="{35B614E7-FE4F-4958-A14D-7A5CA36730E4}" destId="{178D7E9A-2160-4F3E-B9BC-3751D947E4FA}" srcOrd="2" destOrd="0" parTransId="{4612087A-9A1B-4FFD-B5C1-4F55305858A7}" sibTransId="{84456BF4-00D6-4530-97D0-6B52091FC7E1}"/>
    <dgm:cxn modelId="{C487BCCB-35EB-4379-8954-F2C1035A0529}" type="presOf" srcId="{05B29140-9AD2-4818-B52D-D285EB5F74E9}" destId="{4B9313D8-44E8-4673-8B35-1E7F657B3AD1}" srcOrd="0" destOrd="0" presId="urn:diagrams.loki3.com/BracketList+Icon"/>
    <dgm:cxn modelId="{2C3B2311-BA91-4298-886E-4699552807E2}" type="presOf" srcId="{B1DCCDD2-4745-45D1-B920-9F2CF71E681F}" destId="{CA5DD5F2-59C7-4870-BE12-7C5CB81E0CA5}" srcOrd="0" destOrd="0" presId="urn:diagrams.loki3.com/BracketList+Icon"/>
    <dgm:cxn modelId="{6E8E6E95-CFB9-48B2-9FD1-C2D2D8CA8474}" type="presOf" srcId="{88D02AFF-DB10-4F75-8B5C-C93C9C9856EC}" destId="{DAE39A1E-4590-4DF5-BF63-88AECE96718F}" srcOrd="0" destOrd="0" presId="urn:diagrams.loki3.com/BracketList+Icon"/>
    <dgm:cxn modelId="{550B5A5B-E9BD-4424-98D3-9350D2D7E530}" type="presOf" srcId="{436BB470-9077-4931-973D-CEF9502041AF}" destId="{B85EB77A-9F24-4C3F-B13E-F1FDF001A1A6}" srcOrd="0" destOrd="0" presId="urn:diagrams.loki3.com/BracketList+Icon"/>
    <dgm:cxn modelId="{AC582C57-0EB3-4520-88D5-E1ABC9B76AD0}" srcId="{B1DCCDD2-4745-45D1-B920-9F2CF71E681F}" destId="{88D02AFF-DB10-4F75-8B5C-C93C9C9856EC}" srcOrd="1" destOrd="0" parTransId="{561FD502-56C6-49F4-979A-2F8AA970BC08}" sibTransId="{714B016E-F5F6-4671-B986-64A51DE8F65B}"/>
    <dgm:cxn modelId="{4DD4D3CE-600C-485A-8334-1B2AB8B4B47C}" srcId="{B1DCCDD2-4745-45D1-B920-9F2CF71E681F}" destId="{1D5DC04F-FCC6-4F9B-B235-7DAB86E95C0A}" srcOrd="0" destOrd="0" parTransId="{8C12D50A-5409-4701-84E2-F4BDED5F8C38}" sibTransId="{8A7BE2EC-E0A1-4085-953A-F162ED73064F}"/>
    <dgm:cxn modelId="{15E39D40-0287-4804-ACA9-9FE50057C375}" type="presOf" srcId="{C07D9971-A7A7-4388-A07E-5E14A01C1919}" destId="{CF225717-4C21-4E0D-849D-457BF3783529}" srcOrd="0" destOrd="1" presId="urn:diagrams.loki3.com/BracketList+Icon"/>
    <dgm:cxn modelId="{2FBB1BAD-7166-4C5A-9FA4-7A701F7034A1}" type="presOf" srcId="{5EB87423-4922-46F0-9082-B7EF14686C50}" destId="{B85EB77A-9F24-4C3F-B13E-F1FDF001A1A6}" srcOrd="0" destOrd="1" presId="urn:diagrams.loki3.com/BracketList+Icon"/>
    <dgm:cxn modelId="{030EF0D2-2013-4612-8520-B8FFDBBF7706}" type="presOf" srcId="{1D5DC04F-FCC6-4F9B-B235-7DAB86E95C0A}" destId="{E3CECA5A-75BB-4B76-9949-42337DAA8946}" srcOrd="0" destOrd="0" presId="urn:diagrams.loki3.com/BracketList+Icon"/>
    <dgm:cxn modelId="{1DB6FC72-46C0-46EB-86EA-85325A66CFDD}" type="presOf" srcId="{306B51FC-1BB1-4B49-9002-1C790DD75882}" destId="{4B9313D8-44E8-4673-8B35-1E7F657B3AD1}" srcOrd="0" destOrd="1" presId="urn:diagrams.loki3.com/BracketList+Icon"/>
    <dgm:cxn modelId="{AC5D01FD-A6B3-44A2-9E99-9F9D9909BED0}" srcId="{88D02AFF-DB10-4F75-8B5C-C93C9C9856EC}" destId="{C07D9971-A7A7-4388-A07E-5E14A01C1919}" srcOrd="1" destOrd="0" parTransId="{9464F14B-8891-4D17-B178-A7DBDA3C4A8B}" sibTransId="{495B0C69-9AF6-4992-8915-E21A2B73AB9C}"/>
    <dgm:cxn modelId="{8080F5D1-462A-4AFF-A3D3-9C51CDFFAF35}" srcId="{88D02AFF-DB10-4F75-8B5C-C93C9C9856EC}" destId="{B7980A9F-E6BB-414A-BA43-59FA5ECA42EB}" srcOrd="0" destOrd="0" parTransId="{E97331E5-2F61-40DD-A138-5D3984897076}" sibTransId="{D54EECE0-F21C-4F6B-9B44-9536B114F2EE}"/>
    <dgm:cxn modelId="{004A218B-E9B2-4464-8C98-B8B4732CB851}" type="presOf" srcId="{35B614E7-FE4F-4958-A14D-7A5CA36730E4}" destId="{9A70C70B-6B41-4C72-BC03-B8B8AEDFDF87}" srcOrd="0" destOrd="0" presId="urn:diagrams.loki3.com/BracketList+Icon"/>
    <dgm:cxn modelId="{C04D7CD7-AFCB-418D-86DB-163C0AEB3C83}" srcId="{35B614E7-FE4F-4958-A14D-7A5CA36730E4}" destId="{05B29140-9AD2-4818-B52D-D285EB5F74E9}" srcOrd="0" destOrd="0" parTransId="{F9B113CD-A84C-477E-A627-3527C13646C7}" sibTransId="{B6CF75B3-4AF8-4EF8-A5D0-62B437E6A23D}"/>
    <dgm:cxn modelId="{41FA4724-25EF-4721-A717-DBDFA81280FE}" srcId="{35B614E7-FE4F-4958-A14D-7A5CA36730E4}" destId="{306B51FC-1BB1-4B49-9002-1C790DD75882}" srcOrd="1" destOrd="0" parTransId="{D2409978-01E8-4544-AF96-48C552E48B4B}" sibTransId="{A3514790-7155-47FE-A2CB-7479B2FCE8A6}"/>
    <dgm:cxn modelId="{B57005B5-F995-42E3-921A-31323ED1F789}" type="presOf" srcId="{178D7E9A-2160-4F3E-B9BC-3751D947E4FA}" destId="{4B9313D8-44E8-4673-8B35-1E7F657B3AD1}" srcOrd="0" destOrd="2" presId="urn:diagrams.loki3.com/BracketList+Icon"/>
    <dgm:cxn modelId="{36B8EF77-30BF-4B89-8A98-A90D8BA31A82}" srcId="{1D5DC04F-FCC6-4F9B-B235-7DAB86E95C0A}" destId="{5EB87423-4922-46F0-9082-B7EF14686C50}" srcOrd="1" destOrd="0" parTransId="{23748D29-314C-4FF0-BAB3-9A24E6CB6158}" sibTransId="{9FDBDA7F-3368-4C5D-BAC2-F8D1EB22FD71}"/>
    <dgm:cxn modelId="{585C1BA7-72AD-4FD4-9407-318AC2A41F1A}" srcId="{B1DCCDD2-4745-45D1-B920-9F2CF71E681F}" destId="{35B614E7-FE4F-4958-A14D-7A5CA36730E4}" srcOrd="2" destOrd="0" parTransId="{E04EF19C-C0A7-46AA-A7C8-C5C6DF525636}" sibTransId="{AE35CB9D-CE94-4317-BBFB-19A4263BA4DA}"/>
    <dgm:cxn modelId="{8A7D3C76-B4B9-4B87-A663-29A4AB1DC450}" type="presOf" srcId="{B7980A9F-E6BB-414A-BA43-59FA5ECA42EB}" destId="{CF225717-4C21-4E0D-849D-457BF3783529}" srcOrd="0" destOrd="0" presId="urn:diagrams.loki3.com/BracketList+Icon"/>
    <dgm:cxn modelId="{456628DD-A483-4B50-A5A9-B3F4DBFA2DC0}" srcId="{1D5DC04F-FCC6-4F9B-B235-7DAB86E95C0A}" destId="{436BB470-9077-4931-973D-CEF9502041AF}" srcOrd="0" destOrd="0" parTransId="{6977CA9B-0E81-43A7-A47E-3E9514CD02AC}" sibTransId="{A83FDBC0-DC59-4E21-80CF-F0F7052E4D8F}"/>
    <dgm:cxn modelId="{5CDDC47A-19C8-4004-8D76-34FB2DB0C25F}" type="presParOf" srcId="{CA5DD5F2-59C7-4870-BE12-7C5CB81E0CA5}" destId="{34EAD949-7F66-4C3C-AEC5-7FC1476BB8EA}" srcOrd="0" destOrd="0" presId="urn:diagrams.loki3.com/BracketList+Icon"/>
    <dgm:cxn modelId="{A41DDEAA-300D-46FF-9F84-8CCB4132CD7E}" type="presParOf" srcId="{34EAD949-7F66-4C3C-AEC5-7FC1476BB8EA}" destId="{E3CECA5A-75BB-4B76-9949-42337DAA8946}" srcOrd="0" destOrd="0" presId="urn:diagrams.loki3.com/BracketList+Icon"/>
    <dgm:cxn modelId="{398BC747-E84B-4094-9502-F7F87144140F}" type="presParOf" srcId="{34EAD949-7F66-4C3C-AEC5-7FC1476BB8EA}" destId="{BF188B3B-913A-4D1D-9629-09778230D78F}" srcOrd="1" destOrd="0" presId="urn:diagrams.loki3.com/BracketList+Icon"/>
    <dgm:cxn modelId="{A7EB932C-2E36-465C-AF34-9DDA6E1C50C9}" type="presParOf" srcId="{34EAD949-7F66-4C3C-AEC5-7FC1476BB8EA}" destId="{FA1B56C2-DBCA-4A76-96B4-50B002FEF2FE}" srcOrd="2" destOrd="0" presId="urn:diagrams.loki3.com/BracketList+Icon"/>
    <dgm:cxn modelId="{10CBE500-617D-469C-8995-3BC4F3F8D70D}" type="presParOf" srcId="{34EAD949-7F66-4C3C-AEC5-7FC1476BB8EA}" destId="{B85EB77A-9F24-4C3F-B13E-F1FDF001A1A6}" srcOrd="3" destOrd="0" presId="urn:diagrams.loki3.com/BracketList+Icon"/>
    <dgm:cxn modelId="{4326D454-54D6-49E4-9BFD-79C75310EEAA}" type="presParOf" srcId="{CA5DD5F2-59C7-4870-BE12-7C5CB81E0CA5}" destId="{09C5DC4D-9478-4780-9BF0-0020464CE4D4}" srcOrd="1" destOrd="0" presId="urn:diagrams.loki3.com/BracketList+Icon"/>
    <dgm:cxn modelId="{F7EE6D0B-256B-4D36-9374-404BF6FADD40}" type="presParOf" srcId="{CA5DD5F2-59C7-4870-BE12-7C5CB81E0CA5}" destId="{37593857-C056-4D0F-8721-C8F622CCF83C}" srcOrd="2" destOrd="0" presId="urn:diagrams.loki3.com/BracketList+Icon"/>
    <dgm:cxn modelId="{1BD40E09-71AE-4541-9375-33A60AF78E53}" type="presParOf" srcId="{37593857-C056-4D0F-8721-C8F622CCF83C}" destId="{DAE39A1E-4590-4DF5-BF63-88AECE96718F}" srcOrd="0" destOrd="0" presId="urn:diagrams.loki3.com/BracketList+Icon"/>
    <dgm:cxn modelId="{93148D40-DDB7-4A46-8F7F-B8B818B8FCF6}" type="presParOf" srcId="{37593857-C056-4D0F-8721-C8F622CCF83C}" destId="{2DAF61FF-7D4D-4796-97B7-A782263A7FE6}" srcOrd="1" destOrd="0" presId="urn:diagrams.loki3.com/BracketList+Icon"/>
    <dgm:cxn modelId="{94117735-3F63-4882-83C9-497260FB6261}" type="presParOf" srcId="{37593857-C056-4D0F-8721-C8F622CCF83C}" destId="{AE44C160-FCC8-40C3-AE65-DC96C1C8CF94}" srcOrd="2" destOrd="0" presId="urn:diagrams.loki3.com/BracketList+Icon"/>
    <dgm:cxn modelId="{A61473AA-87AF-449A-A21A-A6D1C6EF46C5}" type="presParOf" srcId="{37593857-C056-4D0F-8721-C8F622CCF83C}" destId="{CF225717-4C21-4E0D-849D-457BF3783529}" srcOrd="3" destOrd="0" presId="urn:diagrams.loki3.com/BracketList+Icon"/>
    <dgm:cxn modelId="{54F04308-AADB-454A-BFF5-2E673F81D864}" type="presParOf" srcId="{CA5DD5F2-59C7-4870-BE12-7C5CB81E0CA5}" destId="{3F07FA6F-4C0F-4428-AC3A-627524C73C58}" srcOrd="3" destOrd="0" presId="urn:diagrams.loki3.com/BracketList+Icon"/>
    <dgm:cxn modelId="{62DCA68B-4AA3-47EB-A8D4-172F7D762D99}" type="presParOf" srcId="{CA5DD5F2-59C7-4870-BE12-7C5CB81E0CA5}" destId="{137AAC60-FC3C-466C-A315-9544A71A09B1}" srcOrd="4" destOrd="0" presId="urn:diagrams.loki3.com/BracketList+Icon"/>
    <dgm:cxn modelId="{37659296-7A93-4380-B129-D207021652DC}" type="presParOf" srcId="{137AAC60-FC3C-466C-A315-9544A71A09B1}" destId="{9A70C70B-6B41-4C72-BC03-B8B8AEDFDF87}" srcOrd="0" destOrd="0" presId="urn:diagrams.loki3.com/BracketList+Icon"/>
    <dgm:cxn modelId="{19D943AF-CEDB-4538-B74F-C9156531624A}" type="presParOf" srcId="{137AAC60-FC3C-466C-A315-9544A71A09B1}" destId="{D901833A-C299-4000-A5F2-E0984EBB8C1D}" srcOrd="1" destOrd="0" presId="urn:diagrams.loki3.com/BracketList+Icon"/>
    <dgm:cxn modelId="{6CD5CAB1-C69D-4C4A-B20F-8A2FE3A4D033}" type="presParOf" srcId="{137AAC60-FC3C-466C-A315-9544A71A09B1}" destId="{B5D0113C-9CAF-4104-89C5-F3008418DEF2}" srcOrd="2" destOrd="0" presId="urn:diagrams.loki3.com/BracketList+Icon"/>
    <dgm:cxn modelId="{F16353A9-6962-4E13-A820-D6D6776F080A}" type="presParOf" srcId="{137AAC60-FC3C-466C-A315-9544A71A09B1}" destId="{4B9313D8-44E8-4673-8B35-1E7F657B3AD1}"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AEC00-087B-4E93-87A1-57D9CA0D693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uk-UA"/>
        </a:p>
      </dgm:t>
    </dgm:pt>
    <dgm:pt modelId="{7B6B5215-DE46-4985-A642-C7FAD0990B2F}">
      <dgm:prSet phldrT="[Текст]" custT="1"/>
      <dgm:spPr/>
      <dgm:t>
        <a:bodyPr vert="horz"/>
        <a:lstStyle/>
        <a:p>
          <a:r>
            <a:rPr lang="uk-UA" sz="3600" i="0" dirty="0" smtClean="0">
              <a:latin typeface="+mj-lt"/>
            </a:rPr>
            <a:t>владний характер</a:t>
          </a:r>
          <a:endParaRPr lang="uk-UA" sz="3600" i="0" dirty="0">
            <a:latin typeface="+mj-lt"/>
          </a:endParaRPr>
        </a:p>
      </dgm:t>
    </dgm:pt>
    <dgm:pt modelId="{C8FE6457-33BC-4E52-AA43-5BF623252FF7}" type="parTrans" cxnId="{BE6BF3BD-C28E-47F5-B297-6E5D818479C8}">
      <dgm:prSet/>
      <dgm:spPr/>
      <dgm:t>
        <a:bodyPr/>
        <a:lstStyle/>
        <a:p>
          <a:endParaRPr lang="uk-UA"/>
        </a:p>
      </dgm:t>
    </dgm:pt>
    <dgm:pt modelId="{DB131C22-75EC-4D50-8C05-B5D8AB25C580}" type="sibTrans" cxnId="{BE6BF3BD-C28E-47F5-B297-6E5D818479C8}">
      <dgm:prSet/>
      <dgm:spPr/>
      <dgm:t>
        <a:bodyPr/>
        <a:lstStyle/>
        <a:p>
          <a:endParaRPr lang="uk-UA"/>
        </a:p>
      </dgm:t>
    </dgm:pt>
    <dgm:pt modelId="{25E3DA8F-30A3-4345-9A9C-7E0B340519C7}">
      <dgm:prSet phldrT="[Текст]" custT="1"/>
      <dgm:spPr/>
      <dgm:t>
        <a:bodyPr vert="horz"/>
        <a:lstStyle/>
        <a:p>
          <a:r>
            <a:rPr lang="uk-UA" sz="3600" i="0" dirty="0" smtClean="0">
              <a:latin typeface="+mj-lt"/>
            </a:rPr>
            <a:t>чітка визначеність суб</a:t>
          </a:r>
          <a:r>
            <a:rPr lang="en-US" sz="3600" i="0" dirty="0" smtClean="0">
              <a:latin typeface="+mj-lt"/>
            </a:rPr>
            <a:t>’</a:t>
          </a:r>
          <a:r>
            <a:rPr lang="uk-UA" sz="3600" i="0" dirty="0" smtClean="0">
              <a:latin typeface="+mj-lt"/>
            </a:rPr>
            <a:t>єктів цієї діяльності</a:t>
          </a:r>
          <a:endParaRPr lang="uk-UA" sz="3600" i="0" dirty="0">
            <a:latin typeface="+mj-lt"/>
          </a:endParaRPr>
        </a:p>
      </dgm:t>
    </dgm:pt>
    <dgm:pt modelId="{E3A2790E-92F5-4819-888A-77A1EDB523EC}" type="parTrans" cxnId="{FD81F5DE-ECBA-429C-BBA5-CB5752749E5F}">
      <dgm:prSet/>
      <dgm:spPr/>
      <dgm:t>
        <a:bodyPr/>
        <a:lstStyle/>
        <a:p>
          <a:endParaRPr lang="uk-UA"/>
        </a:p>
      </dgm:t>
    </dgm:pt>
    <dgm:pt modelId="{5F9AE59C-73BF-421A-AF46-3FAAAB5DE6EC}" type="sibTrans" cxnId="{FD81F5DE-ECBA-429C-BBA5-CB5752749E5F}">
      <dgm:prSet/>
      <dgm:spPr/>
      <dgm:t>
        <a:bodyPr/>
        <a:lstStyle/>
        <a:p>
          <a:endParaRPr lang="uk-UA"/>
        </a:p>
      </dgm:t>
    </dgm:pt>
    <dgm:pt modelId="{86157D56-4BEF-459D-B887-3CC49E125257}">
      <dgm:prSet phldrT="[Текст]" custT="1"/>
      <dgm:spPr/>
      <dgm:t>
        <a:bodyPr/>
        <a:lstStyle/>
        <a:p>
          <a:r>
            <a:rPr lang="ru-RU" sz="3600" i="0" dirty="0" smtClean="0">
              <a:latin typeface="+mj-lt"/>
            </a:rPr>
            <a:t>здійснюється в певних процедурних формах, які регламентують цей процес</a:t>
          </a:r>
          <a:endParaRPr lang="uk-UA" sz="3600" i="0" dirty="0">
            <a:latin typeface="+mj-lt"/>
          </a:endParaRPr>
        </a:p>
      </dgm:t>
    </dgm:pt>
    <dgm:pt modelId="{60EA6D59-0F3D-41AC-9A1E-E002B135B118}" type="parTrans" cxnId="{0BC97BE0-E140-4B3F-BDE5-DD2BBAD50AB3}">
      <dgm:prSet/>
      <dgm:spPr/>
      <dgm:t>
        <a:bodyPr/>
        <a:lstStyle/>
        <a:p>
          <a:endParaRPr lang="uk-UA"/>
        </a:p>
      </dgm:t>
    </dgm:pt>
    <dgm:pt modelId="{44730FB8-F671-4DD8-A303-3FA110E776B2}" type="sibTrans" cxnId="{0BC97BE0-E140-4B3F-BDE5-DD2BBAD50AB3}">
      <dgm:prSet/>
      <dgm:spPr/>
      <dgm:t>
        <a:bodyPr/>
        <a:lstStyle/>
        <a:p>
          <a:endParaRPr lang="uk-UA"/>
        </a:p>
      </dgm:t>
    </dgm:pt>
    <dgm:pt modelId="{9691FF1B-49CE-473D-B7A0-573F924F98D9}">
      <dgm:prSet phldrT="[Текст]" custT="1"/>
      <dgm:spPr/>
      <dgm:t>
        <a:bodyPr vert="horz"/>
        <a:lstStyle/>
        <a:p>
          <a:r>
            <a:rPr lang="uk-UA" sz="3600" i="0" dirty="0" smtClean="0">
              <a:latin typeface="+mj-lt"/>
            </a:rPr>
            <a:t>здійснюється на підставі норм права</a:t>
          </a:r>
          <a:endParaRPr lang="uk-UA" sz="3600" i="0" dirty="0">
            <a:latin typeface="+mj-lt"/>
          </a:endParaRPr>
        </a:p>
      </dgm:t>
    </dgm:pt>
    <dgm:pt modelId="{12CC6B8A-8100-4CBE-955E-129A4FCAA2A0}" type="parTrans" cxnId="{01C08DE6-22A6-4244-A334-0FCEFD260F5E}">
      <dgm:prSet/>
      <dgm:spPr/>
      <dgm:t>
        <a:bodyPr/>
        <a:lstStyle/>
        <a:p>
          <a:endParaRPr lang="uk-UA"/>
        </a:p>
      </dgm:t>
    </dgm:pt>
    <dgm:pt modelId="{C19CD8C4-55C4-4E5A-BF77-3BCC5C7F5A7F}" type="sibTrans" cxnId="{01C08DE6-22A6-4244-A334-0FCEFD260F5E}">
      <dgm:prSet/>
      <dgm:spPr/>
      <dgm:t>
        <a:bodyPr/>
        <a:lstStyle/>
        <a:p>
          <a:endParaRPr lang="uk-UA"/>
        </a:p>
      </dgm:t>
    </dgm:pt>
    <dgm:pt modelId="{48DFAA22-6E61-4C0E-B37C-1E27026C896A}">
      <dgm:prSet phldrT="[Текст]" custT="1"/>
      <dgm:spPr/>
      <dgm:t>
        <a:bodyPr vert="horz"/>
        <a:lstStyle/>
        <a:p>
          <a:r>
            <a:rPr lang="uk-UA" sz="3600" i="0" dirty="0" smtClean="0">
              <a:latin typeface="+mj-lt"/>
            </a:rPr>
            <a:t>завершується виданням правозастосовного акта</a:t>
          </a:r>
          <a:endParaRPr lang="uk-UA" sz="3600" i="0" dirty="0">
            <a:latin typeface="+mj-lt"/>
          </a:endParaRPr>
        </a:p>
      </dgm:t>
    </dgm:pt>
    <dgm:pt modelId="{DE0B431B-082B-4FBC-A0E1-C3562D6D7FDF}" type="parTrans" cxnId="{E796D27C-3AFD-4055-9D1D-6A2A64EFF99B}">
      <dgm:prSet/>
      <dgm:spPr/>
      <dgm:t>
        <a:bodyPr/>
        <a:lstStyle/>
        <a:p>
          <a:endParaRPr lang="ru-RU"/>
        </a:p>
      </dgm:t>
    </dgm:pt>
    <dgm:pt modelId="{234174A5-A92E-4768-845E-08CA2EDBDC9E}" type="sibTrans" cxnId="{E796D27C-3AFD-4055-9D1D-6A2A64EFF99B}">
      <dgm:prSet/>
      <dgm:spPr/>
      <dgm:t>
        <a:bodyPr/>
        <a:lstStyle/>
        <a:p>
          <a:endParaRPr lang="ru-RU"/>
        </a:p>
      </dgm:t>
    </dgm:pt>
    <dgm:pt modelId="{CE09A70C-BAF1-4D21-A9E9-6700046E778E}" type="pres">
      <dgm:prSet presAssocID="{259AEC00-087B-4E93-87A1-57D9CA0D693C}" presName="linear" presStyleCnt="0">
        <dgm:presLayoutVars>
          <dgm:animLvl val="lvl"/>
          <dgm:resizeHandles val="exact"/>
        </dgm:presLayoutVars>
      </dgm:prSet>
      <dgm:spPr/>
      <dgm:t>
        <a:bodyPr/>
        <a:lstStyle/>
        <a:p>
          <a:endParaRPr lang="uk-UA"/>
        </a:p>
      </dgm:t>
    </dgm:pt>
    <dgm:pt modelId="{0A94C7FF-423B-43C0-A203-ADB9D7B120E4}" type="pres">
      <dgm:prSet presAssocID="{7B6B5215-DE46-4985-A642-C7FAD0990B2F}" presName="parentText" presStyleLbl="node1" presStyleIdx="0" presStyleCnt="5" custScaleY="51078" custLinFactY="-22241" custLinFactNeighborY="-100000">
        <dgm:presLayoutVars>
          <dgm:chMax val="0"/>
          <dgm:bulletEnabled val="1"/>
        </dgm:presLayoutVars>
      </dgm:prSet>
      <dgm:spPr/>
      <dgm:t>
        <a:bodyPr/>
        <a:lstStyle/>
        <a:p>
          <a:endParaRPr lang="uk-UA"/>
        </a:p>
      </dgm:t>
    </dgm:pt>
    <dgm:pt modelId="{8C7782B0-76F2-4AF7-BE3C-CED39757C478}" type="pres">
      <dgm:prSet presAssocID="{DB131C22-75EC-4D50-8C05-B5D8AB25C580}" presName="spacer" presStyleCnt="0"/>
      <dgm:spPr/>
      <dgm:t>
        <a:bodyPr/>
        <a:lstStyle/>
        <a:p>
          <a:endParaRPr lang="uk-UA"/>
        </a:p>
      </dgm:t>
    </dgm:pt>
    <dgm:pt modelId="{0E37B7BE-30D4-4A45-B616-68D8D583705C}" type="pres">
      <dgm:prSet presAssocID="{25E3DA8F-30A3-4345-9A9C-7E0B340519C7}" presName="parentText" presStyleLbl="node1" presStyleIdx="1" presStyleCnt="5" custScaleY="49330" custLinFactY="-13244" custLinFactNeighborY="-100000">
        <dgm:presLayoutVars>
          <dgm:chMax val="0"/>
          <dgm:bulletEnabled val="1"/>
        </dgm:presLayoutVars>
      </dgm:prSet>
      <dgm:spPr/>
      <dgm:t>
        <a:bodyPr/>
        <a:lstStyle/>
        <a:p>
          <a:endParaRPr lang="uk-UA"/>
        </a:p>
      </dgm:t>
    </dgm:pt>
    <dgm:pt modelId="{7741F0BE-AD8B-4DD2-B4CC-B0E1B0499EE4}" type="pres">
      <dgm:prSet presAssocID="{5F9AE59C-73BF-421A-AF46-3FAAAB5DE6EC}" presName="spacer" presStyleCnt="0"/>
      <dgm:spPr/>
      <dgm:t>
        <a:bodyPr/>
        <a:lstStyle/>
        <a:p>
          <a:endParaRPr lang="uk-UA"/>
        </a:p>
      </dgm:t>
    </dgm:pt>
    <dgm:pt modelId="{F4E29D1F-BE10-4382-A187-392C2B992A0C}" type="pres">
      <dgm:prSet presAssocID="{86157D56-4BEF-459D-B887-3CC49E125257}" presName="parentText" presStyleLbl="node1" presStyleIdx="2" presStyleCnt="5" custScaleY="94318" custLinFactY="-3570" custLinFactNeighborY="-100000">
        <dgm:presLayoutVars>
          <dgm:chMax val="0"/>
          <dgm:bulletEnabled val="1"/>
        </dgm:presLayoutVars>
      </dgm:prSet>
      <dgm:spPr/>
      <dgm:t>
        <a:bodyPr/>
        <a:lstStyle/>
        <a:p>
          <a:endParaRPr lang="uk-UA"/>
        </a:p>
      </dgm:t>
    </dgm:pt>
    <dgm:pt modelId="{A7325DAA-B7F7-4582-92AE-DCB932EDBE9B}" type="pres">
      <dgm:prSet presAssocID="{44730FB8-F671-4DD8-A303-3FA110E776B2}" presName="spacer" presStyleCnt="0"/>
      <dgm:spPr/>
      <dgm:t>
        <a:bodyPr/>
        <a:lstStyle/>
        <a:p>
          <a:endParaRPr lang="uk-UA"/>
        </a:p>
      </dgm:t>
    </dgm:pt>
    <dgm:pt modelId="{F2043B4C-3B1D-43EE-AD19-A7F7699CF317}" type="pres">
      <dgm:prSet presAssocID="{9691FF1B-49CE-473D-B7A0-573F924F98D9}" presName="parentText" presStyleLbl="node1" presStyleIdx="3" presStyleCnt="5" custScaleY="42336" custLinFactY="2410" custLinFactNeighborY="100000">
        <dgm:presLayoutVars>
          <dgm:chMax val="0"/>
          <dgm:bulletEnabled val="1"/>
        </dgm:presLayoutVars>
      </dgm:prSet>
      <dgm:spPr/>
      <dgm:t>
        <a:bodyPr/>
        <a:lstStyle/>
        <a:p>
          <a:endParaRPr lang="uk-UA"/>
        </a:p>
      </dgm:t>
    </dgm:pt>
    <dgm:pt modelId="{C6452E05-A82B-4619-AF3D-40F7D50D829A}" type="pres">
      <dgm:prSet presAssocID="{C19CD8C4-55C4-4E5A-BF77-3BCC5C7F5A7F}" presName="spacer" presStyleCnt="0"/>
      <dgm:spPr/>
    </dgm:pt>
    <dgm:pt modelId="{263C970D-2C6B-48BF-852F-17D01E026439}" type="pres">
      <dgm:prSet presAssocID="{48DFAA22-6E61-4C0E-B37C-1E27026C896A}" presName="parentText" presStyleLbl="node1" presStyleIdx="4" presStyleCnt="5" custScaleY="51078" custLinFactY="12060" custLinFactNeighborX="0" custLinFactNeighborY="100000">
        <dgm:presLayoutVars>
          <dgm:chMax val="0"/>
          <dgm:bulletEnabled val="1"/>
        </dgm:presLayoutVars>
      </dgm:prSet>
      <dgm:spPr/>
      <dgm:t>
        <a:bodyPr/>
        <a:lstStyle/>
        <a:p>
          <a:endParaRPr lang="ru-RU"/>
        </a:p>
      </dgm:t>
    </dgm:pt>
  </dgm:ptLst>
  <dgm:cxnLst>
    <dgm:cxn modelId="{B720942A-26B0-4001-9A44-349F178415F2}" type="presOf" srcId="{7B6B5215-DE46-4985-A642-C7FAD0990B2F}" destId="{0A94C7FF-423B-43C0-A203-ADB9D7B120E4}" srcOrd="0" destOrd="0" presId="urn:microsoft.com/office/officeart/2005/8/layout/vList2"/>
    <dgm:cxn modelId="{E796D27C-3AFD-4055-9D1D-6A2A64EFF99B}" srcId="{259AEC00-087B-4E93-87A1-57D9CA0D693C}" destId="{48DFAA22-6E61-4C0E-B37C-1E27026C896A}" srcOrd="4" destOrd="0" parTransId="{DE0B431B-082B-4FBC-A0E1-C3562D6D7FDF}" sibTransId="{234174A5-A92E-4768-845E-08CA2EDBDC9E}"/>
    <dgm:cxn modelId="{0BC97BE0-E140-4B3F-BDE5-DD2BBAD50AB3}" srcId="{259AEC00-087B-4E93-87A1-57D9CA0D693C}" destId="{86157D56-4BEF-459D-B887-3CC49E125257}" srcOrd="2" destOrd="0" parTransId="{60EA6D59-0F3D-41AC-9A1E-E002B135B118}" sibTransId="{44730FB8-F671-4DD8-A303-3FA110E776B2}"/>
    <dgm:cxn modelId="{AFA3ADCB-E247-430B-B3CD-E855D65713FD}" type="presOf" srcId="{25E3DA8F-30A3-4345-9A9C-7E0B340519C7}" destId="{0E37B7BE-30D4-4A45-B616-68D8D583705C}" srcOrd="0" destOrd="0" presId="urn:microsoft.com/office/officeart/2005/8/layout/vList2"/>
    <dgm:cxn modelId="{AA463175-694C-430D-8B46-0348FB58ADDE}" type="presOf" srcId="{48DFAA22-6E61-4C0E-B37C-1E27026C896A}" destId="{263C970D-2C6B-48BF-852F-17D01E026439}" srcOrd="0" destOrd="0" presId="urn:microsoft.com/office/officeart/2005/8/layout/vList2"/>
    <dgm:cxn modelId="{01C08DE6-22A6-4244-A334-0FCEFD260F5E}" srcId="{259AEC00-087B-4E93-87A1-57D9CA0D693C}" destId="{9691FF1B-49CE-473D-B7A0-573F924F98D9}" srcOrd="3" destOrd="0" parTransId="{12CC6B8A-8100-4CBE-955E-129A4FCAA2A0}" sibTransId="{C19CD8C4-55C4-4E5A-BF77-3BCC5C7F5A7F}"/>
    <dgm:cxn modelId="{9D0E4315-B975-4EF4-8344-DE568374620F}" type="presOf" srcId="{9691FF1B-49CE-473D-B7A0-573F924F98D9}" destId="{F2043B4C-3B1D-43EE-AD19-A7F7699CF317}" srcOrd="0" destOrd="0" presId="urn:microsoft.com/office/officeart/2005/8/layout/vList2"/>
    <dgm:cxn modelId="{5BBE9DB6-C605-4B33-8450-7235474990F2}" type="presOf" srcId="{259AEC00-087B-4E93-87A1-57D9CA0D693C}" destId="{CE09A70C-BAF1-4D21-A9E9-6700046E778E}" srcOrd="0" destOrd="0" presId="urn:microsoft.com/office/officeart/2005/8/layout/vList2"/>
    <dgm:cxn modelId="{FD81F5DE-ECBA-429C-BBA5-CB5752749E5F}" srcId="{259AEC00-087B-4E93-87A1-57D9CA0D693C}" destId="{25E3DA8F-30A3-4345-9A9C-7E0B340519C7}" srcOrd="1" destOrd="0" parTransId="{E3A2790E-92F5-4819-888A-77A1EDB523EC}" sibTransId="{5F9AE59C-73BF-421A-AF46-3FAAAB5DE6EC}"/>
    <dgm:cxn modelId="{BE6BF3BD-C28E-47F5-B297-6E5D818479C8}" srcId="{259AEC00-087B-4E93-87A1-57D9CA0D693C}" destId="{7B6B5215-DE46-4985-A642-C7FAD0990B2F}" srcOrd="0" destOrd="0" parTransId="{C8FE6457-33BC-4E52-AA43-5BF623252FF7}" sibTransId="{DB131C22-75EC-4D50-8C05-B5D8AB25C580}"/>
    <dgm:cxn modelId="{EB39D354-0BF6-479F-85FE-F3C30C5F9126}" type="presOf" srcId="{86157D56-4BEF-459D-B887-3CC49E125257}" destId="{F4E29D1F-BE10-4382-A187-392C2B992A0C}" srcOrd="0" destOrd="0" presId="urn:microsoft.com/office/officeart/2005/8/layout/vList2"/>
    <dgm:cxn modelId="{C3295CB3-90BD-43A2-B18A-D5D7BEFBAAA8}" type="presParOf" srcId="{CE09A70C-BAF1-4D21-A9E9-6700046E778E}" destId="{0A94C7FF-423B-43C0-A203-ADB9D7B120E4}" srcOrd="0" destOrd="0" presId="urn:microsoft.com/office/officeart/2005/8/layout/vList2"/>
    <dgm:cxn modelId="{D17DEDB5-E843-4731-B985-0F5CFCD9BD6C}" type="presParOf" srcId="{CE09A70C-BAF1-4D21-A9E9-6700046E778E}" destId="{8C7782B0-76F2-4AF7-BE3C-CED39757C478}" srcOrd="1" destOrd="0" presId="urn:microsoft.com/office/officeart/2005/8/layout/vList2"/>
    <dgm:cxn modelId="{46594478-FCF9-42EE-8897-C88BDDC0D5DF}" type="presParOf" srcId="{CE09A70C-BAF1-4D21-A9E9-6700046E778E}" destId="{0E37B7BE-30D4-4A45-B616-68D8D583705C}" srcOrd="2" destOrd="0" presId="urn:microsoft.com/office/officeart/2005/8/layout/vList2"/>
    <dgm:cxn modelId="{821915F3-ED5F-41FE-A363-D7A98128C26D}" type="presParOf" srcId="{CE09A70C-BAF1-4D21-A9E9-6700046E778E}" destId="{7741F0BE-AD8B-4DD2-B4CC-B0E1B0499EE4}" srcOrd="3" destOrd="0" presId="urn:microsoft.com/office/officeart/2005/8/layout/vList2"/>
    <dgm:cxn modelId="{29D3724C-EB4C-4F09-A7DD-C937C031A533}" type="presParOf" srcId="{CE09A70C-BAF1-4D21-A9E9-6700046E778E}" destId="{F4E29D1F-BE10-4382-A187-392C2B992A0C}" srcOrd="4" destOrd="0" presId="urn:microsoft.com/office/officeart/2005/8/layout/vList2"/>
    <dgm:cxn modelId="{F0FAA120-395C-45E2-81C9-0123C91DDA0C}" type="presParOf" srcId="{CE09A70C-BAF1-4D21-A9E9-6700046E778E}" destId="{A7325DAA-B7F7-4582-92AE-DCB932EDBE9B}" srcOrd="5" destOrd="0" presId="urn:microsoft.com/office/officeart/2005/8/layout/vList2"/>
    <dgm:cxn modelId="{AADE43B5-3D46-4619-8451-896A9699BDBB}" type="presParOf" srcId="{CE09A70C-BAF1-4D21-A9E9-6700046E778E}" destId="{F2043B4C-3B1D-43EE-AD19-A7F7699CF317}" srcOrd="6" destOrd="0" presId="urn:microsoft.com/office/officeart/2005/8/layout/vList2"/>
    <dgm:cxn modelId="{3D57578E-1402-4C2D-ACE3-2CAB70198B88}" type="presParOf" srcId="{CE09A70C-BAF1-4D21-A9E9-6700046E778E}" destId="{C6452E05-A82B-4619-AF3D-40F7D50D829A}" srcOrd="7" destOrd="0" presId="urn:microsoft.com/office/officeart/2005/8/layout/vList2"/>
    <dgm:cxn modelId="{BD0251D5-C384-4888-AECE-7B1AC3EBBE27}" type="presParOf" srcId="{CE09A70C-BAF1-4D21-A9E9-6700046E778E}" destId="{263C970D-2C6B-48BF-852F-17D01E026439}"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9AEC00-087B-4E93-87A1-57D9CA0D693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uk-UA"/>
        </a:p>
      </dgm:t>
    </dgm:pt>
    <dgm:pt modelId="{7B6B5215-DE46-4985-A642-C7FAD0990B2F}">
      <dgm:prSet phldrT="[Текст]" custT="1"/>
      <dgm:spPr/>
      <dgm:t>
        <a:bodyPr vert="horz"/>
        <a:lstStyle/>
        <a:p>
          <a:r>
            <a:rPr lang="uk-UA" sz="3600" i="0" dirty="0" smtClean="0">
              <a:latin typeface="+mj-lt"/>
            </a:rPr>
            <a:t>встановлення фактичних обставин справи</a:t>
          </a:r>
          <a:endParaRPr lang="uk-UA" sz="3600" i="0" dirty="0">
            <a:latin typeface="+mj-lt"/>
          </a:endParaRPr>
        </a:p>
      </dgm:t>
    </dgm:pt>
    <dgm:pt modelId="{C8FE6457-33BC-4E52-AA43-5BF623252FF7}" type="parTrans" cxnId="{BE6BF3BD-C28E-47F5-B297-6E5D818479C8}">
      <dgm:prSet/>
      <dgm:spPr/>
      <dgm:t>
        <a:bodyPr/>
        <a:lstStyle/>
        <a:p>
          <a:endParaRPr lang="uk-UA"/>
        </a:p>
      </dgm:t>
    </dgm:pt>
    <dgm:pt modelId="{DB131C22-75EC-4D50-8C05-B5D8AB25C580}" type="sibTrans" cxnId="{BE6BF3BD-C28E-47F5-B297-6E5D818479C8}">
      <dgm:prSet/>
      <dgm:spPr/>
      <dgm:t>
        <a:bodyPr/>
        <a:lstStyle/>
        <a:p>
          <a:endParaRPr lang="uk-UA"/>
        </a:p>
      </dgm:t>
    </dgm:pt>
    <dgm:pt modelId="{25E3DA8F-30A3-4345-9A9C-7E0B340519C7}">
      <dgm:prSet phldrT="[Текст]" custT="1"/>
      <dgm:spPr/>
      <dgm:t>
        <a:bodyPr vert="horz"/>
        <a:lstStyle/>
        <a:p>
          <a:r>
            <a:rPr lang="uk-UA" sz="3600" i="0" dirty="0" smtClean="0">
              <a:latin typeface="+mj-lt"/>
            </a:rPr>
            <a:t>вибір і аналіз норми права</a:t>
          </a:r>
          <a:endParaRPr lang="uk-UA" sz="3600" i="0" dirty="0">
            <a:latin typeface="+mj-lt"/>
          </a:endParaRPr>
        </a:p>
      </dgm:t>
    </dgm:pt>
    <dgm:pt modelId="{E3A2790E-92F5-4819-888A-77A1EDB523EC}" type="parTrans" cxnId="{FD81F5DE-ECBA-429C-BBA5-CB5752749E5F}">
      <dgm:prSet/>
      <dgm:spPr/>
      <dgm:t>
        <a:bodyPr/>
        <a:lstStyle/>
        <a:p>
          <a:endParaRPr lang="uk-UA"/>
        </a:p>
      </dgm:t>
    </dgm:pt>
    <dgm:pt modelId="{5F9AE59C-73BF-421A-AF46-3FAAAB5DE6EC}" type="sibTrans" cxnId="{FD81F5DE-ECBA-429C-BBA5-CB5752749E5F}">
      <dgm:prSet/>
      <dgm:spPr/>
      <dgm:t>
        <a:bodyPr/>
        <a:lstStyle/>
        <a:p>
          <a:endParaRPr lang="uk-UA"/>
        </a:p>
      </dgm:t>
    </dgm:pt>
    <dgm:pt modelId="{86157D56-4BEF-459D-B887-3CC49E125257}">
      <dgm:prSet phldrT="[Текст]" custT="1"/>
      <dgm:spPr/>
      <dgm:t>
        <a:bodyPr vert="horz"/>
        <a:lstStyle/>
        <a:p>
          <a:r>
            <a:rPr lang="uk-UA" sz="3600" i="0" dirty="0" smtClean="0">
              <a:latin typeface="+mj-lt"/>
            </a:rPr>
            <a:t>прийняття та документальне оформлення прийнятого рішення</a:t>
          </a:r>
          <a:endParaRPr lang="uk-UA" sz="3600" i="0" dirty="0">
            <a:latin typeface="+mj-lt"/>
          </a:endParaRPr>
        </a:p>
      </dgm:t>
    </dgm:pt>
    <dgm:pt modelId="{60EA6D59-0F3D-41AC-9A1E-E002B135B118}" type="parTrans" cxnId="{0BC97BE0-E140-4B3F-BDE5-DD2BBAD50AB3}">
      <dgm:prSet/>
      <dgm:spPr/>
      <dgm:t>
        <a:bodyPr/>
        <a:lstStyle/>
        <a:p>
          <a:endParaRPr lang="uk-UA"/>
        </a:p>
      </dgm:t>
    </dgm:pt>
    <dgm:pt modelId="{44730FB8-F671-4DD8-A303-3FA110E776B2}" type="sibTrans" cxnId="{0BC97BE0-E140-4B3F-BDE5-DD2BBAD50AB3}">
      <dgm:prSet/>
      <dgm:spPr/>
      <dgm:t>
        <a:bodyPr/>
        <a:lstStyle/>
        <a:p>
          <a:endParaRPr lang="uk-UA"/>
        </a:p>
      </dgm:t>
    </dgm:pt>
    <dgm:pt modelId="{9691FF1B-49CE-473D-B7A0-573F924F98D9}">
      <dgm:prSet phldrT="[Текст]" custT="1"/>
      <dgm:spPr/>
      <dgm:t>
        <a:bodyPr vert="horz"/>
        <a:lstStyle/>
        <a:p>
          <a:r>
            <a:rPr lang="uk-UA" sz="3600" i="0" dirty="0" smtClean="0">
              <a:latin typeface="+mj-lt"/>
            </a:rPr>
            <a:t>виконання прийнятого рішення</a:t>
          </a:r>
          <a:endParaRPr lang="uk-UA" sz="3600" i="0" dirty="0">
            <a:latin typeface="+mj-lt"/>
          </a:endParaRPr>
        </a:p>
      </dgm:t>
    </dgm:pt>
    <dgm:pt modelId="{12CC6B8A-8100-4CBE-955E-129A4FCAA2A0}" type="parTrans" cxnId="{01C08DE6-22A6-4244-A334-0FCEFD260F5E}">
      <dgm:prSet/>
      <dgm:spPr/>
      <dgm:t>
        <a:bodyPr/>
        <a:lstStyle/>
        <a:p>
          <a:endParaRPr lang="uk-UA"/>
        </a:p>
      </dgm:t>
    </dgm:pt>
    <dgm:pt modelId="{C19CD8C4-55C4-4E5A-BF77-3BCC5C7F5A7F}" type="sibTrans" cxnId="{01C08DE6-22A6-4244-A334-0FCEFD260F5E}">
      <dgm:prSet/>
      <dgm:spPr/>
      <dgm:t>
        <a:bodyPr/>
        <a:lstStyle/>
        <a:p>
          <a:endParaRPr lang="uk-UA"/>
        </a:p>
      </dgm:t>
    </dgm:pt>
    <dgm:pt modelId="{CE09A70C-BAF1-4D21-A9E9-6700046E778E}" type="pres">
      <dgm:prSet presAssocID="{259AEC00-087B-4E93-87A1-57D9CA0D693C}" presName="linear" presStyleCnt="0">
        <dgm:presLayoutVars>
          <dgm:animLvl val="lvl"/>
          <dgm:resizeHandles val="exact"/>
        </dgm:presLayoutVars>
      </dgm:prSet>
      <dgm:spPr/>
      <dgm:t>
        <a:bodyPr/>
        <a:lstStyle/>
        <a:p>
          <a:endParaRPr lang="uk-UA"/>
        </a:p>
      </dgm:t>
    </dgm:pt>
    <dgm:pt modelId="{0A94C7FF-423B-43C0-A203-ADB9D7B120E4}" type="pres">
      <dgm:prSet presAssocID="{7B6B5215-DE46-4985-A642-C7FAD0990B2F}" presName="parentText" presStyleLbl="node1" presStyleIdx="0" presStyleCnt="4">
        <dgm:presLayoutVars>
          <dgm:chMax val="0"/>
          <dgm:bulletEnabled val="1"/>
        </dgm:presLayoutVars>
      </dgm:prSet>
      <dgm:spPr/>
      <dgm:t>
        <a:bodyPr/>
        <a:lstStyle/>
        <a:p>
          <a:endParaRPr lang="uk-UA"/>
        </a:p>
      </dgm:t>
    </dgm:pt>
    <dgm:pt modelId="{8C7782B0-76F2-4AF7-BE3C-CED39757C478}" type="pres">
      <dgm:prSet presAssocID="{DB131C22-75EC-4D50-8C05-B5D8AB25C580}" presName="spacer" presStyleCnt="0"/>
      <dgm:spPr/>
      <dgm:t>
        <a:bodyPr/>
        <a:lstStyle/>
        <a:p>
          <a:endParaRPr lang="uk-UA"/>
        </a:p>
      </dgm:t>
    </dgm:pt>
    <dgm:pt modelId="{0E37B7BE-30D4-4A45-B616-68D8D583705C}" type="pres">
      <dgm:prSet presAssocID="{25E3DA8F-30A3-4345-9A9C-7E0B340519C7}" presName="parentText" presStyleLbl="node1" presStyleIdx="1" presStyleCnt="4">
        <dgm:presLayoutVars>
          <dgm:chMax val="0"/>
          <dgm:bulletEnabled val="1"/>
        </dgm:presLayoutVars>
      </dgm:prSet>
      <dgm:spPr/>
      <dgm:t>
        <a:bodyPr/>
        <a:lstStyle/>
        <a:p>
          <a:endParaRPr lang="uk-UA"/>
        </a:p>
      </dgm:t>
    </dgm:pt>
    <dgm:pt modelId="{7741F0BE-AD8B-4DD2-B4CC-B0E1B0499EE4}" type="pres">
      <dgm:prSet presAssocID="{5F9AE59C-73BF-421A-AF46-3FAAAB5DE6EC}" presName="spacer" presStyleCnt="0"/>
      <dgm:spPr/>
      <dgm:t>
        <a:bodyPr/>
        <a:lstStyle/>
        <a:p>
          <a:endParaRPr lang="uk-UA"/>
        </a:p>
      </dgm:t>
    </dgm:pt>
    <dgm:pt modelId="{F4E29D1F-BE10-4382-A187-392C2B992A0C}" type="pres">
      <dgm:prSet presAssocID="{86157D56-4BEF-459D-B887-3CC49E125257}" presName="parentText" presStyleLbl="node1" presStyleIdx="2" presStyleCnt="4">
        <dgm:presLayoutVars>
          <dgm:chMax val="0"/>
          <dgm:bulletEnabled val="1"/>
        </dgm:presLayoutVars>
      </dgm:prSet>
      <dgm:spPr/>
      <dgm:t>
        <a:bodyPr/>
        <a:lstStyle/>
        <a:p>
          <a:endParaRPr lang="uk-UA"/>
        </a:p>
      </dgm:t>
    </dgm:pt>
    <dgm:pt modelId="{A7325DAA-B7F7-4582-92AE-DCB932EDBE9B}" type="pres">
      <dgm:prSet presAssocID="{44730FB8-F671-4DD8-A303-3FA110E776B2}" presName="spacer" presStyleCnt="0"/>
      <dgm:spPr/>
      <dgm:t>
        <a:bodyPr/>
        <a:lstStyle/>
        <a:p>
          <a:endParaRPr lang="uk-UA"/>
        </a:p>
      </dgm:t>
    </dgm:pt>
    <dgm:pt modelId="{F2043B4C-3B1D-43EE-AD19-A7F7699CF317}" type="pres">
      <dgm:prSet presAssocID="{9691FF1B-49CE-473D-B7A0-573F924F98D9}" presName="parentText" presStyleLbl="node1" presStyleIdx="3" presStyleCnt="4" custLinFactY="13139" custLinFactNeighborY="100000">
        <dgm:presLayoutVars>
          <dgm:chMax val="0"/>
          <dgm:bulletEnabled val="1"/>
        </dgm:presLayoutVars>
      </dgm:prSet>
      <dgm:spPr/>
      <dgm:t>
        <a:bodyPr/>
        <a:lstStyle/>
        <a:p>
          <a:endParaRPr lang="uk-UA"/>
        </a:p>
      </dgm:t>
    </dgm:pt>
  </dgm:ptLst>
  <dgm:cxnLst>
    <dgm:cxn modelId="{0A47C725-D799-4976-A3A1-A1D099B8C020}" type="presOf" srcId="{86157D56-4BEF-459D-B887-3CC49E125257}" destId="{F4E29D1F-BE10-4382-A187-392C2B992A0C}" srcOrd="0" destOrd="0" presId="urn:microsoft.com/office/officeart/2005/8/layout/vList2"/>
    <dgm:cxn modelId="{FD81F5DE-ECBA-429C-BBA5-CB5752749E5F}" srcId="{259AEC00-087B-4E93-87A1-57D9CA0D693C}" destId="{25E3DA8F-30A3-4345-9A9C-7E0B340519C7}" srcOrd="1" destOrd="0" parTransId="{E3A2790E-92F5-4819-888A-77A1EDB523EC}" sibTransId="{5F9AE59C-73BF-421A-AF46-3FAAAB5DE6EC}"/>
    <dgm:cxn modelId="{1F68038D-4D03-453A-A362-4CCC5FE229AB}" type="presOf" srcId="{9691FF1B-49CE-473D-B7A0-573F924F98D9}" destId="{F2043B4C-3B1D-43EE-AD19-A7F7699CF317}" srcOrd="0" destOrd="0" presId="urn:microsoft.com/office/officeart/2005/8/layout/vList2"/>
    <dgm:cxn modelId="{2DF6E193-C9F9-446A-A3CA-732F15541BFB}" type="presOf" srcId="{25E3DA8F-30A3-4345-9A9C-7E0B340519C7}" destId="{0E37B7BE-30D4-4A45-B616-68D8D583705C}" srcOrd="0" destOrd="0" presId="urn:microsoft.com/office/officeart/2005/8/layout/vList2"/>
    <dgm:cxn modelId="{0BC97BE0-E140-4B3F-BDE5-DD2BBAD50AB3}" srcId="{259AEC00-087B-4E93-87A1-57D9CA0D693C}" destId="{86157D56-4BEF-459D-B887-3CC49E125257}" srcOrd="2" destOrd="0" parTransId="{60EA6D59-0F3D-41AC-9A1E-E002B135B118}" sibTransId="{44730FB8-F671-4DD8-A303-3FA110E776B2}"/>
    <dgm:cxn modelId="{136A7C09-707D-417E-9E99-7A2150DB4014}" type="presOf" srcId="{7B6B5215-DE46-4985-A642-C7FAD0990B2F}" destId="{0A94C7FF-423B-43C0-A203-ADB9D7B120E4}" srcOrd="0" destOrd="0" presId="urn:microsoft.com/office/officeart/2005/8/layout/vList2"/>
    <dgm:cxn modelId="{B54D639E-B9EE-441B-8EC1-6C677FBD8A5E}" type="presOf" srcId="{259AEC00-087B-4E93-87A1-57D9CA0D693C}" destId="{CE09A70C-BAF1-4D21-A9E9-6700046E778E}" srcOrd="0" destOrd="0" presId="urn:microsoft.com/office/officeart/2005/8/layout/vList2"/>
    <dgm:cxn modelId="{01C08DE6-22A6-4244-A334-0FCEFD260F5E}" srcId="{259AEC00-087B-4E93-87A1-57D9CA0D693C}" destId="{9691FF1B-49CE-473D-B7A0-573F924F98D9}" srcOrd="3" destOrd="0" parTransId="{12CC6B8A-8100-4CBE-955E-129A4FCAA2A0}" sibTransId="{C19CD8C4-55C4-4E5A-BF77-3BCC5C7F5A7F}"/>
    <dgm:cxn modelId="{BE6BF3BD-C28E-47F5-B297-6E5D818479C8}" srcId="{259AEC00-087B-4E93-87A1-57D9CA0D693C}" destId="{7B6B5215-DE46-4985-A642-C7FAD0990B2F}" srcOrd="0" destOrd="0" parTransId="{C8FE6457-33BC-4E52-AA43-5BF623252FF7}" sibTransId="{DB131C22-75EC-4D50-8C05-B5D8AB25C580}"/>
    <dgm:cxn modelId="{B5B0333C-6727-4D12-B26D-3AC92C7023E9}" type="presParOf" srcId="{CE09A70C-BAF1-4D21-A9E9-6700046E778E}" destId="{0A94C7FF-423B-43C0-A203-ADB9D7B120E4}" srcOrd="0" destOrd="0" presId="urn:microsoft.com/office/officeart/2005/8/layout/vList2"/>
    <dgm:cxn modelId="{C9D702AD-3375-4809-BBAC-EB9AEC056BD2}" type="presParOf" srcId="{CE09A70C-BAF1-4D21-A9E9-6700046E778E}" destId="{8C7782B0-76F2-4AF7-BE3C-CED39757C478}" srcOrd="1" destOrd="0" presId="urn:microsoft.com/office/officeart/2005/8/layout/vList2"/>
    <dgm:cxn modelId="{099E9924-3490-4C6D-9836-2494FDEAB4AC}" type="presParOf" srcId="{CE09A70C-BAF1-4D21-A9E9-6700046E778E}" destId="{0E37B7BE-30D4-4A45-B616-68D8D583705C}" srcOrd="2" destOrd="0" presId="urn:microsoft.com/office/officeart/2005/8/layout/vList2"/>
    <dgm:cxn modelId="{BEAAD334-3CB7-41FB-B6CB-65D9AD2BD824}" type="presParOf" srcId="{CE09A70C-BAF1-4D21-A9E9-6700046E778E}" destId="{7741F0BE-AD8B-4DD2-B4CC-B0E1B0499EE4}" srcOrd="3" destOrd="0" presId="urn:microsoft.com/office/officeart/2005/8/layout/vList2"/>
    <dgm:cxn modelId="{B9A1DB2B-A88E-4310-804A-3596A3A93D9E}" type="presParOf" srcId="{CE09A70C-BAF1-4D21-A9E9-6700046E778E}" destId="{F4E29D1F-BE10-4382-A187-392C2B992A0C}" srcOrd="4" destOrd="0" presId="urn:microsoft.com/office/officeart/2005/8/layout/vList2"/>
    <dgm:cxn modelId="{893688BE-D3B9-486D-9944-BBC3081F9CA5}" type="presParOf" srcId="{CE09A70C-BAF1-4D21-A9E9-6700046E778E}" destId="{A7325DAA-B7F7-4582-92AE-DCB932EDBE9B}" srcOrd="5" destOrd="0" presId="urn:microsoft.com/office/officeart/2005/8/layout/vList2"/>
    <dgm:cxn modelId="{3C277621-77A5-4E19-9F99-90A6334D05E8}" type="presParOf" srcId="{CE09A70C-BAF1-4D21-A9E9-6700046E778E}" destId="{F2043B4C-3B1D-43EE-AD19-A7F7699CF317}"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55D6F2-76B2-4A98-B123-35E92B7442FA}" type="doc">
      <dgm:prSet loTypeId="urn:microsoft.com/office/officeart/2005/8/layout/default" loCatId="list" qsTypeId="urn:microsoft.com/office/officeart/2005/8/quickstyle/simple1" qsCatId="simple" csTypeId="urn:microsoft.com/office/officeart/2005/8/colors/colorful1" csCatId="colorful" phldr="1"/>
      <dgm:spPr/>
    </dgm:pt>
    <dgm:pt modelId="{5076BACA-11AD-473C-BEDB-ACF942022E39}">
      <dgm:prSet phldrT="[Текст]" custT="1"/>
      <dgm:spPr/>
      <dgm:t>
        <a:bodyPr/>
        <a:lstStyle/>
        <a:p>
          <a:r>
            <a:rPr lang="uk-UA" sz="3200" b="0" i="0" dirty="0" smtClean="0">
              <a:latin typeface="+mj-lt"/>
            </a:rPr>
            <a:t>законність</a:t>
          </a:r>
          <a:endParaRPr lang="uk-UA" sz="3200" b="0" i="0" dirty="0">
            <a:latin typeface="+mj-lt"/>
          </a:endParaRPr>
        </a:p>
      </dgm:t>
    </dgm:pt>
    <dgm:pt modelId="{F15431BE-594C-475D-B84D-D942C291840C}" type="parTrans" cxnId="{398FDD60-D653-45F8-8787-2E116687A6D1}">
      <dgm:prSet/>
      <dgm:spPr/>
      <dgm:t>
        <a:bodyPr/>
        <a:lstStyle/>
        <a:p>
          <a:endParaRPr lang="uk-UA"/>
        </a:p>
      </dgm:t>
    </dgm:pt>
    <dgm:pt modelId="{4D741750-E2D5-4EA8-899C-165113DD3326}" type="sibTrans" cxnId="{398FDD60-D653-45F8-8787-2E116687A6D1}">
      <dgm:prSet/>
      <dgm:spPr/>
      <dgm:t>
        <a:bodyPr/>
        <a:lstStyle/>
        <a:p>
          <a:endParaRPr lang="uk-UA"/>
        </a:p>
      </dgm:t>
    </dgm:pt>
    <dgm:pt modelId="{0C61D07B-7765-4DBA-8C97-1E587F0E00AD}">
      <dgm:prSet phldrT="[Текст]" custT="1"/>
      <dgm:spPr/>
      <dgm:t>
        <a:bodyPr/>
        <a:lstStyle/>
        <a:p>
          <a:r>
            <a:rPr lang="uk-UA" sz="3200" b="0" i="0" dirty="0" smtClean="0">
              <a:latin typeface="+mj-lt"/>
            </a:rPr>
            <a:t>обґрунтованість</a:t>
          </a:r>
          <a:endParaRPr lang="uk-UA" sz="3200" b="0" i="0" dirty="0">
            <a:latin typeface="+mj-lt"/>
          </a:endParaRPr>
        </a:p>
      </dgm:t>
    </dgm:pt>
    <dgm:pt modelId="{2E347B75-A1A4-4085-A17A-04090CDD6A3D}" type="parTrans" cxnId="{ACC9F508-04D3-4925-AB3C-B0362F53F2E6}">
      <dgm:prSet/>
      <dgm:spPr/>
      <dgm:t>
        <a:bodyPr/>
        <a:lstStyle/>
        <a:p>
          <a:endParaRPr lang="uk-UA"/>
        </a:p>
      </dgm:t>
    </dgm:pt>
    <dgm:pt modelId="{767160E4-FBCB-46C5-AD8C-6FAD14F8D7BF}" type="sibTrans" cxnId="{ACC9F508-04D3-4925-AB3C-B0362F53F2E6}">
      <dgm:prSet/>
      <dgm:spPr/>
      <dgm:t>
        <a:bodyPr/>
        <a:lstStyle/>
        <a:p>
          <a:endParaRPr lang="uk-UA"/>
        </a:p>
      </dgm:t>
    </dgm:pt>
    <dgm:pt modelId="{6A5F342F-6BEA-4694-9562-7085FAE8E016}">
      <dgm:prSet phldrT="[Текст]" custT="1"/>
      <dgm:spPr/>
      <dgm:t>
        <a:bodyPr/>
        <a:lstStyle/>
        <a:p>
          <a:r>
            <a:rPr lang="uk-UA" sz="3200" b="0" i="0" dirty="0" smtClean="0">
              <a:latin typeface="+mj-lt"/>
            </a:rPr>
            <a:t>справедливість</a:t>
          </a:r>
          <a:endParaRPr lang="uk-UA" sz="3200" b="0" i="0" dirty="0">
            <a:latin typeface="+mj-lt"/>
          </a:endParaRPr>
        </a:p>
      </dgm:t>
    </dgm:pt>
    <dgm:pt modelId="{EBCBA73C-A5FE-4BC7-9BE0-28C9E1A5E93C}" type="parTrans" cxnId="{2FFF55AB-5D55-4701-98F9-42A608F54ABC}">
      <dgm:prSet/>
      <dgm:spPr/>
      <dgm:t>
        <a:bodyPr/>
        <a:lstStyle/>
        <a:p>
          <a:endParaRPr lang="uk-UA"/>
        </a:p>
      </dgm:t>
    </dgm:pt>
    <dgm:pt modelId="{9615ACFC-18B3-4C36-BF34-63BEA9338667}" type="sibTrans" cxnId="{2FFF55AB-5D55-4701-98F9-42A608F54ABC}">
      <dgm:prSet/>
      <dgm:spPr/>
      <dgm:t>
        <a:bodyPr/>
        <a:lstStyle/>
        <a:p>
          <a:endParaRPr lang="uk-UA"/>
        </a:p>
      </dgm:t>
    </dgm:pt>
    <dgm:pt modelId="{B810A2C0-3BAD-409E-A1D8-439A0FC70593}">
      <dgm:prSet phldrT="[Текст]" custT="1"/>
      <dgm:spPr/>
      <dgm:t>
        <a:bodyPr/>
        <a:lstStyle/>
        <a:p>
          <a:r>
            <a:rPr lang="uk-UA" sz="3200" b="0" i="0" dirty="0" smtClean="0">
              <a:latin typeface="+mj-lt"/>
            </a:rPr>
            <a:t>доцільність</a:t>
          </a:r>
          <a:endParaRPr lang="uk-UA" sz="3200" b="0" i="0" dirty="0">
            <a:latin typeface="+mj-lt"/>
          </a:endParaRPr>
        </a:p>
      </dgm:t>
    </dgm:pt>
    <dgm:pt modelId="{6A38BFD9-D21E-4DBD-956B-FC993AFA0899}" type="parTrans" cxnId="{DE04E45E-63F4-4B77-9AF9-6A23D93E8B5F}">
      <dgm:prSet/>
      <dgm:spPr/>
      <dgm:t>
        <a:bodyPr/>
        <a:lstStyle/>
        <a:p>
          <a:endParaRPr lang="ru-RU"/>
        </a:p>
      </dgm:t>
    </dgm:pt>
    <dgm:pt modelId="{F29EE46F-747D-4982-BEF3-36F540DD7041}" type="sibTrans" cxnId="{DE04E45E-63F4-4B77-9AF9-6A23D93E8B5F}">
      <dgm:prSet/>
      <dgm:spPr/>
      <dgm:t>
        <a:bodyPr/>
        <a:lstStyle/>
        <a:p>
          <a:endParaRPr lang="ru-RU"/>
        </a:p>
      </dgm:t>
    </dgm:pt>
    <dgm:pt modelId="{3765C389-F35F-4E57-BB58-DD86507A6DA0}" type="pres">
      <dgm:prSet presAssocID="{D955D6F2-76B2-4A98-B123-35E92B7442FA}" presName="diagram" presStyleCnt="0">
        <dgm:presLayoutVars>
          <dgm:dir/>
          <dgm:resizeHandles val="exact"/>
        </dgm:presLayoutVars>
      </dgm:prSet>
      <dgm:spPr/>
    </dgm:pt>
    <dgm:pt modelId="{0A67229C-441E-43BA-91A1-92E3AED3B600}" type="pres">
      <dgm:prSet presAssocID="{5076BACA-11AD-473C-BEDB-ACF942022E39}" presName="node" presStyleLbl="node1" presStyleIdx="0" presStyleCnt="4">
        <dgm:presLayoutVars>
          <dgm:bulletEnabled val="1"/>
        </dgm:presLayoutVars>
      </dgm:prSet>
      <dgm:spPr/>
      <dgm:t>
        <a:bodyPr/>
        <a:lstStyle/>
        <a:p>
          <a:endParaRPr lang="ru-RU"/>
        </a:p>
      </dgm:t>
    </dgm:pt>
    <dgm:pt modelId="{1DA6AD31-CC72-4A2D-8DAC-3FB1B1EEC85B}" type="pres">
      <dgm:prSet presAssocID="{4D741750-E2D5-4EA8-899C-165113DD3326}" presName="sibTrans" presStyleCnt="0"/>
      <dgm:spPr/>
    </dgm:pt>
    <dgm:pt modelId="{C0EEE4A6-B4DC-4C09-B392-32728D52F5FC}" type="pres">
      <dgm:prSet presAssocID="{0C61D07B-7765-4DBA-8C97-1E587F0E00AD}" presName="node" presStyleLbl="node1" presStyleIdx="1" presStyleCnt="4">
        <dgm:presLayoutVars>
          <dgm:bulletEnabled val="1"/>
        </dgm:presLayoutVars>
      </dgm:prSet>
      <dgm:spPr/>
      <dgm:t>
        <a:bodyPr/>
        <a:lstStyle/>
        <a:p>
          <a:endParaRPr lang="ru-RU"/>
        </a:p>
      </dgm:t>
    </dgm:pt>
    <dgm:pt modelId="{689FD4D4-A8D7-4074-8998-00DF2DD91A30}" type="pres">
      <dgm:prSet presAssocID="{767160E4-FBCB-46C5-AD8C-6FAD14F8D7BF}" presName="sibTrans" presStyleCnt="0"/>
      <dgm:spPr/>
    </dgm:pt>
    <dgm:pt modelId="{7E5C8FB3-D5A6-4D77-928D-AD8BAFE4E530}" type="pres">
      <dgm:prSet presAssocID="{B810A2C0-3BAD-409E-A1D8-439A0FC70593}" presName="node" presStyleLbl="node1" presStyleIdx="2" presStyleCnt="4">
        <dgm:presLayoutVars>
          <dgm:bulletEnabled val="1"/>
        </dgm:presLayoutVars>
      </dgm:prSet>
      <dgm:spPr/>
      <dgm:t>
        <a:bodyPr/>
        <a:lstStyle/>
        <a:p>
          <a:endParaRPr lang="ru-RU"/>
        </a:p>
      </dgm:t>
    </dgm:pt>
    <dgm:pt modelId="{EAD4690D-9ED6-45BF-ADE1-E8F46A432745}" type="pres">
      <dgm:prSet presAssocID="{F29EE46F-747D-4982-BEF3-36F540DD7041}" presName="sibTrans" presStyleCnt="0"/>
      <dgm:spPr/>
    </dgm:pt>
    <dgm:pt modelId="{3A08F45A-56B9-41C7-9E00-9B7CBAFA705E}" type="pres">
      <dgm:prSet presAssocID="{6A5F342F-6BEA-4694-9562-7085FAE8E016}" presName="node" presStyleLbl="node1" presStyleIdx="3" presStyleCnt="4">
        <dgm:presLayoutVars>
          <dgm:bulletEnabled val="1"/>
        </dgm:presLayoutVars>
      </dgm:prSet>
      <dgm:spPr/>
      <dgm:t>
        <a:bodyPr/>
        <a:lstStyle/>
        <a:p>
          <a:endParaRPr lang="ru-RU"/>
        </a:p>
      </dgm:t>
    </dgm:pt>
  </dgm:ptLst>
  <dgm:cxnLst>
    <dgm:cxn modelId="{2FFF55AB-5D55-4701-98F9-42A608F54ABC}" srcId="{D955D6F2-76B2-4A98-B123-35E92B7442FA}" destId="{6A5F342F-6BEA-4694-9562-7085FAE8E016}" srcOrd="3" destOrd="0" parTransId="{EBCBA73C-A5FE-4BC7-9BE0-28C9E1A5E93C}" sibTransId="{9615ACFC-18B3-4C36-BF34-63BEA9338667}"/>
    <dgm:cxn modelId="{1A2F8097-0867-4036-91B5-AE2DC100F59C}" type="presOf" srcId="{D955D6F2-76B2-4A98-B123-35E92B7442FA}" destId="{3765C389-F35F-4E57-BB58-DD86507A6DA0}" srcOrd="0" destOrd="0" presId="urn:microsoft.com/office/officeart/2005/8/layout/default"/>
    <dgm:cxn modelId="{79EA5019-E690-407F-BF8F-49706BA8AD69}" type="presOf" srcId="{B810A2C0-3BAD-409E-A1D8-439A0FC70593}" destId="{7E5C8FB3-D5A6-4D77-928D-AD8BAFE4E530}" srcOrd="0" destOrd="0" presId="urn:microsoft.com/office/officeart/2005/8/layout/default"/>
    <dgm:cxn modelId="{331854E7-130A-4D89-857F-5C4D65882428}" type="presOf" srcId="{6A5F342F-6BEA-4694-9562-7085FAE8E016}" destId="{3A08F45A-56B9-41C7-9E00-9B7CBAFA705E}" srcOrd="0" destOrd="0" presId="urn:microsoft.com/office/officeart/2005/8/layout/default"/>
    <dgm:cxn modelId="{25AC1FF4-F2AB-4B2C-9C41-7D7ED68EB464}" type="presOf" srcId="{5076BACA-11AD-473C-BEDB-ACF942022E39}" destId="{0A67229C-441E-43BA-91A1-92E3AED3B600}" srcOrd="0" destOrd="0" presId="urn:microsoft.com/office/officeart/2005/8/layout/default"/>
    <dgm:cxn modelId="{686C184D-57CB-4BFD-8216-5AB0DF2FFA04}" type="presOf" srcId="{0C61D07B-7765-4DBA-8C97-1E587F0E00AD}" destId="{C0EEE4A6-B4DC-4C09-B392-32728D52F5FC}" srcOrd="0" destOrd="0" presId="urn:microsoft.com/office/officeart/2005/8/layout/default"/>
    <dgm:cxn modelId="{ACC9F508-04D3-4925-AB3C-B0362F53F2E6}" srcId="{D955D6F2-76B2-4A98-B123-35E92B7442FA}" destId="{0C61D07B-7765-4DBA-8C97-1E587F0E00AD}" srcOrd="1" destOrd="0" parTransId="{2E347B75-A1A4-4085-A17A-04090CDD6A3D}" sibTransId="{767160E4-FBCB-46C5-AD8C-6FAD14F8D7BF}"/>
    <dgm:cxn modelId="{398FDD60-D653-45F8-8787-2E116687A6D1}" srcId="{D955D6F2-76B2-4A98-B123-35E92B7442FA}" destId="{5076BACA-11AD-473C-BEDB-ACF942022E39}" srcOrd="0" destOrd="0" parTransId="{F15431BE-594C-475D-B84D-D942C291840C}" sibTransId="{4D741750-E2D5-4EA8-899C-165113DD3326}"/>
    <dgm:cxn modelId="{DE04E45E-63F4-4B77-9AF9-6A23D93E8B5F}" srcId="{D955D6F2-76B2-4A98-B123-35E92B7442FA}" destId="{B810A2C0-3BAD-409E-A1D8-439A0FC70593}" srcOrd="2" destOrd="0" parTransId="{6A38BFD9-D21E-4DBD-956B-FC993AFA0899}" sibTransId="{F29EE46F-747D-4982-BEF3-36F540DD7041}"/>
    <dgm:cxn modelId="{4662AD83-6F7E-4902-8F18-47D919EB5AF6}" type="presParOf" srcId="{3765C389-F35F-4E57-BB58-DD86507A6DA0}" destId="{0A67229C-441E-43BA-91A1-92E3AED3B600}" srcOrd="0" destOrd="0" presId="urn:microsoft.com/office/officeart/2005/8/layout/default"/>
    <dgm:cxn modelId="{43B889E2-BB36-4577-9FEC-E28FB420E467}" type="presParOf" srcId="{3765C389-F35F-4E57-BB58-DD86507A6DA0}" destId="{1DA6AD31-CC72-4A2D-8DAC-3FB1B1EEC85B}" srcOrd="1" destOrd="0" presId="urn:microsoft.com/office/officeart/2005/8/layout/default"/>
    <dgm:cxn modelId="{198C5DC9-107F-4884-BBE5-EA5BA24082B4}" type="presParOf" srcId="{3765C389-F35F-4E57-BB58-DD86507A6DA0}" destId="{C0EEE4A6-B4DC-4C09-B392-32728D52F5FC}" srcOrd="2" destOrd="0" presId="urn:microsoft.com/office/officeart/2005/8/layout/default"/>
    <dgm:cxn modelId="{CEE57963-7851-4F54-AA55-6CC6D7723E19}" type="presParOf" srcId="{3765C389-F35F-4E57-BB58-DD86507A6DA0}" destId="{689FD4D4-A8D7-4074-8998-00DF2DD91A30}" srcOrd="3" destOrd="0" presId="urn:microsoft.com/office/officeart/2005/8/layout/default"/>
    <dgm:cxn modelId="{03964129-B70F-42AE-819E-D62D8185B436}" type="presParOf" srcId="{3765C389-F35F-4E57-BB58-DD86507A6DA0}" destId="{7E5C8FB3-D5A6-4D77-928D-AD8BAFE4E530}" srcOrd="4" destOrd="0" presId="urn:microsoft.com/office/officeart/2005/8/layout/default"/>
    <dgm:cxn modelId="{4E2AC660-D5BB-4503-8CCA-EE885A002992}" type="presParOf" srcId="{3765C389-F35F-4E57-BB58-DD86507A6DA0}" destId="{EAD4690D-9ED6-45BF-ADE1-E8F46A432745}" srcOrd="5" destOrd="0" presId="urn:microsoft.com/office/officeart/2005/8/layout/default"/>
    <dgm:cxn modelId="{4FB8156B-38E2-4BB0-9D2D-4B7C59C460ED}" type="presParOf" srcId="{3765C389-F35F-4E57-BB58-DD86507A6DA0}" destId="{3A08F45A-56B9-41C7-9E00-9B7CBAFA705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4CBB0A-E4BF-41D0-AB55-E3B3F19258B9}"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uk-UA"/>
        </a:p>
      </dgm:t>
    </dgm:pt>
    <dgm:pt modelId="{33D5EA05-7FC0-4FEE-B59A-498F0EC10EA9}">
      <dgm:prSet custT="1"/>
      <dgm:spPr/>
      <dgm:t>
        <a:bodyPr/>
        <a:lstStyle/>
        <a:p>
          <a:r>
            <a:rPr lang="uk-UA" sz="2800" dirty="0" smtClean="0">
              <a:latin typeface="+mj-lt"/>
            </a:rPr>
            <a:t>владний характер</a:t>
          </a:r>
          <a:endParaRPr lang="uk-UA" sz="2800" dirty="0">
            <a:latin typeface="+mj-lt"/>
          </a:endParaRPr>
        </a:p>
      </dgm:t>
    </dgm:pt>
    <dgm:pt modelId="{FE29F144-71CD-45C2-8D5A-D669C042DF42}" type="parTrans" cxnId="{F52B041E-2F3C-4CAF-8A3C-026B184158F2}">
      <dgm:prSet/>
      <dgm:spPr/>
      <dgm:t>
        <a:bodyPr/>
        <a:lstStyle/>
        <a:p>
          <a:endParaRPr lang="uk-UA"/>
        </a:p>
      </dgm:t>
    </dgm:pt>
    <dgm:pt modelId="{C96BE6B5-6117-4518-9B38-50F02479D965}" type="sibTrans" cxnId="{F52B041E-2F3C-4CAF-8A3C-026B184158F2}">
      <dgm:prSet/>
      <dgm:spPr/>
      <dgm:t>
        <a:bodyPr/>
        <a:lstStyle/>
        <a:p>
          <a:endParaRPr lang="uk-UA"/>
        </a:p>
      </dgm:t>
    </dgm:pt>
    <dgm:pt modelId="{2D92BD87-2684-44D7-9500-3809049348DD}">
      <dgm:prSet custT="1"/>
      <dgm:spPr/>
      <dgm:t>
        <a:bodyPr/>
        <a:lstStyle/>
        <a:p>
          <a:r>
            <a:rPr lang="uk-UA" sz="2800" dirty="0" smtClean="0">
              <a:latin typeface="+mj-lt"/>
            </a:rPr>
            <a:t>відповідність нормам права</a:t>
          </a:r>
          <a:endParaRPr lang="uk-UA" sz="2800" dirty="0">
            <a:latin typeface="+mj-lt"/>
          </a:endParaRPr>
        </a:p>
      </dgm:t>
    </dgm:pt>
    <dgm:pt modelId="{55C72251-8E15-4FF7-AE81-7D4514EF1C95}" type="parTrans" cxnId="{3E59EF51-4CDB-4A48-9949-809D6ABF9F4B}">
      <dgm:prSet/>
      <dgm:spPr/>
      <dgm:t>
        <a:bodyPr/>
        <a:lstStyle/>
        <a:p>
          <a:endParaRPr lang="uk-UA"/>
        </a:p>
      </dgm:t>
    </dgm:pt>
    <dgm:pt modelId="{EC572198-7792-4CE9-A395-AAACDDCBE30E}" type="sibTrans" cxnId="{3E59EF51-4CDB-4A48-9949-809D6ABF9F4B}">
      <dgm:prSet/>
      <dgm:spPr/>
      <dgm:t>
        <a:bodyPr/>
        <a:lstStyle/>
        <a:p>
          <a:endParaRPr lang="uk-UA"/>
        </a:p>
      </dgm:t>
    </dgm:pt>
    <dgm:pt modelId="{9CAA6FD5-43D3-48B4-902B-E20B677E1D6E}">
      <dgm:prSet custT="1"/>
      <dgm:spPr/>
      <dgm:t>
        <a:bodyPr/>
        <a:lstStyle/>
        <a:p>
          <a:r>
            <a:rPr lang="uk-UA" sz="2800" dirty="0" smtClean="0">
              <a:latin typeface="+mj-lt"/>
            </a:rPr>
            <a:t>персоніфікований характер</a:t>
          </a:r>
          <a:endParaRPr lang="uk-UA" sz="2800" dirty="0">
            <a:latin typeface="+mj-lt"/>
          </a:endParaRPr>
        </a:p>
      </dgm:t>
    </dgm:pt>
    <dgm:pt modelId="{55224769-9259-4D2E-8E02-8A887403309A}" type="parTrans" cxnId="{4945430B-B0CC-45E7-8C0D-EBFDF7F4B3DD}">
      <dgm:prSet/>
      <dgm:spPr/>
      <dgm:t>
        <a:bodyPr/>
        <a:lstStyle/>
        <a:p>
          <a:endParaRPr lang="uk-UA"/>
        </a:p>
      </dgm:t>
    </dgm:pt>
    <dgm:pt modelId="{072B2077-75DE-4254-8780-F5123924E405}" type="sibTrans" cxnId="{4945430B-B0CC-45E7-8C0D-EBFDF7F4B3DD}">
      <dgm:prSet/>
      <dgm:spPr/>
      <dgm:t>
        <a:bodyPr/>
        <a:lstStyle/>
        <a:p>
          <a:endParaRPr lang="uk-UA"/>
        </a:p>
      </dgm:t>
    </dgm:pt>
    <dgm:pt modelId="{D6A79315-2945-4F05-8071-BE75966A8E8E}" type="pres">
      <dgm:prSet presAssocID="{864CBB0A-E4BF-41D0-AB55-E3B3F19258B9}" presName="diagram" presStyleCnt="0">
        <dgm:presLayoutVars>
          <dgm:dir/>
          <dgm:resizeHandles val="exact"/>
        </dgm:presLayoutVars>
      </dgm:prSet>
      <dgm:spPr/>
      <dgm:t>
        <a:bodyPr/>
        <a:lstStyle/>
        <a:p>
          <a:endParaRPr lang="ru-RU"/>
        </a:p>
      </dgm:t>
    </dgm:pt>
    <dgm:pt modelId="{1CACC1BF-449B-45AD-9815-FD2ED9A4C1B8}" type="pres">
      <dgm:prSet presAssocID="{33D5EA05-7FC0-4FEE-B59A-498F0EC10EA9}" presName="node" presStyleLbl="node1" presStyleIdx="0" presStyleCnt="3" custScaleY="61156" custLinFactNeighborX="-84" custLinFactNeighborY="2523">
        <dgm:presLayoutVars>
          <dgm:bulletEnabled val="1"/>
        </dgm:presLayoutVars>
      </dgm:prSet>
      <dgm:spPr/>
      <dgm:t>
        <a:bodyPr/>
        <a:lstStyle/>
        <a:p>
          <a:endParaRPr lang="ru-RU"/>
        </a:p>
      </dgm:t>
    </dgm:pt>
    <dgm:pt modelId="{16ED681C-EF67-4582-9EC5-262972168EA0}" type="pres">
      <dgm:prSet presAssocID="{C96BE6B5-6117-4518-9B38-50F02479D965}" presName="sibTrans" presStyleCnt="0"/>
      <dgm:spPr/>
    </dgm:pt>
    <dgm:pt modelId="{F7DD734F-9116-43D1-A25F-A665BBBCBC66}" type="pres">
      <dgm:prSet presAssocID="{2D92BD87-2684-44D7-9500-3809049348DD}" presName="node" presStyleLbl="node1" presStyleIdx="1" presStyleCnt="3" custScaleX="71154" custScaleY="52579" custLinFactNeighborX="0" custLinFactNeighborY="310">
        <dgm:presLayoutVars>
          <dgm:bulletEnabled val="1"/>
        </dgm:presLayoutVars>
      </dgm:prSet>
      <dgm:spPr/>
      <dgm:t>
        <a:bodyPr/>
        <a:lstStyle/>
        <a:p>
          <a:endParaRPr lang="ru-RU"/>
        </a:p>
      </dgm:t>
    </dgm:pt>
    <dgm:pt modelId="{46EE6A3C-8710-4A8C-AFD0-4F5A5CEC1469}" type="pres">
      <dgm:prSet presAssocID="{EC572198-7792-4CE9-A395-AAACDDCBE30E}" presName="sibTrans" presStyleCnt="0"/>
      <dgm:spPr/>
    </dgm:pt>
    <dgm:pt modelId="{C881139D-FE8B-48A5-B38E-64DC362295FD}" type="pres">
      <dgm:prSet presAssocID="{9CAA6FD5-43D3-48B4-902B-E20B677E1D6E}" presName="node" presStyleLbl="node1" presStyleIdx="2" presStyleCnt="3" custScaleY="54186" custLinFactNeighborX="84" custLinFactNeighborY="411">
        <dgm:presLayoutVars>
          <dgm:bulletEnabled val="1"/>
        </dgm:presLayoutVars>
      </dgm:prSet>
      <dgm:spPr/>
      <dgm:t>
        <a:bodyPr/>
        <a:lstStyle/>
        <a:p>
          <a:endParaRPr lang="ru-RU"/>
        </a:p>
      </dgm:t>
    </dgm:pt>
  </dgm:ptLst>
  <dgm:cxnLst>
    <dgm:cxn modelId="{4945430B-B0CC-45E7-8C0D-EBFDF7F4B3DD}" srcId="{864CBB0A-E4BF-41D0-AB55-E3B3F19258B9}" destId="{9CAA6FD5-43D3-48B4-902B-E20B677E1D6E}" srcOrd="2" destOrd="0" parTransId="{55224769-9259-4D2E-8E02-8A887403309A}" sibTransId="{072B2077-75DE-4254-8780-F5123924E405}"/>
    <dgm:cxn modelId="{92AF058F-87FC-4F8E-A870-72CAA082AA69}" type="presOf" srcId="{864CBB0A-E4BF-41D0-AB55-E3B3F19258B9}" destId="{D6A79315-2945-4F05-8071-BE75966A8E8E}" srcOrd="0" destOrd="0" presId="urn:microsoft.com/office/officeart/2005/8/layout/default"/>
    <dgm:cxn modelId="{3E59EF51-4CDB-4A48-9949-809D6ABF9F4B}" srcId="{864CBB0A-E4BF-41D0-AB55-E3B3F19258B9}" destId="{2D92BD87-2684-44D7-9500-3809049348DD}" srcOrd="1" destOrd="0" parTransId="{55C72251-8E15-4FF7-AE81-7D4514EF1C95}" sibTransId="{EC572198-7792-4CE9-A395-AAACDDCBE30E}"/>
    <dgm:cxn modelId="{7E2E4CBE-98ED-4289-8B9B-3830E9043343}" type="presOf" srcId="{33D5EA05-7FC0-4FEE-B59A-498F0EC10EA9}" destId="{1CACC1BF-449B-45AD-9815-FD2ED9A4C1B8}" srcOrd="0" destOrd="0" presId="urn:microsoft.com/office/officeart/2005/8/layout/default"/>
    <dgm:cxn modelId="{1ED01C23-2A81-4348-A48A-D9B4A8E1A8AC}" type="presOf" srcId="{2D92BD87-2684-44D7-9500-3809049348DD}" destId="{F7DD734F-9116-43D1-A25F-A665BBBCBC66}" srcOrd="0" destOrd="0" presId="urn:microsoft.com/office/officeart/2005/8/layout/default"/>
    <dgm:cxn modelId="{08513EE7-53E8-41BF-B67C-35B84DF4F3B1}" type="presOf" srcId="{9CAA6FD5-43D3-48B4-902B-E20B677E1D6E}" destId="{C881139D-FE8B-48A5-B38E-64DC362295FD}" srcOrd="0" destOrd="0" presId="urn:microsoft.com/office/officeart/2005/8/layout/default"/>
    <dgm:cxn modelId="{F52B041E-2F3C-4CAF-8A3C-026B184158F2}" srcId="{864CBB0A-E4BF-41D0-AB55-E3B3F19258B9}" destId="{33D5EA05-7FC0-4FEE-B59A-498F0EC10EA9}" srcOrd="0" destOrd="0" parTransId="{FE29F144-71CD-45C2-8D5A-D669C042DF42}" sibTransId="{C96BE6B5-6117-4518-9B38-50F02479D965}"/>
    <dgm:cxn modelId="{E63B4AFC-12F3-44BD-8013-E6B99DAAF8F9}" type="presParOf" srcId="{D6A79315-2945-4F05-8071-BE75966A8E8E}" destId="{1CACC1BF-449B-45AD-9815-FD2ED9A4C1B8}" srcOrd="0" destOrd="0" presId="urn:microsoft.com/office/officeart/2005/8/layout/default"/>
    <dgm:cxn modelId="{44AD9C90-23F0-4461-BFDF-7CB9BF83E979}" type="presParOf" srcId="{D6A79315-2945-4F05-8071-BE75966A8E8E}" destId="{16ED681C-EF67-4582-9EC5-262972168EA0}" srcOrd="1" destOrd="0" presId="urn:microsoft.com/office/officeart/2005/8/layout/default"/>
    <dgm:cxn modelId="{6586B8FA-E7F5-46A9-B040-3312FC331C6A}" type="presParOf" srcId="{D6A79315-2945-4F05-8071-BE75966A8E8E}" destId="{F7DD734F-9116-43D1-A25F-A665BBBCBC66}" srcOrd="2" destOrd="0" presId="urn:microsoft.com/office/officeart/2005/8/layout/default"/>
    <dgm:cxn modelId="{3F49EF59-E430-47A2-8848-E99F0FC89671}" type="presParOf" srcId="{D6A79315-2945-4F05-8071-BE75966A8E8E}" destId="{46EE6A3C-8710-4A8C-AFD0-4F5A5CEC1469}" srcOrd="3" destOrd="0" presId="urn:microsoft.com/office/officeart/2005/8/layout/default"/>
    <dgm:cxn modelId="{F3ED6149-B30C-4578-A36F-DF4D7486A7BA}" type="presParOf" srcId="{D6A79315-2945-4F05-8071-BE75966A8E8E}" destId="{C881139D-FE8B-48A5-B38E-64DC362295F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4CBB0A-E4BF-41D0-AB55-E3B3F19258B9}"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uk-UA"/>
        </a:p>
      </dgm:t>
    </dgm:pt>
    <dgm:pt modelId="{A4414760-D3CC-4887-B4F9-FAFEC8150564}">
      <dgm:prSet custT="1"/>
      <dgm:spPr/>
      <dgm:t>
        <a:bodyPr/>
        <a:lstStyle/>
        <a:p>
          <a:r>
            <a:rPr lang="uk-UA" sz="2800" dirty="0" smtClean="0">
              <a:latin typeface="+mj-lt"/>
            </a:rPr>
            <a:t>видаються у певній формі</a:t>
          </a:r>
          <a:endParaRPr lang="uk-UA" sz="2800" dirty="0">
            <a:latin typeface="+mj-lt"/>
          </a:endParaRPr>
        </a:p>
      </dgm:t>
    </dgm:pt>
    <dgm:pt modelId="{A08D0955-303B-4AE6-9D55-B37D306D5D46}" type="parTrans" cxnId="{1B21C2C7-BC17-4886-A536-58E9B75EA515}">
      <dgm:prSet/>
      <dgm:spPr/>
      <dgm:t>
        <a:bodyPr/>
        <a:lstStyle/>
        <a:p>
          <a:endParaRPr lang="uk-UA"/>
        </a:p>
      </dgm:t>
    </dgm:pt>
    <dgm:pt modelId="{D7858E8A-0178-4B7E-A4CF-CB40D59648CA}" type="sibTrans" cxnId="{1B21C2C7-BC17-4886-A536-58E9B75EA515}">
      <dgm:prSet/>
      <dgm:spPr/>
      <dgm:t>
        <a:bodyPr/>
        <a:lstStyle/>
        <a:p>
          <a:endParaRPr lang="uk-UA"/>
        </a:p>
      </dgm:t>
    </dgm:pt>
    <dgm:pt modelId="{1D00F131-E0A8-46CC-8ABB-DA0B1456EDE2}">
      <dgm:prSet custT="1"/>
      <dgm:spPr/>
      <dgm:t>
        <a:bodyPr/>
        <a:lstStyle/>
        <a:p>
          <a:r>
            <a:rPr lang="uk-UA" sz="2800" dirty="0" smtClean="0">
              <a:latin typeface="+mj-lt"/>
            </a:rPr>
            <a:t>зумовлюють</a:t>
          </a:r>
          <a:r>
            <a:rPr lang="uk-UA" sz="2800" baseline="0" dirty="0" smtClean="0">
              <a:latin typeface="+mj-lt"/>
            </a:rPr>
            <a:t> виникнення, зміну або припинення правових відносин </a:t>
          </a:r>
          <a:endParaRPr lang="uk-UA" sz="2800" dirty="0">
            <a:latin typeface="+mj-lt"/>
          </a:endParaRPr>
        </a:p>
      </dgm:t>
    </dgm:pt>
    <dgm:pt modelId="{D3533FF8-B494-43B2-87B4-09099F9476B6}" type="parTrans" cxnId="{C9596D32-88F6-44F8-B264-548CF86D9C44}">
      <dgm:prSet/>
      <dgm:spPr/>
      <dgm:t>
        <a:bodyPr/>
        <a:lstStyle/>
        <a:p>
          <a:endParaRPr lang="uk-UA"/>
        </a:p>
      </dgm:t>
    </dgm:pt>
    <dgm:pt modelId="{A7DDEDA4-3C99-4D6E-A98B-19B595FDCA26}" type="sibTrans" cxnId="{C9596D32-88F6-44F8-B264-548CF86D9C44}">
      <dgm:prSet/>
      <dgm:spPr/>
      <dgm:t>
        <a:bodyPr/>
        <a:lstStyle/>
        <a:p>
          <a:endParaRPr lang="uk-UA"/>
        </a:p>
      </dgm:t>
    </dgm:pt>
    <dgm:pt modelId="{D6A79315-2945-4F05-8071-BE75966A8E8E}" type="pres">
      <dgm:prSet presAssocID="{864CBB0A-E4BF-41D0-AB55-E3B3F19258B9}" presName="diagram" presStyleCnt="0">
        <dgm:presLayoutVars>
          <dgm:dir/>
          <dgm:resizeHandles val="exact"/>
        </dgm:presLayoutVars>
      </dgm:prSet>
      <dgm:spPr/>
      <dgm:t>
        <a:bodyPr/>
        <a:lstStyle/>
        <a:p>
          <a:endParaRPr lang="ru-RU"/>
        </a:p>
      </dgm:t>
    </dgm:pt>
    <dgm:pt modelId="{7C10F822-C84A-4643-8AC2-436F8B3A7D01}" type="pres">
      <dgm:prSet presAssocID="{A4414760-D3CC-4887-B4F9-FAFEC8150564}" presName="node" presStyleLbl="node1" presStyleIdx="0" presStyleCnt="2" custScaleX="211583" custScaleY="82332" custLinFactNeighborX="-427" custLinFactNeighborY="6347">
        <dgm:presLayoutVars>
          <dgm:bulletEnabled val="1"/>
        </dgm:presLayoutVars>
      </dgm:prSet>
      <dgm:spPr/>
      <dgm:t>
        <a:bodyPr/>
        <a:lstStyle/>
        <a:p>
          <a:endParaRPr lang="ru-RU"/>
        </a:p>
      </dgm:t>
    </dgm:pt>
    <dgm:pt modelId="{71A61FF6-7F32-4DD0-9B85-85F7053DBB8E}" type="pres">
      <dgm:prSet presAssocID="{D7858E8A-0178-4B7E-A4CF-CB40D59648CA}" presName="sibTrans" presStyleCnt="0"/>
      <dgm:spPr/>
    </dgm:pt>
    <dgm:pt modelId="{298A9B71-54CF-45C6-8723-923FBCC26736}" type="pres">
      <dgm:prSet presAssocID="{1D00F131-E0A8-46CC-8ABB-DA0B1456EDE2}" presName="node" presStyleLbl="node1" presStyleIdx="1" presStyleCnt="2" custScaleX="161084" custScaleY="94848" custLinFactNeighborX="68" custLinFactNeighborY="-8434">
        <dgm:presLayoutVars>
          <dgm:bulletEnabled val="1"/>
        </dgm:presLayoutVars>
      </dgm:prSet>
      <dgm:spPr/>
      <dgm:t>
        <a:bodyPr/>
        <a:lstStyle/>
        <a:p>
          <a:endParaRPr lang="uk-UA"/>
        </a:p>
      </dgm:t>
    </dgm:pt>
  </dgm:ptLst>
  <dgm:cxnLst>
    <dgm:cxn modelId="{7C646C01-DC55-4131-8F66-25F619CFED33}" type="presOf" srcId="{1D00F131-E0A8-46CC-8ABB-DA0B1456EDE2}" destId="{298A9B71-54CF-45C6-8723-923FBCC26736}" srcOrd="0" destOrd="0" presId="urn:microsoft.com/office/officeart/2005/8/layout/default"/>
    <dgm:cxn modelId="{1B21C2C7-BC17-4886-A536-58E9B75EA515}" srcId="{864CBB0A-E4BF-41D0-AB55-E3B3F19258B9}" destId="{A4414760-D3CC-4887-B4F9-FAFEC8150564}" srcOrd="0" destOrd="0" parTransId="{A08D0955-303B-4AE6-9D55-B37D306D5D46}" sibTransId="{D7858E8A-0178-4B7E-A4CF-CB40D59648CA}"/>
    <dgm:cxn modelId="{C9596D32-88F6-44F8-B264-548CF86D9C44}" srcId="{864CBB0A-E4BF-41D0-AB55-E3B3F19258B9}" destId="{1D00F131-E0A8-46CC-8ABB-DA0B1456EDE2}" srcOrd="1" destOrd="0" parTransId="{D3533FF8-B494-43B2-87B4-09099F9476B6}" sibTransId="{A7DDEDA4-3C99-4D6E-A98B-19B595FDCA26}"/>
    <dgm:cxn modelId="{30204A9E-527B-40ED-A443-53852F4D510B}" type="presOf" srcId="{A4414760-D3CC-4887-B4F9-FAFEC8150564}" destId="{7C10F822-C84A-4643-8AC2-436F8B3A7D01}" srcOrd="0" destOrd="0" presId="urn:microsoft.com/office/officeart/2005/8/layout/default"/>
    <dgm:cxn modelId="{707592E7-F159-44F4-8401-EBB92CCF20B8}" type="presOf" srcId="{864CBB0A-E4BF-41D0-AB55-E3B3F19258B9}" destId="{D6A79315-2945-4F05-8071-BE75966A8E8E}" srcOrd="0" destOrd="0" presId="urn:microsoft.com/office/officeart/2005/8/layout/default"/>
    <dgm:cxn modelId="{86571359-269F-4249-B583-42300189B0FF}" type="presParOf" srcId="{D6A79315-2945-4F05-8071-BE75966A8E8E}" destId="{7C10F822-C84A-4643-8AC2-436F8B3A7D01}" srcOrd="0" destOrd="0" presId="urn:microsoft.com/office/officeart/2005/8/layout/default"/>
    <dgm:cxn modelId="{06920C98-D517-4DF2-9E2F-C1778D1B9422}" type="presParOf" srcId="{D6A79315-2945-4F05-8071-BE75966A8E8E}" destId="{71A61FF6-7F32-4DD0-9B85-85F7053DBB8E}" srcOrd="1" destOrd="0" presId="urn:microsoft.com/office/officeart/2005/8/layout/default"/>
    <dgm:cxn modelId="{65C089E4-F9C1-4D4D-B5E3-F7A5053A8DF5}" type="presParOf" srcId="{D6A79315-2945-4F05-8071-BE75966A8E8E}" destId="{298A9B71-54CF-45C6-8723-923FBCC26736}"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5364EB-500B-496A-B2F7-E4AE09CA02C6}"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uk-UA"/>
        </a:p>
      </dgm:t>
    </dgm:pt>
    <dgm:pt modelId="{2F6F52BA-CFAF-4C44-BDB8-76DEC0A0ECD7}">
      <dgm:prSet phldrT="[Текст]" custT="1"/>
      <dgm:spPr/>
      <dgm:t>
        <a:bodyPr/>
        <a:lstStyle/>
        <a:p>
          <a:r>
            <a:rPr lang="uk-UA" sz="3200" b="1" dirty="0" smtClean="0">
              <a:latin typeface="Times New Roman" panose="02020603050405020304" pitchFamily="18" charset="0"/>
              <a:cs typeface="Times New Roman" panose="02020603050405020304" pitchFamily="18" charset="0"/>
            </a:rPr>
            <a:t>За значення у юридичному процесі</a:t>
          </a:r>
          <a:endParaRPr lang="uk-UA" sz="3200" b="1" dirty="0">
            <a:latin typeface="Times New Roman" panose="02020603050405020304" pitchFamily="18" charset="0"/>
            <a:cs typeface="Times New Roman" panose="02020603050405020304" pitchFamily="18" charset="0"/>
          </a:endParaRPr>
        </a:p>
      </dgm:t>
    </dgm:pt>
    <dgm:pt modelId="{7B5B6389-3C74-4F37-BCA2-31BCFADD0CC8}" type="parTrans" cxnId="{9CC4B6DA-6940-4B43-85B5-5177F09EAAA4}">
      <dgm:prSet/>
      <dgm:spPr/>
      <dgm:t>
        <a:bodyPr/>
        <a:lstStyle/>
        <a:p>
          <a:endParaRPr lang="uk-UA"/>
        </a:p>
      </dgm:t>
    </dgm:pt>
    <dgm:pt modelId="{7BF1C0CA-6920-4F2D-803D-9D7B137FF4A7}" type="sibTrans" cxnId="{9CC4B6DA-6940-4B43-85B5-5177F09EAAA4}">
      <dgm:prSet/>
      <dgm:spPr/>
      <dgm:t>
        <a:bodyPr/>
        <a:lstStyle/>
        <a:p>
          <a:endParaRPr lang="uk-UA"/>
        </a:p>
      </dgm:t>
    </dgm:pt>
    <dgm:pt modelId="{D2DFF62C-DADF-4A1F-92BC-382E0E31098B}">
      <dgm:prSet phldrT="[Текст]" custT="1"/>
      <dgm:spPr/>
      <dgm:t>
        <a:bodyPr/>
        <a:lstStyle/>
        <a:p>
          <a:r>
            <a:rPr lang="uk-UA" sz="3200" b="1" dirty="0" smtClean="0">
              <a:latin typeface="Times New Roman" panose="02020603050405020304" pitchFamily="18" charset="0"/>
              <a:cs typeface="Times New Roman" panose="02020603050405020304" pitchFamily="18" charset="0"/>
            </a:rPr>
            <a:t>Залежно від суб</a:t>
          </a:r>
          <a:r>
            <a:rPr lang="en-US" sz="3200" b="1" dirty="0" smtClean="0">
              <a:latin typeface="Times New Roman" panose="02020603050405020304" pitchFamily="18" charset="0"/>
              <a:cs typeface="Times New Roman" panose="02020603050405020304" pitchFamily="18" charset="0"/>
            </a:rPr>
            <a:t>’</a:t>
          </a:r>
          <a:r>
            <a:rPr lang="uk-UA" sz="3200" b="1" dirty="0" smtClean="0">
              <a:latin typeface="Times New Roman" panose="02020603050405020304" pitchFamily="18" charset="0"/>
              <a:cs typeface="Times New Roman" panose="02020603050405020304" pitchFamily="18" charset="0"/>
            </a:rPr>
            <a:t>єктів </a:t>
          </a:r>
          <a:endParaRPr lang="uk-UA" sz="3200" b="1" dirty="0">
            <a:latin typeface="Times New Roman" panose="02020603050405020304" pitchFamily="18" charset="0"/>
            <a:cs typeface="Times New Roman" panose="02020603050405020304" pitchFamily="18" charset="0"/>
          </a:endParaRPr>
        </a:p>
      </dgm:t>
    </dgm:pt>
    <dgm:pt modelId="{263ADB3C-099E-4C0A-BBC7-2D2659D7A04C}" type="parTrans" cxnId="{C6F1214F-F019-46E9-89F7-BF55DF6D8792}">
      <dgm:prSet/>
      <dgm:spPr/>
      <dgm:t>
        <a:bodyPr/>
        <a:lstStyle/>
        <a:p>
          <a:endParaRPr lang="uk-UA"/>
        </a:p>
      </dgm:t>
    </dgm:pt>
    <dgm:pt modelId="{AD54508E-55BB-492E-8713-8378A4AC64F6}" type="sibTrans" cxnId="{C6F1214F-F019-46E9-89F7-BF55DF6D8792}">
      <dgm:prSet/>
      <dgm:spPr/>
      <dgm:t>
        <a:bodyPr/>
        <a:lstStyle/>
        <a:p>
          <a:endParaRPr lang="uk-UA"/>
        </a:p>
      </dgm:t>
    </dgm:pt>
    <dgm:pt modelId="{0851B92D-6C3C-44F1-826E-32B097AB6A79}">
      <dgm:prSet custT="1"/>
      <dgm:spPr/>
      <dgm:t>
        <a:bodyPr/>
        <a:lstStyle/>
        <a:p>
          <a:pPr>
            <a:spcAft>
              <a:spcPts val="1800"/>
            </a:spcAft>
          </a:pPr>
          <a:r>
            <a:rPr lang="uk-UA" sz="2800" dirty="0" smtClean="0">
              <a:solidFill>
                <a:schemeClr val="bg2">
                  <a:lumMod val="25000"/>
                </a:schemeClr>
              </a:solidFill>
              <a:latin typeface="Times New Roman" panose="02020603050405020304" pitchFamily="18" charset="0"/>
              <a:cs typeface="Times New Roman" panose="02020603050405020304" pitchFamily="18" charset="0"/>
            </a:rPr>
            <a:t>основні акти</a:t>
          </a:r>
          <a:endParaRPr lang="uk-UA" sz="2800" dirty="0">
            <a:solidFill>
              <a:schemeClr val="bg2">
                <a:lumMod val="25000"/>
              </a:schemeClr>
            </a:solidFill>
            <a:latin typeface="Times New Roman" panose="02020603050405020304" pitchFamily="18" charset="0"/>
            <a:cs typeface="Times New Roman" panose="02020603050405020304" pitchFamily="18" charset="0"/>
          </a:endParaRPr>
        </a:p>
      </dgm:t>
    </dgm:pt>
    <dgm:pt modelId="{92EB82E7-88F6-4588-89CF-E7C0B21D732F}" type="parTrans" cxnId="{3C8C6FE9-4456-4AD8-9E70-5C8066602AFE}">
      <dgm:prSet/>
      <dgm:spPr/>
      <dgm:t>
        <a:bodyPr/>
        <a:lstStyle/>
        <a:p>
          <a:endParaRPr lang="uk-UA"/>
        </a:p>
      </dgm:t>
    </dgm:pt>
    <dgm:pt modelId="{8E1B39DD-81DF-4C24-8448-415837A3C397}" type="sibTrans" cxnId="{3C8C6FE9-4456-4AD8-9E70-5C8066602AFE}">
      <dgm:prSet/>
      <dgm:spPr/>
      <dgm:t>
        <a:bodyPr/>
        <a:lstStyle/>
        <a:p>
          <a:endParaRPr lang="uk-UA"/>
        </a:p>
      </dgm:t>
    </dgm:pt>
    <dgm:pt modelId="{AF040562-BD0A-4993-92A0-709DA8A1FEF4}">
      <dgm:prSet custT="1"/>
      <dgm:spPr/>
      <dgm:t>
        <a:bodyPr/>
        <a:lstStyle/>
        <a:p>
          <a:pPr>
            <a:spcAft>
              <a:spcPts val="1800"/>
            </a:spcAft>
          </a:pPr>
          <a:r>
            <a:rPr lang="uk-UA" sz="2800" dirty="0" smtClean="0">
              <a:solidFill>
                <a:schemeClr val="bg2">
                  <a:lumMod val="25000"/>
                </a:schemeClr>
              </a:solidFill>
              <a:latin typeface="Times New Roman" panose="02020603050405020304" pitchFamily="18" charset="0"/>
              <a:cs typeface="Times New Roman" panose="02020603050405020304" pitchFamily="18" charset="0"/>
            </a:rPr>
            <a:t>допоміжні акти</a:t>
          </a:r>
          <a:endParaRPr lang="uk-UA" sz="2800" dirty="0">
            <a:solidFill>
              <a:schemeClr val="bg2">
                <a:lumMod val="25000"/>
              </a:schemeClr>
            </a:solidFill>
            <a:latin typeface="Times New Roman" panose="02020603050405020304" pitchFamily="18" charset="0"/>
            <a:cs typeface="Times New Roman" panose="02020603050405020304" pitchFamily="18" charset="0"/>
          </a:endParaRPr>
        </a:p>
      </dgm:t>
    </dgm:pt>
    <dgm:pt modelId="{692500F3-DD0F-437B-AD7A-901107887AF0}" type="parTrans" cxnId="{8E52E5CB-01F8-41D3-AE76-958F32B68274}">
      <dgm:prSet/>
      <dgm:spPr/>
      <dgm:t>
        <a:bodyPr/>
        <a:lstStyle/>
        <a:p>
          <a:endParaRPr lang="uk-UA"/>
        </a:p>
      </dgm:t>
    </dgm:pt>
    <dgm:pt modelId="{67DF4411-1025-4739-80AE-AEF2B7702C2C}" type="sibTrans" cxnId="{8E52E5CB-01F8-41D3-AE76-958F32B68274}">
      <dgm:prSet/>
      <dgm:spPr/>
      <dgm:t>
        <a:bodyPr/>
        <a:lstStyle/>
        <a:p>
          <a:endParaRPr lang="uk-UA"/>
        </a:p>
      </dgm:t>
    </dgm:pt>
    <dgm:pt modelId="{55673A8F-F53E-40D8-BE2D-CCCF9A121403}">
      <dgm:prSet custT="1"/>
      <dgm:spPr/>
      <dgm:t>
        <a:bodyPr/>
        <a:lstStyle/>
        <a:p>
          <a:pPr>
            <a:spcAft>
              <a:spcPts val="1200"/>
            </a:spcAft>
          </a:pPr>
          <a:r>
            <a:rPr lang="uk-UA" sz="2800" dirty="0" smtClean="0">
              <a:solidFill>
                <a:schemeClr val="bg2">
                  <a:lumMod val="25000"/>
                </a:schemeClr>
              </a:solidFill>
              <a:latin typeface="Times New Roman" panose="02020603050405020304" pitchFamily="18" charset="0"/>
              <a:cs typeface="Times New Roman" panose="02020603050405020304" pitchFamily="18" charset="0"/>
            </a:rPr>
            <a:t>акти, що видані державними органами </a:t>
          </a:r>
          <a:endParaRPr lang="uk-UA" sz="2800" dirty="0">
            <a:solidFill>
              <a:schemeClr val="bg2">
                <a:lumMod val="25000"/>
              </a:schemeClr>
            </a:solidFill>
            <a:latin typeface="Times New Roman" panose="02020603050405020304" pitchFamily="18" charset="0"/>
            <a:cs typeface="Times New Roman" panose="02020603050405020304" pitchFamily="18" charset="0"/>
          </a:endParaRPr>
        </a:p>
      </dgm:t>
    </dgm:pt>
    <dgm:pt modelId="{661F394A-FDB8-4C11-87FA-0006564F6CC6}" type="parTrans" cxnId="{C7CE72B2-B6C4-44D5-858C-77817665D8A6}">
      <dgm:prSet/>
      <dgm:spPr/>
      <dgm:t>
        <a:bodyPr/>
        <a:lstStyle/>
        <a:p>
          <a:endParaRPr lang="uk-UA"/>
        </a:p>
      </dgm:t>
    </dgm:pt>
    <dgm:pt modelId="{E9F977B2-C2F9-4396-916D-6D15EA017783}" type="sibTrans" cxnId="{C7CE72B2-B6C4-44D5-858C-77817665D8A6}">
      <dgm:prSet/>
      <dgm:spPr/>
      <dgm:t>
        <a:bodyPr/>
        <a:lstStyle/>
        <a:p>
          <a:endParaRPr lang="uk-UA"/>
        </a:p>
      </dgm:t>
    </dgm:pt>
    <dgm:pt modelId="{39212257-A9C4-4114-8ADB-3166F115B590}">
      <dgm:prSet custT="1"/>
      <dgm:spPr/>
      <dgm:t>
        <a:bodyPr/>
        <a:lstStyle/>
        <a:p>
          <a:pPr>
            <a:spcAft>
              <a:spcPts val="1200"/>
            </a:spcAft>
          </a:pPr>
          <a:r>
            <a:rPr lang="uk-UA" sz="2800" dirty="0" smtClean="0">
              <a:solidFill>
                <a:schemeClr val="bg2">
                  <a:lumMod val="25000"/>
                </a:schemeClr>
              </a:solidFill>
              <a:latin typeface="Times New Roman" panose="02020603050405020304" pitchFamily="18" charset="0"/>
              <a:cs typeface="Times New Roman" panose="02020603050405020304" pitchFamily="18" charset="0"/>
            </a:rPr>
            <a:t>акти, які видані уповноваженими недержавними організаціями</a:t>
          </a:r>
          <a:endParaRPr lang="uk-UA" sz="2800" dirty="0">
            <a:solidFill>
              <a:schemeClr val="bg2">
                <a:lumMod val="25000"/>
              </a:schemeClr>
            </a:solidFill>
            <a:latin typeface="Times New Roman" panose="02020603050405020304" pitchFamily="18" charset="0"/>
            <a:cs typeface="Times New Roman" panose="02020603050405020304" pitchFamily="18" charset="0"/>
          </a:endParaRPr>
        </a:p>
      </dgm:t>
    </dgm:pt>
    <dgm:pt modelId="{AAA03650-7F76-440F-A604-B3932563EA41}" type="parTrans" cxnId="{6CA08E02-04BA-41B2-9FD8-B32DCC853AD4}">
      <dgm:prSet/>
      <dgm:spPr/>
      <dgm:t>
        <a:bodyPr/>
        <a:lstStyle/>
        <a:p>
          <a:endParaRPr lang="uk-UA"/>
        </a:p>
      </dgm:t>
    </dgm:pt>
    <dgm:pt modelId="{64884DB0-E753-429F-A785-AA2976213A2D}" type="sibTrans" cxnId="{6CA08E02-04BA-41B2-9FD8-B32DCC853AD4}">
      <dgm:prSet/>
      <dgm:spPr/>
      <dgm:t>
        <a:bodyPr/>
        <a:lstStyle/>
        <a:p>
          <a:endParaRPr lang="uk-UA"/>
        </a:p>
      </dgm:t>
    </dgm:pt>
    <dgm:pt modelId="{30D0849D-7DCF-4788-8561-625B490DD1DE}" type="pres">
      <dgm:prSet presAssocID="{095364EB-500B-496A-B2F7-E4AE09CA02C6}" presName="Name0" presStyleCnt="0">
        <dgm:presLayoutVars>
          <dgm:dir/>
          <dgm:animLvl val="lvl"/>
          <dgm:resizeHandles val="exact"/>
        </dgm:presLayoutVars>
      </dgm:prSet>
      <dgm:spPr/>
      <dgm:t>
        <a:bodyPr/>
        <a:lstStyle/>
        <a:p>
          <a:endParaRPr lang="uk-UA"/>
        </a:p>
      </dgm:t>
    </dgm:pt>
    <dgm:pt modelId="{B364B029-0CFC-4FDE-9A4E-61DBD0A954D3}" type="pres">
      <dgm:prSet presAssocID="{2F6F52BA-CFAF-4C44-BDB8-76DEC0A0ECD7}" presName="composite" presStyleCnt="0"/>
      <dgm:spPr/>
      <dgm:t>
        <a:bodyPr/>
        <a:lstStyle/>
        <a:p>
          <a:endParaRPr lang="ru-RU"/>
        </a:p>
      </dgm:t>
    </dgm:pt>
    <dgm:pt modelId="{87EBA0CB-7FFF-4BD7-9C29-268233AAC9D6}" type="pres">
      <dgm:prSet presAssocID="{2F6F52BA-CFAF-4C44-BDB8-76DEC0A0ECD7}" presName="parTx" presStyleLbl="alignNode1" presStyleIdx="0" presStyleCnt="2">
        <dgm:presLayoutVars>
          <dgm:chMax val="0"/>
          <dgm:chPref val="0"/>
          <dgm:bulletEnabled val="1"/>
        </dgm:presLayoutVars>
      </dgm:prSet>
      <dgm:spPr/>
      <dgm:t>
        <a:bodyPr/>
        <a:lstStyle/>
        <a:p>
          <a:endParaRPr lang="uk-UA"/>
        </a:p>
      </dgm:t>
    </dgm:pt>
    <dgm:pt modelId="{5B1BBD51-59AA-4E02-BB1C-9CA8BCC88FD0}" type="pres">
      <dgm:prSet presAssocID="{2F6F52BA-CFAF-4C44-BDB8-76DEC0A0ECD7}" presName="desTx" presStyleLbl="alignAccFollowNode1" presStyleIdx="0" presStyleCnt="2">
        <dgm:presLayoutVars>
          <dgm:bulletEnabled val="1"/>
        </dgm:presLayoutVars>
      </dgm:prSet>
      <dgm:spPr/>
      <dgm:t>
        <a:bodyPr/>
        <a:lstStyle/>
        <a:p>
          <a:endParaRPr lang="uk-UA"/>
        </a:p>
      </dgm:t>
    </dgm:pt>
    <dgm:pt modelId="{289C5D56-1FF5-4F2C-B4AC-992E6F87673F}" type="pres">
      <dgm:prSet presAssocID="{7BF1C0CA-6920-4F2D-803D-9D7B137FF4A7}" presName="space" presStyleCnt="0"/>
      <dgm:spPr/>
      <dgm:t>
        <a:bodyPr/>
        <a:lstStyle/>
        <a:p>
          <a:endParaRPr lang="ru-RU"/>
        </a:p>
      </dgm:t>
    </dgm:pt>
    <dgm:pt modelId="{AAD6B5FC-B60D-4690-864F-9898C36A2E48}" type="pres">
      <dgm:prSet presAssocID="{D2DFF62C-DADF-4A1F-92BC-382E0E31098B}" presName="composite" presStyleCnt="0"/>
      <dgm:spPr/>
      <dgm:t>
        <a:bodyPr/>
        <a:lstStyle/>
        <a:p>
          <a:endParaRPr lang="ru-RU"/>
        </a:p>
      </dgm:t>
    </dgm:pt>
    <dgm:pt modelId="{4CFD8727-0DCF-4AE9-863B-7390F8CFA5A4}" type="pres">
      <dgm:prSet presAssocID="{D2DFF62C-DADF-4A1F-92BC-382E0E31098B}" presName="parTx" presStyleLbl="alignNode1" presStyleIdx="1" presStyleCnt="2">
        <dgm:presLayoutVars>
          <dgm:chMax val="0"/>
          <dgm:chPref val="0"/>
          <dgm:bulletEnabled val="1"/>
        </dgm:presLayoutVars>
      </dgm:prSet>
      <dgm:spPr/>
      <dgm:t>
        <a:bodyPr/>
        <a:lstStyle/>
        <a:p>
          <a:endParaRPr lang="uk-UA"/>
        </a:p>
      </dgm:t>
    </dgm:pt>
    <dgm:pt modelId="{619F1CEB-3E7F-4C6C-8451-097EB2FB637A}" type="pres">
      <dgm:prSet presAssocID="{D2DFF62C-DADF-4A1F-92BC-382E0E31098B}" presName="desTx" presStyleLbl="alignAccFollowNode1" presStyleIdx="1" presStyleCnt="2">
        <dgm:presLayoutVars>
          <dgm:bulletEnabled val="1"/>
        </dgm:presLayoutVars>
      </dgm:prSet>
      <dgm:spPr/>
      <dgm:t>
        <a:bodyPr/>
        <a:lstStyle/>
        <a:p>
          <a:endParaRPr lang="uk-UA"/>
        </a:p>
      </dgm:t>
    </dgm:pt>
  </dgm:ptLst>
  <dgm:cxnLst>
    <dgm:cxn modelId="{BB6F71A0-38B4-4542-81FA-622CF1D17CC5}" type="presOf" srcId="{0851B92D-6C3C-44F1-826E-32B097AB6A79}" destId="{5B1BBD51-59AA-4E02-BB1C-9CA8BCC88FD0}" srcOrd="0" destOrd="0" presId="urn:microsoft.com/office/officeart/2005/8/layout/hList1"/>
    <dgm:cxn modelId="{3C8C6FE9-4456-4AD8-9E70-5C8066602AFE}" srcId="{2F6F52BA-CFAF-4C44-BDB8-76DEC0A0ECD7}" destId="{0851B92D-6C3C-44F1-826E-32B097AB6A79}" srcOrd="0" destOrd="0" parTransId="{92EB82E7-88F6-4588-89CF-E7C0B21D732F}" sibTransId="{8E1B39DD-81DF-4C24-8448-415837A3C397}"/>
    <dgm:cxn modelId="{6CA08E02-04BA-41B2-9FD8-B32DCC853AD4}" srcId="{D2DFF62C-DADF-4A1F-92BC-382E0E31098B}" destId="{39212257-A9C4-4114-8ADB-3166F115B590}" srcOrd="1" destOrd="0" parTransId="{AAA03650-7F76-440F-A604-B3932563EA41}" sibTransId="{64884DB0-E753-429F-A785-AA2976213A2D}"/>
    <dgm:cxn modelId="{8E52E5CB-01F8-41D3-AE76-958F32B68274}" srcId="{2F6F52BA-CFAF-4C44-BDB8-76DEC0A0ECD7}" destId="{AF040562-BD0A-4993-92A0-709DA8A1FEF4}" srcOrd="1" destOrd="0" parTransId="{692500F3-DD0F-437B-AD7A-901107887AF0}" sibTransId="{67DF4411-1025-4739-80AE-AEF2B7702C2C}"/>
    <dgm:cxn modelId="{5AB66D61-2FA3-4544-81EE-E0A1A67F3CE3}" type="presOf" srcId="{39212257-A9C4-4114-8ADB-3166F115B590}" destId="{619F1CEB-3E7F-4C6C-8451-097EB2FB637A}" srcOrd="0" destOrd="1" presId="urn:microsoft.com/office/officeart/2005/8/layout/hList1"/>
    <dgm:cxn modelId="{D1CC09FA-E96C-4495-9889-FB5664877184}" type="presOf" srcId="{095364EB-500B-496A-B2F7-E4AE09CA02C6}" destId="{30D0849D-7DCF-4788-8561-625B490DD1DE}" srcOrd="0" destOrd="0" presId="urn:microsoft.com/office/officeart/2005/8/layout/hList1"/>
    <dgm:cxn modelId="{373B9966-5AED-40D7-A458-475438789E1B}" type="presOf" srcId="{D2DFF62C-DADF-4A1F-92BC-382E0E31098B}" destId="{4CFD8727-0DCF-4AE9-863B-7390F8CFA5A4}" srcOrd="0" destOrd="0" presId="urn:microsoft.com/office/officeart/2005/8/layout/hList1"/>
    <dgm:cxn modelId="{EEBB6080-AE68-4546-9E57-E5539E0AD3C6}" type="presOf" srcId="{AF040562-BD0A-4993-92A0-709DA8A1FEF4}" destId="{5B1BBD51-59AA-4E02-BB1C-9CA8BCC88FD0}" srcOrd="0" destOrd="1" presId="urn:microsoft.com/office/officeart/2005/8/layout/hList1"/>
    <dgm:cxn modelId="{FBC0087D-C9F3-4611-8316-8A6B16D24D94}" type="presOf" srcId="{55673A8F-F53E-40D8-BE2D-CCCF9A121403}" destId="{619F1CEB-3E7F-4C6C-8451-097EB2FB637A}" srcOrd="0" destOrd="0" presId="urn:microsoft.com/office/officeart/2005/8/layout/hList1"/>
    <dgm:cxn modelId="{44F0D0CC-6DFF-47FD-8E19-73E78C76BB6C}" type="presOf" srcId="{2F6F52BA-CFAF-4C44-BDB8-76DEC0A0ECD7}" destId="{87EBA0CB-7FFF-4BD7-9C29-268233AAC9D6}" srcOrd="0" destOrd="0" presId="urn:microsoft.com/office/officeart/2005/8/layout/hList1"/>
    <dgm:cxn modelId="{9CC4B6DA-6940-4B43-85B5-5177F09EAAA4}" srcId="{095364EB-500B-496A-B2F7-E4AE09CA02C6}" destId="{2F6F52BA-CFAF-4C44-BDB8-76DEC0A0ECD7}" srcOrd="0" destOrd="0" parTransId="{7B5B6389-3C74-4F37-BCA2-31BCFADD0CC8}" sibTransId="{7BF1C0CA-6920-4F2D-803D-9D7B137FF4A7}"/>
    <dgm:cxn modelId="{C6F1214F-F019-46E9-89F7-BF55DF6D8792}" srcId="{095364EB-500B-496A-B2F7-E4AE09CA02C6}" destId="{D2DFF62C-DADF-4A1F-92BC-382E0E31098B}" srcOrd="1" destOrd="0" parTransId="{263ADB3C-099E-4C0A-BBC7-2D2659D7A04C}" sibTransId="{AD54508E-55BB-492E-8713-8378A4AC64F6}"/>
    <dgm:cxn modelId="{C7CE72B2-B6C4-44D5-858C-77817665D8A6}" srcId="{D2DFF62C-DADF-4A1F-92BC-382E0E31098B}" destId="{55673A8F-F53E-40D8-BE2D-CCCF9A121403}" srcOrd="0" destOrd="0" parTransId="{661F394A-FDB8-4C11-87FA-0006564F6CC6}" sibTransId="{E9F977B2-C2F9-4396-916D-6D15EA017783}"/>
    <dgm:cxn modelId="{8E8A0E37-E3EA-47DF-854F-86E4A6A64DA8}" type="presParOf" srcId="{30D0849D-7DCF-4788-8561-625B490DD1DE}" destId="{B364B029-0CFC-4FDE-9A4E-61DBD0A954D3}" srcOrd="0" destOrd="0" presId="urn:microsoft.com/office/officeart/2005/8/layout/hList1"/>
    <dgm:cxn modelId="{C1BE6C4E-07A3-4283-9516-5DACF637E5BB}" type="presParOf" srcId="{B364B029-0CFC-4FDE-9A4E-61DBD0A954D3}" destId="{87EBA0CB-7FFF-4BD7-9C29-268233AAC9D6}" srcOrd="0" destOrd="0" presId="urn:microsoft.com/office/officeart/2005/8/layout/hList1"/>
    <dgm:cxn modelId="{3DCDEED2-AB0E-464E-969A-ED7D1A0BFC3B}" type="presParOf" srcId="{B364B029-0CFC-4FDE-9A4E-61DBD0A954D3}" destId="{5B1BBD51-59AA-4E02-BB1C-9CA8BCC88FD0}" srcOrd="1" destOrd="0" presId="urn:microsoft.com/office/officeart/2005/8/layout/hList1"/>
    <dgm:cxn modelId="{70C9A20A-99D4-4FE9-88E0-A9B569954FCD}" type="presParOf" srcId="{30D0849D-7DCF-4788-8561-625B490DD1DE}" destId="{289C5D56-1FF5-4F2C-B4AC-992E6F87673F}" srcOrd="1" destOrd="0" presId="urn:microsoft.com/office/officeart/2005/8/layout/hList1"/>
    <dgm:cxn modelId="{DED77800-8ABE-4A2B-AC61-ACE293E4337B}" type="presParOf" srcId="{30D0849D-7DCF-4788-8561-625B490DD1DE}" destId="{AAD6B5FC-B60D-4690-864F-9898C36A2E48}" srcOrd="2" destOrd="0" presId="urn:microsoft.com/office/officeart/2005/8/layout/hList1"/>
    <dgm:cxn modelId="{E61899FA-DAE7-4275-9B4E-BC695C9954B6}" type="presParOf" srcId="{AAD6B5FC-B60D-4690-864F-9898C36A2E48}" destId="{4CFD8727-0DCF-4AE9-863B-7390F8CFA5A4}" srcOrd="0" destOrd="0" presId="urn:microsoft.com/office/officeart/2005/8/layout/hList1"/>
    <dgm:cxn modelId="{41AB0BA9-5A13-4F94-BA0D-8484607A37A7}" type="presParOf" srcId="{AAD6B5FC-B60D-4690-864F-9898C36A2E48}" destId="{619F1CEB-3E7F-4C6C-8451-097EB2FB63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614FD-7084-40BE-9D18-E1A64A0FB9DF}">
      <dsp:nvSpPr>
        <dsp:cNvPr id="0" name=""/>
        <dsp:cNvSpPr/>
      </dsp:nvSpPr>
      <dsp:spPr>
        <a:xfrm>
          <a:off x="3774" y="152216"/>
          <a:ext cx="2043772" cy="1226263"/>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i="0" kern="1200" baseline="0" smtClean="0">
              <a:latin typeface="Times New Roman" panose="02020603050405020304" pitchFamily="18" charset="0"/>
              <a:cs typeface="Times New Roman" panose="02020603050405020304" pitchFamily="18" charset="0"/>
            </a:rPr>
            <a:t>Норма права</a:t>
          </a:r>
          <a:endParaRPr lang="uk-UA" sz="2800" i="0" kern="1200" baseline="0" dirty="0">
            <a:latin typeface="Times New Roman" panose="02020603050405020304" pitchFamily="18" charset="0"/>
            <a:cs typeface="Times New Roman" panose="02020603050405020304" pitchFamily="18" charset="0"/>
          </a:endParaRPr>
        </a:p>
      </dsp:txBody>
      <dsp:txXfrm>
        <a:off x="3774" y="152216"/>
        <a:ext cx="2043772" cy="1226263"/>
      </dsp:txXfrm>
    </dsp:sp>
    <dsp:sp modelId="{77C2E7A7-BE7C-4B92-87AE-49C5E83DB55A}">
      <dsp:nvSpPr>
        <dsp:cNvPr id="0" name=""/>
        <dsp:cNvSpPr/>
      </dsp:nvSpPr>
      <dsp:spPr>
        <a:xfrm>
          <a:off x="2251924" y="152216"/>
          <a:ext cx="2043772" cy="1226263"/>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uk-UA" sz="2400" i="0" kern="1200" baseline="0" smtClean="0">
              <a:latin typeface="Times New Roman" panose="02020603050405020304" pitchFamily="18" charset="0"/>
              <a:cs typeface="Times New Roman" panose="02020603050405020304" pitchFamily="18" charset="0"/>
            </a:rPr>
            <a:t>Реалізація норм права</a:t>
          </a:r>
          <a:endParaRPr lang="uk-UA" sz="2400" i="0" kern="1200" baseline="0" dirty="0">
            <a:latin typeface="Times New Roman" panose="02020603050405020304" pitchFamily="18" charset="0"/>
            <a:cs typeface="Times New Roman" panose="02020603050405020304" pitchFamily="18" charset="0"/>
          </a:endParaRPr>
        </a:p>
      </dsp:txBody>
      <dsp:txXfrm>
        <a:off x="2251924" y="152216"/>
        <a:ext cx="2043772" cy="1226263"/>
      </dsp:txXfrm>
    </dsp:sp>
    <dsp:sp modelId="{4FD0F721-2CC4-41A9-ABAD-44536F94AFB3}">
      <dsp:nvSpPr>
        <dsp:cNvPr id="0" name=""/>
        <dsp:cNvSpPr/>
      </dsp:nvSpPr>
      <dsp:spPr>
        <a:xfrm>
          <a:off x="4500073" y="152216"/>
          <a:ext cx="2043772" cy="1226263"/>
        </a:xfrm>
        <a:prstGeom prst="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Дотримання</a:t>
          </a:r>
          <a:endParaRPr lang="uk-UA" sz="2400" i="0" kern="1200" baseline="0" dirty="0">
            <a:latin typeface="Times New Roman" panose="02020603050405020304" pitchFamily="18" charset="0"/>
            <a:cs typeface="Times New Roman" panose="02020603050405020304" pitchFamily="18" charset="0"/>
          </a:endParaRPr>
        </a:p>
      </dsp:txBody>
      <dsp:txXfrm>
        <a:off x="4500073" y="152216"/>
        <a:ext cx="2043772" cy="1226263"/>
      </dsp:txXfrm>
    </dsp:sp>
    <dsp:sp modelId="{A8C748B1-4A9D-4D08-A7B2-C9615FAB5A17}">
      <dsp:nvSpPr>
        <dsp:cNvPr id="0" name=""/>
        <dsp:cNvSpPr/>
      </dsp:nvSpPr>
      <dsp:spPr>
        <a:xfrm>
          <a:off x="6748223" y="152216"/>
          <a:ext cx="2043772" cy="1226263"/>
        </a:xfrm>
        <a:prstGeom prst="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Виконання</a:t>
          </a:r>
          <a:endParaRPr lang="uk-UA" sz="2400" i="0" kern="1200" baseline="0" dirty="0">
            <a:latin typeface="Times New Roman" panose="02020603050405020304" pitchFamily="18" charset="0"/>
            <a:cs typeface="Times New Roman" panose="02020603050405020304" pitchFamily="18" charset="0"/>
          </a:endParaRPr>
        </a:p>
      </dsp:txBody>
      <dsp:txXfrm>
        <a:off x="6748223" y="152216"/>
        <a:ext cx="2043772" cy="1226263"/>
      </dsp:txXfrm>
    </dsp:sp>
    <dsp:sp modelId="{087C7AE2-F84E-402B-B98F-122062860B03}">
      <dsp:nvSpPr>
        <dsp:cNvPr id="0" name=""/>
        <dsp:cNvSpPr/>
      </dsp:nvSpPr>
      <dsp:spPr>
        <a:xfrm>
          <a:off x="8996372" y="152216"/>
          <a:ext cx="2043772" cy="1226263"/>
        </a:xfrm>
        <a:prstGeom prst="rect">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Використання</a:t>
          </a:r>
          <a:endParaRPr lang="uk-UA" sz="2400" i="0" kern="1200" baseline="0" dirty="0">
            <a:latin typeface="Times New Roman" panose="02020603050405020304" pitchFamily="18" charset="0"/>
            <a:cs typeface="Times New Roman" panose="02020603050405020304" pitchFamily="18" charset="0"/>
          </a:endParaRPr>
        </a:p>
      </dsp:txBody>
      <dsp:txXfrm>
        <a:off x="8996372" y="152216"/>
        <a:ext cx="2043772" cy="1226263"/>
      </dsp:txXfrm>
    </dsp:sp>
    <dsp:sp modelId="{757CB513-9995-4050-A677-4D21F87312DE}">
      <dsp:nvSpPr>
        <dsp:cNvPr id="0" name=""/>
        <dsp:cNvSpPr/>
      </dsp:nvSpPr>
      <dsp:spPr>
        <a:xfrm>
          <a:off x="3774" y="1582856"/>
          <a:ext cx="2043772" cy="1226263"/>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Правозасто-</a:t>
          </a:r>
        </a:p>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сування</a:t>
          </a:r>
          <a:endParaRPr lang="uk-UA" sz="2400" i="0" kern="1200" baseline="0" dirty="0">
            <a:latin typeface="Times New Roman" panose="02020603050405020304" pitchFamily="18" charset="0"/>
            <a:cs typeface="Times New Roman" panose="02020603050405020304" pitchFamily="18" charset="0"/>
          </a:endParaRPr>
        </a:p>
      </dsp:txBody>
      <dsp:txXfrm>
        <a:off x="3774" y="1582856"/>
        <a:ext cx="2043772" cy="1226263"/>
      </dsp:txXfrm>
    </dsp:sp>
    <dsp:sp modelId="{52274A85-13E1-4C05-AA1F-297AA6951F08}">
      <dsp:nvSpPr>
        <dsp:cNvPr id="0" name=""/>
        <dsp:cNvSpPr/>
      </dsp:nvSpPr>
      <dsp:spPr>
        <a:xfrm>
          <a:off x="2251924" y="1582856"/>
          <a:ext cx="2043772" cy="1226263"/>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Стадії застосування норм права</a:t>
          </a:r>
          <a:endParaRPr lang="uk-UA" sz="2400" i="0" kern="1200" baseline="0" dirty="0">
            <a:latin typeface="Times New Roman" panose="02020603050405020304" pitchFamily="18" charset="0"/>
            <a:cs typeface="Times New Roman" panose="02020603050405020304" pitchFamily="18" charset="0"/>
          </a:endParaRPr>
        </a:p>
      </dsp:txBody>
      <dsp:txXfrm>
        <a:off x="2251924" y="1582856"/>
        <a:ext cx="2043772" cy="1226263"/>
      </dsp:txXfrm>
    </dsp:sp>
    <dsp:sp modelId="{51B913C9-FB60-4027-8A99-BA42F0E055A0}">
      <dsp:nvSpPr>
        <dsp:cNvPr id="0" name=""/>
        <dsp:cNvSpPr/>
      </dsp:nvSpPr>
      <dsp:spPr>
        <a:xfrm>
          <a:off x="4500073" y="1582856"/>
          <a:ext cx="2043772" cy="1226263"/>
        </a:xfrm>
        <a:prstGeom prst="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000" i="0" kern="1200" baseline="0" smtClean="0">
              <a:latin typeface="Times New Roman" panose="02020603050405020304" pitchFamily="18" charset="0"/>
              <a:cs typeface="Times New Roman" panose="02020603050405020304" pitchFamily="18" charset="0"/>
            </a:rPr>
            <a:t>Вимоги правильного застосування норм права</a:t>
          </a:r>
          <a:endParaRPr lang="uk-UA" sz="2000" i="0" kern="1200" baseline="0" dirty="0">
            <a:latin typeface="Times New Roman" panose="02020603050405020304" pitchFamily="18" charset="0"/>
            <a:cs typeface="Times New Roman" panose="02020603050405020304" pitchFamily="18" charset="0"/>
          </a:endParaRPr>
        </a:p>
      </dsp:txBody>
      <dsp:txXfrm>
        <a:off x="4500073" y="1582856"/>
        <a:ext cx="2043772" cy="1226263"/>
      </dsp:txXfrm>
    </dsp:sp>
    <dsp:sp modelId="{400D4EFC-AA68-4C80-AB23-2AF9007B3CCA}">
      <dsp:nvSpPr>
        <dsp:cNvPr id="0" name=""/>
        <dsp:cNvSpPr/>
      </dsp:nvSpPr>
      <dsp:spPr>
        <a:xfrm>
          <a:off x="6748223" y="1582856"/>
          <a:ext cx="2043772" cy="1226263"/>
        </a:xfrm>
        <a:prstGeom prst="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Правозасто-</a:t>
          </a:r>
        </a:p>
        <a:p>
          <a:pPr marL="0" marR="0" lvl="0" indent="0" algn="ctr" defTabSz="914400" eaLnBrk="1" fontAlgn="auto" latinLnBrk="0" hangingPunct="1">
            <a:lnSpc>
              <a:spcPct val="100000"/>
            </a:lnSpc>
            <a:spcBef>
              <a:spcPct val="0"/>
            </a:spcBef>
            <a:spcAft>
              <a:spcPts val="0"/>
            </a:spcAft>
            <a:buClrTx/>
            <a:buSzTx/>
            <a:buFontTx/>
            <a:buNone/>
            <a:tabLst/>
            <a:defRPr/>
          </a:pPr>
          <a:r>
            <a:rPr lang="uk-UA" sz="2400" i="0" kern="1200" baseline="0" smtClean="0">
              <a:latin typeface="Times New Roman" panose="02020603050405020304" pitchFamily="18" charset="0"/>
              <a:cs typeface="Times New Roman" panose="02020603050405020304" pitchFamily="18" charset="0"/>
            </a:rPr>
            <a:t>совний акт</a:t>
          </a:r>
          <a:endParaRPr lang="uk-UA" sz="2400" i="0" kern="1200" baseline="0" dirty="0">
            <a:latin typeface="Times New Roman" panose="02020603050405020304" pitchFamily="18" charset="0"/>
            <a:cs typeface="Times New Roman" panose="02020603050405020304" pitchFamily="18" charset="0"/>
          </a:endParaRPr>
        </a:p>
      </dsp:txBody>
      <dsp:txXfrm>
        <a:off x="6748223" y="1582856"/>
        <a:ext cx="2043772" cy="1226263"/>
      </dsp:txXfrm>
    </dsp:sp>
    <dsp:sp modelId="{D4E63A78-AA72-4E35-86B1-2C259FE77B40}">
      <dsp:nvSpPr>
        <dsp:cNvPr id="0" name=""/>
        <dsp:cNvSpPr/>
      </dsp:nvSpPr>
      <dsp:spPr>
        <a:xfrm>
          <a:off x="8996372" y="1582856"/>
          <a:ext cx="2043772" cy="1226263"/>
        </a:xfrm>
        <a:prstGeom prst="rect">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smtClean="0">
              <a:latin typeface="Times New Roman" panose="02020603050405020304" pitchFamily="18" charset="0"/>
              <a:cs typeface="Times New Roman" panose="02020603050405020304" pitchFamily="18" charset="0"/>
            </a:rPr>
            <a:t>Тлумачення норм права</a:t>
          </a:r>
          <a:endParaRPr lang="uk-UA" sz="2800" i="0" kern="1200" baseline="0" dirty="0">
            <a:latin typeface="Times New Roman" panose="02020603050405020304" pitchFamily="18" charset="0"/>
            <a:cs typeface="Times New Roman" panose="02020603050405020304" pitchFamily="18" charset="0"/>
          </a:endParaRPr>
        </a:p>
      </dsp:txBody>
      <dsp:txXfrm>
        <a:off x="8996372" y="1582856"/>
        <a:ext cx="2043772" cy="1226263"/>
      </dsp:txXfrm>
    </dsp:sp>
    <dsp:sp modelId="{F50FB119-0147-4386-85B3-72F540E68080}">
      <dsp:nvSpPr>
        <dsp:cNvPr id="0" name=""/>
        <dsp:cNvSpPr/>
      </dsp:nvSpPr>
      <dsp:spPr>
        <a:xfrm>
          <a:off x="947864" y="3013497"/>
          <a:ext cx="2403741" cy="1226263"/>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smtClean="0">
              <a:latin typeface="Times New Roman" panose="02020603050405020304" pitchFamily="18" charset="0"/>
              <a:cs typeface="Times New Roman" panose="02020603050405020304" pitchFamily="18" charset="0"/>
            </a:rPr>
            <a:t>Цілі тлумачення</a:t>
          </a:r>
          <a:endParaRPr lang="uk-UA" sz="2800" i="0" kern="1200" baseline="0" dirty="0">
            <a:latin typeface="Times New Roman" panose="02020603050405020304" pitchFamily="18" charset="0"/>
            <a:cs typeface="Times New Roman" panose="02020603050405020304" pitchFamily="18" charset="0"/>
          </a:endParaRPr>
        </a:p>
      </dsp:txBody>
      <dsp:txXfrm>
        <a:off x="947864" y="3013497"/>
        <a:ext cx="2403741" cy="1226263"/>
      </dsp:txXfrm>
    </dsp:sp>
    <dsp:sp modelId="{231F6A7C-8AD6-4C4A-9B6B-43036585934F}">
      <dsp:nvSpPr>
        <dsp:cNvPr id="0" name=""/>
        <dsp:cNvSpPr/>
      </dsp:nvSpPr>
      <dsp:spPr>
        <a:xfrm>
          <a:off x="3555983" y="3013497"/>
          <a:ext cx="2043772" cy="1226263"/>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smtClean="0">
              <a:latin typeface="Times New Roman" panose="02020603050405020304" pitchFamily="18" charset="0"/>
              <a:cs typeface="Times New Roman" panose="02020603050405020304" pitchFamily="18" charset="0"/>
            </a:rPr>
            <a:t>Види тлумачення</a:t>
          </a:r>
          <a:endParaRPr lang="uk-UA" sz="2800" i="0" kern="1200" baseline="0" dirty="0">
            <a:latin typeface="Times New Roman" panose="02020603050405020304" pitchFamily="18" charset="0"/>
            <a:cs typeface="Times New Roman" panose="02020603050405020304" pitchFamily="18" charset="0"/>
          </a:endParaRPr>
        </a:p>
      </dsp:txBody>
      <dsp:txXfrm>
        <a:off x="3555983" y="3013497"/>
        <a:ext cx="2043772" cy="1226263"/>
      </dsp:txXfrm>
    </dsp:sp>
    <dsp:sp modelId="{A7D902A0-150F-409B-AE5A-BB7E3B37FD9C}">
      <dsp:nvSpPr>
        <dsp:cNvPr id="0" name=""/>
        <dsp:cNvSpPr/>
      </dsp:nvSpPr>
      <dsp:spPr>
        <a:xfrm>
          <a:off x="5804133" y="3013497"/>
          <a:ext cx="2043772" cy="1226263"/>
        </a:xfrm>
        <a:prstGeom prst="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smtClean="0">
              <a:latin typeface="Times New Roman" panose="02020603050405020304" pitchFamily="18" charset="0"/>
              <a:cs typeface="Times New Roman" panose="02020603050405020304" pitchFamily="18" charset="0"/>
            </a:rPr>
            <a:t>Способи тлумачення</a:t>
          </a:r>
          <a:r>
            <a:rPr lang="uk-UA" sz="2400" i="0" kern="1200" baseline="0" smtClean="0">
              <a:latin typeface="Times New Roman" panose="02020603050405020304" pitchFamily="18" charset="0"/>
              <a:cs typeface="Times New Roman" panose="02020603050405020304" pitchFamily="18" charset="0"/>
            </a:rPr>
            <a:t> </a:t>
          </a:r>
          <a:endParaRPr lang="uk-UA" sz="2400" i="0" kern="1200" baseline="0" dirty="0">
            <a:latin typeface="Times New Roman" panose="02020603050405020304" pitchFamily="18" charset="0"/>
            <a:cs typeface="Times New Roman" panose="02020603050405020304" pitchFamily="18" charset="0"/>
          </a:endParaRPr>
        </a:p>
      </dsp:txBody>
      <dsp:txXfrm>
        <a:off x="5804133" y="3013497"/>
        <a:ext cx="2043772" cy="1226263"/>
      </dsp:txXfrm>
    </dsp:sp>
    <dsp:sp modelId="{35426E4E-60D4-487A-ACF7-AFE886C2B0F1}">
      <dsp:nvSpPr>
        <dsp:cNvPr id="0" name=""/>
        <dsp:cNvSpPr/>
      </dsp:nvSpPr>
      <dsp:spPr>
        <a:xfrm>
          <a:off x="8052282" y="3013497"/>
          <a:ext cx="2043772" cy="1226263"/>
        </a:xfrm>
        <a:prstGeom prst="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uk-UA" sz="2800" i="0" kern="1200" baseline="0" smtClean="0">
              <a:latin typeface="Times New Roman" panose="02020603050405020304" pitchFamily="18" charset="0"/>
              <a:cs typeface="Times New Roman" panose="02020603050405020304" pitchFamily="18" charset="0"/>
            </a:rPr>
            <a:t>Акт тлумачення</a:t>
          </a:r>
          <a:endParaRPr lang="uk-UA" sz="2800" i="0" kern="1200" baseline="0" dirty="0">
            <a:latin typeface="Times New Roman" panose="02020603050405020304" pitchFamily="18" charset="0"/>
            <a:cs typeface="Times New Roman" panose="02020603050405020304" pitchFamily="18" charset="0"/>
          </a:endParaRPr>
        </a:p>
      </dsp:txBody>
      <dsp:txXfrm>
        <a:off x="8052282" y="3013497"/>
        <a:ext cx="2043772" cy="12262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49FA7-22A0-441E-AB29-3D2D631B9DD0}">
      <dsp:nvSpPr>
        <dsp:cNvPr id="0" name=""/>
        <dsp:cNvSpPr/>
      </dsp:nvSpPr>
      <dsp:spPr>
        <a:xfrm>
          <a:off x="0" y="245393"/>
          <a:ext cx="2514599" cy="1850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r>
            <a:rPr lang="uk-UA" sz="3200" b="1" kern="1200" dirty="0" smtClean="0">
              <a:solidFill>
                <a:schemeClr val="bg2">
                  <a:lumMod val="25000"/>
                </a:schemeClr>
              </a:solidFill>
              <a:latin typeface="Times New Roman" panose="02020603050405020304" pitchFamily="18" charset="0"/>
              <a:cs typeface="Times New Roman" panose="02020603050405020304" pitchFamily="18" charset="0"/>
            </a:rPr>
            <a:t>Залежно від юридичної форми</a:t>
          </a:r>
          <a:endParaRPr lang="uk-UA" sz="3200" b="1"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0" y="245393"/>
        <a:ext cx="2514599" cy="1850062"/>
      </dsp:txXfrm>
    </dsp:sp>
    <dsp:sp modelId="{EA0505DD-47AF-4103-8215-1952E98D721F}">
      <dsp:nvSpPr>
        <dsp:cNvPr id="0" name=""/>
        <dsp:cNvSpPr/>
      </dsp:nvSpPr>
      <dsp:spPr>
        <a:xfrm>
          <a:off x="2514599" y="71950"/>
          <a:ext cx="502920" cy="2196949"/>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DD0F4F-E469-40F6-93D8-6AAD1874575C}">
      <dsp:nvSpPr>
        <dsp:cNvPr id="0" name=""/>
        <dsp:cNvSpPr/>
      </dsp:nvSpPr>
      <dsp:spPr>
        <a:xfrm>
          <a:off x="3218687" y="71950"/>
          <a:ext cx="6839712" cy="2196949"/>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вирок</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наказ</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постанова</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розпорядження</a:t>
          </a:r>
          <a:endParaRPr lang="uk-UA" sz="2800" kern="1200" dirty="0">
            <a:latin typeface="Times New Roman" panose="02020603050405020304" pitchFamily="18" charset="0"/>
            <a:cs typeface="Times New Roman" panose="02020603050405020304" pitchFamily="18" charset="0"/>
          </a:endParaRPr>
        </a:p>
      </dsp:txBody>
      <dsp:txXfrm>
        <a:off x="3218687" y="71950"/>
        <a:ext cx="6839712" cy="2196949"/>
      </dsp:txXfrm>
    </dsp:sp>
    <dsp:sp modelId="{CA70676C-77C5-498C-8A44-DAD59FA55E3A}">
      <dsp:nvSpPr>
        <dsp:cNvPr id="0" name=""/>
        <dsp:cNvSpPr/>
      </dsp:nvSpPr>
      <dsp:spPr>
        <a:xfrm>
          <a:off x="0" y="2502899"/>
          <a:ext cx="2514599" cy="1447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lvl="0" algn="r" defTabSz="1422400">
            <a:lnSpc>
              <a:spcPct val="90000"/>
            </a:lnSpc>
            <a:spcBef>
              <a:spcPct val="0"/>
            </a:spcBef>
            <a:spcAft>
              <a:spcPct val="35000"/>
            </a:spcAft>
          </a:pPr>
          <a:r>
            <a:rPr lang="uk-UA" sz="3200" b="1" kern="1200" dirty="0" smtClean="0">
              <a:solidFill>
                <a:schemeClr val="bg2">
                  <a:lumMod val="25000"/>
                </a:schemeClr>
              </a:solidFill>
              <a:latin typeface="Times New Roman" panose="02020603050405020304" pitchFamily="18" charset="0"/>
              <a:cs typeface="Times New Roman" panose="02020603050405020304" pitchFamily="18" charset="0"/>
            </a:rPr>
            <a:t>Залежно від способу прийняття </a:t>
          </a:r>
          <a:endParaRPr lang="uk-UA" sz="3200" b="1"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0" y="2502899"/>
        <a:ext cx="2514599" cy="1447875"/>
      </dsp:txXfrm>
    </dsp:sp>
    <dsp:sp modelId="{363E9CCA-B0D8-4384-8266-42808CD7BE26}">
      <dsp:nvSpPr>
        <dsp:cNvPr id="0" name=""/>
        <dsp:cNvSpPr/>
      </dsp:nvSpPr>
      <dsp:spPr>
        <a:xfrm>
          <a:off x="2514599" y="2502899"/>
          <a:ext cx="502920" cy="1447875"/>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AA1B5F-E4AC-409D-A973-060DBE82D01E}">
      <dsp:nvSpPr>
        <dsp:cNvPr id="0" name=""/>
        <dsp:cNvSpPr/>
      </dsp:nvSpPr>
      <dsp:spPr>
        <a:xfrm>
          <a:off x="3218687" y="2502899"/>
          <a:ext cx="6839712" cy="1447875"/>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одноособові </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колегіальні</a:t>
          </a:r>
          <a:endParaRPr lang="uk-UA" sz="2800" kern="1200" dirty="0">
            <a:latin typeface="Times New Roman" panose="02020603050405020304" pitchFamily="18" charset="0"/>
            <a:cs typeface="Times New Roman" panose="02020603050405020304" pitchFamily="18" charset="0"/>
          </a:endParaRPr>
        </a:p>
      </dsp:txBody>
      <dsp:txXfrm>
        <a:off x="3218687" y="2502899"/>
        <a:ext cx="6839712" cy="14478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9A90-5DD8-4280-A346-818A61EAA725}">
      <dsp:nvSpPr>
        <dsp:cNvPr id="0" name=""/>
        <dsp:cNvSpPr/>
      </dsp:nvSpPr>
      <dsp:spPr>
        <a:xfrm rot="5400000">
          <a:off x="5974242" y="-2136796"/>
          <a:ext cx="1730939" cy="64373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ts val="600"/>
            </a:spcAft>
            <a:buChar char="••"/>
          </a:pP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правовстановлюючі</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ts val="600"/>
            </a:spcAft>
            <a:buChar char="••"/>
          </a:pP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правоприпиняючі</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ts val="600"/>
            </a:spcAft>
            <a:buChar char="••"/>
          </a:pP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правозмінюючі</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ts val="600"/>
            </a:spcAft>
            <a:buChar char="••"/>
          </a:pP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правоконстатуючі</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rot="-5400000">
        <a:off x="3621024" y="300919"/>
        <a:ext cx="6352879" cy="1561945"/>
      </dsp:txXfrm>
    </dsp:sp>
    <dsp:sp modelId="{CD99D85E-BEB7-4928-B82D-419466D93DFE}">
      <dsp:nvSpPr>
        <dsp:cNvPr id="0" name=""/>
        <dsp:cNvSpPr/>
      </dsp:nvSpPr>
      <dsp:spPr>
        <a:xfrm>
          <a:off x="0" y="54"/>
          <a:ext cx="3621024" cy="2163674"/>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За юридичними наслідками</a:t>
          </a:r>
          <a:endParaRPr lang="uk-UA" sz="3200" b="1" kern="1200" dirty="0">
            <a:latin typeface="Times New Roman" panose="02020603050405020304" pitchFamily="18" charset="0"/>
            <a:cs typeface="Times New Roman" panose="02020603050405020304" pitchFamily="18" charset="0"/>
          </a:endParaRPr>
        </a:p>
      </dsp:txBody>
      <dsp:txXfrm>
        <a:off x="105622" y="105676"/>
        <a:ext cx="3409780" cy="1952430"/>
      </dsp:txXfrm>
    </dsp:sp>
    <dsp:sp modelId="{0A49E471-5EE2-413D-9041-FEB64B543E98}">
      <dsp:nvSpPr>
        <dsp:cNvPr id="0" name=""/>
        <dsp:cNvSpPr/>
      </dsp:nvSpPr>
      <dsp:spPr>
        <a:xfrm rot="5400000">
          <a:off x="5974242" y="135062"/>
          <a:ext cx="1730939" cy="643737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ts val="600"/>
            </a:spcAft>
            <a:buChar char="••"/>
          </a:pP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дозвільні </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ts val="600"/>
            </a:spcAft>
            <a:buChar char="••"/>
          </a:pPr>
          <a:r>
            <a:rPr lang="uk-UA" sz="2400" kern="1200" dirty="0" err="1" smtClean="0">
              <a:solidFill>
                <a:schemeClr val="bg2">
                  <a:lumMod val="25000"/>
                </a:schemeClr>
              </a:solidFill>
              <a:latin typeface="Times New Roman" panose="02020603050405020304" pitchFamily="18" charset="0"/>
              <a:cs typeface="Times New Roman" panose="02020603050405020304" pitchFamily="18" charset="0"/>
            </a:rPr>
            <a:t>зобов</a:t>
          </a:r>
          <a:r>
            <a:rPr lang="en-US" sz="2400" kern="1200" dirty="0" smtClean="0">
              <a:solidFill>
                <a:schemeClr val="bg2">
                  <a:lumMod val="25000"/>
                </a:schemeClr>
              </a:solidFill>
              <a:latin typeface="Times New Roman" panose="02020603050405020304" pitchFamily="18" charset="0"/>
              <a:cs typeface="Times New Roman" panose="02020603050405020304" pitchFamily="18" charset="0"/>
            </a:rPr>
            <a:t>’</a:t>
          </a:r>
          <a:r>
            <a:rPr lang="uk-UA" sz="2400" kern="1200" dirty="0" err="1" smtClean="0">
              <a:solidFill>
                <a:schemeClr val="bg2">
                  <a:lumMod val="25000"/>
                </a:schemeClr>
              </a:solidFill>
              <a:latin typeface="Times New Roman" panose="02020603050405020304" pitchFamily="18" charset="0"/>
              <a:cs typeface="Times New Roman" panose="02020603050405020304" pitchFamily="18" charset="0"/>
            </a:rPr>
            <a:t>язуючі</a:t>
          </a: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 </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ts val="600"/>
            </a:spcAft>
            <a:buChar char="••"/>
          </a:pPr>
          <a:r>
            <a:rPr lang="uk-UA" sz="2400" kern="1200" dirty="0" smtClean="0">
              <a:solidFill>
                <a:schemeClr val="bg2">
                  <a:lumMod val="25000"/>
                </a:schemeClr>
              </a:solidFill>
              <a:latin typeface="Times New Roman" panose="02020603050405020304" pitchFamily="18" charset="0"/>
              <a:cs typeface="Times New Roman" panose="02020603050405020304" pitchFamily="18" charset="0"/>
            </a:rPr>
            <a:t>заборонні</a:t>
          </a:r>
          <a:endParaRPr lang="uk-UA" sz="24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rot="-5400000">
        <a:off x="3621024" y="2572778"/>
        <a:ext cx="6352879" cy="1561945"/>
      </dsp:txXfrm>
    </dsp:sp>
    <dsp:sp modelId="{45A911E8-171D-47D4-AD73-C7CB8CB3757A}">
      <dsp:nvSpPr>
        <dsp:cNvPr id="0" name=""/>
        <dsp:cNvSpPr/>
      </dsp:nvSpPr>
      <dsp:spPr>
        <a:xfrm>
          <a:off x="0" y="2271912"/>
          <a:ext cx="3621024" cy="2163674"/>
        </a:xfrm>
        <a:prstGeom prst="round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За характером індивідуальних велінь</a:t>
          </a:r>
          <a:endParaRPr lang="uk-UA" sz="3200" b="1" kern="1200" dirty="0">
            <a:latin typeface="Times New Roman" panose="02020603050405020304" pitchFamily="18" charset="0"/>
            <a:cs typeface="Times New Roman" panose="02020603050405020304" pitchFamily="18" charset="0"/>
          </a:endParaRPr>
        </a:p>
      </dsp:txBody>
      <dsp:txXfrm>
        <a:off x="105622" y="2377534"/>
        <a:ext cx="3409780" cy="19524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2BF99-1292-402C-8C09-C3DFDD11814E}">
      <dsp:nvSpPr>
        <dsp:cNvPr id="0" name=""/>
        <dsp:cNvSpPr/>
      </dsp:nvSpPr>
      <dsp:spPr>
        <a:xfrm>
          <a:off x="0" y="567143"/>
          <a:ext cx="2514599" cy="136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uk-UA" sz="3000" b="1" kern="1200" dirty="0" smtClean="0">
              <a:latin typeface="Times New Roman" panose="02020603050405020304" pitchFamily="18" charset="0"/>
              <a:cs typeface="Times New Roman" panose="02020603050405020304" pitchFamily="18" charset="0"/>
            </a:rPr>
            <a:t>За галузевою належністю</a:t>
          </a:r>
          <a:endParaRPr lang="uk-UA" sz="3000" b="1" kern="1200" dirty="0">
            <a:latin typeface="Times New Roman" panose="02020603050405020304" pitchFamily="18" charset="0"/>
            <a:cs typeface="Times New Roman" panose="02020603050405020304" pitchFamily="18" charset="0"/>
          </a:endParaRPr>
        </a:p>
      </dsp:txBody>
      <dsp:txXfrm>
        <a:off x="0" y="567143"/>
        <a:ext cx="2514599" cy="1367437"/>
      </dsp:txXfrm>
    </dsp:sp>
    <dsp:sp modelId="{9407BDF4-0275-4AB0-A334-A490F0398623}">
      <dsp:nvSpPr>
        <dsp:cNvPr id="0" name=""/>
        <dsp:cNvSpPr/>
      </dsp:nvSpPr>
      <dsp:spPr>
        <a:xfrm>
          <a:off x="2514599" y="438946"/>
          <a:ext cx="502920" cy="1623832"/>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1690A4-3B38-45E2-8064-FFF944BC7F8F}">
      <dsp:nvSpPr>
        <dsp:cNvPr id="0" name=""/>
        <dsp:cNvSpPr/>
      </dsp:nvSpPr>
      <dsp:spPr>
        <a:xfrm>
          <a:off x="3218687" y="438946"/>
          <a:ext cx="6839712" cy="1623832"/>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кримінальні</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адміністративні</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цивільні</a:t>
          </a:r>
          <a:endParaRPr lang="uk-UA" sz="2800" kern="1200" dirty="0">
            <a:latin typeface="Times New Roman" panose="02020603050405020304" pitchFamily="18" charset="0"/>
            <a:cs typeface="Times New Roman" panose="02020603050405020304" pitchFamily="18" charset="0"/>
          </a:endParaRPr>
        </a:p>
      </dsp:txBody>
      <dsp:txXfrm>
        <a:off x="3218687" y="438946"/>
        <a:ext cx="6839712" cy="1623832"/>
      </dsp:txXfrm>
    </dsp:sp>
    <dsp:sp modelId="{8851F453-CCCF-4B9B-8353-CB6678576703}">
      <dsp:nvSpPr>
        <dsp:cNvPr id="0" name=""/>
        <dsp:cNvSpPr/>
      </dsp:nvSpPr>
      <dsp:spPr>
        <a:xfrm>
          <a:off x="0" y="2296778"/>
          <a:ext cx="2514599"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76200" rIns="213360" bIns="76200" numCol="1" spcCol="1270" anchor="ctr" anchorCtr="0">
          <a:noAutofit/>
        </a:bodyPr>
        <a:lstStyle/>
        <a:p>
          <a:pPr lvl="0" algn="r" defTabSz="1333500">
            <a:lnSpc>
              <a:spcPct val="90000"/>
            </a:lnSpc>
            <a:spcBef>
              <a:spcPct val="0"/>
            </a:spcBef>
            <a:spcAft>
              <a:spcPct val="35000"/>
            </a:spcAft>
          </a:pPr>
          <a:r>
            <a:rPr lang="uk-UA" sz="3000" b="1" kern="1200" dirty="0" smtClean="0">
              <a:latin typeface="Times New Roman" panose="02020603050405020304" pitchFamily="18" charset="0"/>
              <a:cs typeface="Times New Roman" panose="02020603050405020304" pitchFamily="18" charset="0"/>
            </a:rPr>
            <a:t>За часом дії</a:t>
          </a:r>
          <a:endParaRPr lang="uk-UA" sz="3000" b="1" kern="1200" dirty="0">
            <a:latin typeface="Times New Roman" panose="02020603050405020304" pitchFamily="18" charset="0"/>
            <a:cs typeface="Times New Roman" panose="02020603050405020304" pitchFamily="18" charset="0"/>
          </a:endParaRPr>
        </a:p>
      </dsp:txBody>
      <dsp:txXfrm>
        <a:off x="0" y="2296778"/>
        <a:ext cx="2514599" cy="1287000"/>
      </dsp:txXfrm>
    </dsp:sp>
    <dsp:sp modelId="{B2BCC79D-934B-4045-83DA-E99D57089B3A}">
      <dsp:nvSpPr>
        <dsp:cNvPr id="0" name=""/>
        <dsp:cNvSpPr/>
      </dsp:nvSpPr>
      <dsp:spPr>
        <a:xfrm>
          <a:off x="2514599" y="2296778"/>
          <a:ext cx="502920" cy="1287000"/>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91ED0F-5AD1-4E78-BE57-F9D9D596B7E8}">
      <dsp:nvSpPr>
        <dsp:cNvPr id="0" name=""/>
        <dsp:cNvSpPr/>
      </dsp:nvSpPr>
      <dsp:spPr>
        <a:xfrm>
          <a:off x="3218687" y="2296778"/>
          <a:ext cx="6839712" cy="1287000"/>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одноразової дії </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latin typeface="Times New Roman" panose="02020603050405020304" pitchFamily="18" charset="0"/>
              <a:cs typeface="Times New Roman" panose="02020603050405020304" pitchFamily="18" charset="0"/>
            </a:rPr>
            <a:t>продовжуваної дії </a:t>
          </a:r>
          <a:endParaRPr lang="uk-UA" sz="2800" kern="1200" dirty="0">
            <a:latin typeface="Times New Roman" panose="02020603050405020304" pitchFamily="18" charset="0"/>
            <a:cs typeface="Times New Roman" panose="02020603050405020304" pitchFamily="18" charset="0"/>
          </a:endParaRPr>
        </a:p>
      </dsp:txBody>
      <dsp:txXfrm>
        <a:off x="3218687" y="2296778"/>
        <a:ext cx="6839712" cy="1287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B505-012E-4944-81E3-02F4CCF73BC0}">
      <dsp:nvSpPr>
        <dsp:cNvPr id="0" name=""/>
        <dsp:cNvSpPr/>
      </dsp:nvSpPr>
      <dsp:spPr>
        <a:xfrm>
          <a:off x="5034" y="0"/>
          <a:ext cx="4842569" cy="4022725"/>
        </a:xfrm>
        <a:prstGeom prst="roundRect">
          <a:avLst>
            <a:gd name="adj" fmla="val 10000"/>
          </a:avLst>
        </a:prstGeom>
        <a:solidFill>
          <a:schemeClr val="accent2">
            <a:tint val="40000"/>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1" kern="1200" dirty="0" smtClean="0">
              <a:solidFill>
                <a:schemeClr val="bg2">
                  <a:lumMod val="25000"/>
                </a:schemeClr>
              </a:solidFill>
              <a:latin typeface="Times New Roman" panose="02020603050405020304" pitchFamily="18" charset="0"/>
              <a:cs typeface="Times New Roman" panose="02020603050405020304" pitchFamily="18" charset="0"/>
            </a:rPr>
            <a:t>Залежно від видів правових відносин</a:t>
          </a:r>
          <a:endParaRPr lang="uk-UA" sz="3200" b="1"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034" y="0"/>
        <a:ext cx="4842569" cy="1206817"/>
      </dsp:txXfrm>
    </dsp:sp>
    <dsp:sp modelId="{367F764D-3B72-4AE8-BE0D-0A06F402860D}">
      <dsp:nvSpPr>
        <dsp:cNvPr id="0" name=""/>
        <dsp:cNvSpPr/>
      </dsp:nvSpPr>
      <dsp:spPr>
        <a:xfrm>
          <a:off x="489291" y="1207996"/>
          <a:ext cx="3874055" cy="1212906"/>
        </a:xfrm>
        <a:prstGeom prst="roundRect">
          <a:avLst>
            <a:gd name="adj" fmla="val 10000"/>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ts val="1800"/>
            </a:spcAft>
          </a:pPr>
          <a:r>
            <a:rPr lang="uk-UA" sz="3200" kern="1200" dirty="0" smtClean="0">
              <a:latin typeface="Times New Roman" panose="02020603050405020304" pitchFamily="18" charset="0"/>
              <a:cs typeface="Times New Roman" panose="02020603050405020304" pitchFamily="18" charset="0"/>
            </a:rPr>
            <a:t>регулятивні </a:t>
          </a:r>
          <a:endParaRPr lang="uk-UA" sz="3200" kern="1200" dirty="0">
            <a:latin typeface="Times New Roman" panose="02020603050405020304" pitchFamily="18" charset="0"/>
            <a:cs typeface="Times New Roman" panose="02020603050405020304" pitchFamily="18" charset="0"/>
          </a:endParaRPr>
        </a:p>
      </dsp:txBody>
      <dsp:txXfrm>
        <a:off x="524816" y="1243521"/>
        <a:ext cx="3803005" cy="1141856"/>
      </dsp:txXfrm>
    </dsp:sp>
    <dsp:sp modelId="{3EE45D84-2B6F-4D6D-8B61-1B25DB982EC9}">
      <dsp:nvSpPr>
        <dsp:cNvPr id="0" name=""/>
        <dsp:cNvSpPr/>
      </dsp:nvSpPr>
      <dsp:spPr>
        <a:xfrm>
          <a:off x="489291" y="2607503"/>
          <a:ext cx="3874055" cy="1212906"/>
        </a:xfrm>
        <a:prstGeom prst="roundRect">
          <a:avLst>
            <a:gd name="adj" fmla="val 10000"/>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ts val="1800"/>
            </a:spcAft>
          </a:pPr>
          <a:r>
            <a:rPr lang="uk-UA" sz="3200" kern="1200" dirty="0" smtClean="0">
              <a:latin typeface="Times New Roman" panose="02020603050405020304" pitchFamily="18" charset="0"/>
              <a:cs typeface="Times New Roman" panose="02020603050405020304" pitchFamily="18" charset="0"/>
            </a:rPr>
            <a:t>охоронні</a:t>
          </a:r>
          <a:endParaRPr lang="uk-UA" sz="3200" kern="1200" dirty="0">
            <a:latin typeface="Times New Roman" panose="02020603050405020304" pitchFamily="18" charset="0"/>
            <a:cs typeface="Times New Roman" panose="02020603050405020304" pitchFamily="18" charset="0"/>
          </a:endParaRPr>
        </a:p>
      </dsp:txBody>
      <dsp:txXfrm>
        <a:off x="524816" y="2643028"/>
        <a:ext cx="3803005" cy="1141856"/>
      </dsp:txXfrm>
    </dsp:sp>
    <dsp:sp modelId="{D15E9E0E-B44B-4440-BD18-73C7B942ECFF}">
      <dsp:nvSpPr>
        <dsp:cNvPr id="0" name=""/>
        <dsp:cNvSpPr/>
      </dsp:nvSpPr>
      <dsp:spPr>
        <a:xfrm>
          <a:off x="5210796" y="0"/>
          <a:ext cx="4842569" cy="4022725"/>
        </a:xfrm>
        <a:prstGeom prst="roundRect">
          <a:avLst>
            <a:gd name="adj" fmla="val 10000"/>
          </a:avLst>
        </a:prstGeom>
        <a:solidFill>
          <a:schemeClr val="accent2">
            <a:tint val="40000"/>
            <a:hueOff val="0"/>
            <a:satOff val="0"/>
            <a:lumOff val="0"/>
            <a:alphaOff val="0"/>
          </a:schemeClr>
        </a:soli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1" kern="1200" dirty="0" smtClean="0">
              <a:solidFill>
                <a:schemeClr val="bg2">
                  <a:lumMod val="25000"/>
                </a:schemeClr>
              </a:solidFill>
              <a:latin typeface="Times New Roman" panose="02020603050405020304" pitchFamily="18" charset="0"/>
              <a:cs typeface="Times New Roman" panose="02020603050405020304" pitchFamily="18" charset="0"/>
            </a:rPr>
            <a:t>Залежно від форми зовнішнього вираження</a:t>
          </a:r>
          <a:endParaRPr lang="uk-UA" sz="3200" b="1"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210796" y="0"/>
        <a:ext cx="4842569" cy="1206817"/>
      </dsp:txXfrm>
    </dsp:sp>
    <dsp:sp modelId="{6972F4B8-9918-4BF6-B3B5-8592AA489727}">
      <dsp:nvSpPr>
        <dsp:cNvPr id="0" name=""/>
        <dsp:cNvSpPr/>
      </dsp:nvSpPr>
      <dsp:spPr>
        <a:xfrm>
          <a:off x="5695053" y="1207161"/>
          <a:ext cx="3874055" cy="790304"/>
        </a:xfrm>
        <a:prstGeom prst="roundRect">
          <a:avLst>
            <a:gd name="adj" fmla="val 10000"/>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ts val="1200"/>
            </a:spcAft>
          </a:pPr>
          <a:r>
            <a:rPr lang="uk-UA" sz="3200" kern="1200" dirty="0" smtClean="0">
              <a:latin typeface="Times New Roman" panose="02020603050405020304" pitchFamily="18" charset="0"/>
              <a:cs typeface="Times New Roman" panose="02020603050405020304" pitchFamily="18" charset="0"/>
            </a:rPr>
            <a:t>письмові </a:t>
          </a:r>
          <a:endParaRPr lang="uk-UA" sz="3200" kern="1200" dirty="0">
            <a:latin typeface="Times New Roman" panose="02020603050405020304" pitchFamily="18" charset="0"/>
            <a:cs typeface="Times New Roman" panose="02020603050405020304" pitchFamily="18" charset="0"/>
          </a:endParaRPr>
        </a:p>
      </dsp:txBody>
      <dsp:txXfrm>
        <a:off x="5718200" y="1230308"/>
        <a:ext cx="3827761" cy="744010"/>
      </dsp:txXfrm>
    </dsp:sp>
    <dsp:sp modelId="{9D6959FB-6BB3-4ED3-AB79-02062B076EC2}">
      <dsp:nvSpPr>
        <dsp:cNvPr id="0" name=""/>
        <dsp:cNvSpPr/>
      </dsp:nvSpPr>
      <dsp:spPr>
        <a:xfrm>
          <a:off x="5695053" y="2119050"/>
          <a:ext cx="3874055" cy="790304"/>
        </a:xfrm>
        <a:prstGeom prst="roundRect">
          <a:avLst>
            <a:gd name="adj" fmla="val 10000"/>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ts val="1200"/>
            </a:spcAft>
          </a:pPr>
          <a:r>
            <a:rPr lang="uk-UA" sz="3200" kern="1200" dirty="0" smtClean="0">
              <a:latin typeface="Times New Roman" panose="02020603050405020304" pitchFamily="18" charset="0"/>
              <a:cs typeface="Times New Roman" panose="02020603050405020304" pitchFamily="18" charset="0"/>
            </a:rPr>
            <a:t>усні</a:t>
          </a:r>
          <a:endParaRPr lang="uk-UA" sz="3200" kern="1200" dirty="0">
            <a:latin typeface="Times New Roman" panose="02020603050405020304" pitchFamily="18" charset="0"/>
            <a:cs typeface="Times New Roman" panose="02020603050405020304" pitchFamily="18" charset="0"/>
          </a:endParaRPr>
        </a:p>
      </dsp:txBody>
      <dsp:txXfrm>
        <a:off x="5718200" y="2142197"/>
        <a:ext cx="3827761" cy="744010"/>
      </dsp:txXfrm>
    </dsp:sp>
    <dsp:sp modelId="{F5CC7143-7A39-4E49-9AE9-B3090A7C8856}">
      <dsp:nvSpPr>
        <dsp:cNvPr id="0" name=""/>
        <dsp:cNvSpPr/>
      </dsp:nvSpPr>
      <dsp:spPr>
        <a:xfrm>
          <a:off x="5695053" y="3030940"/>
          <a:ext cx="3874055" cy="790304"/>
        </a:xfrm>
        <a:prstGeom prst="roundRect">
          <a:avLst>
            <a:gd name="adj" fmla="val 10000"/>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ts val="1200"/>
            </a:spcAft>
          </a:pPr>
          <a:r>
            <a:rPr lang="uk-UA" sz="3200" kern="1200" dirty="0" smtClean="0">
              <a:latin typeface="Times New Roman" panose="02020603050405020304" pitchFamily="18" charset="0"/>
              <a:cs typeface="Times New Roman" panose="02020603050405020304" pitchFamily="18" charset="0"/>
            </a:rPr>
            <a:t>жестові </a:t>
          </a:r>
          <a:endParaRPr lang="uk-UA" sz="3200" kern="1200" dirty="0">
            <a:latin typeface="Times New Roman" panose="02020603050405020304" pitchFamily="18" charset="0"/>
            <a:cs typeface="Times New Roman" panose="02020603050405020304" pitchFamily="18" charset="0"/>
          </a:endParaRPr>
        </a:p>
      </dsp:txBody>
      <dsp:txXfrm>
        <a:off x="5718200" y="3054087"/>
        <a:ext cx="3827761" cy="7440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D3C97-FD58-49D8-8612-C0683ADA4CDB}">
      <dsp:nvSpPr>
        <dsp:cNvPr id="0" name=""/>
        <dsp:cNvSpPr/>
      </dsp:nvSpPr>
      <dsp:spPr>
        <a:xfrm>
          <a:off x="0" y="700062"/>
          <a:ext cx="10058399" cy="118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65C7AB-686C-4ACA-BC96-7B1E547C0ED9}">
      <dsp:nvSpPr>
        <dsp:cNvPr id="0" name=""/>
        <dsp:cNvSpPr/>
      </dsp:nvSpPr>
      <dsp:spPr>
        <a:xfrm>
          <a:off x="502920" y="6342"/>
          <a:ext cx="7040880" cy="1387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kern="1200" dirty="0" smtClean="0">
              <a:latin typeface="+mj-lt"/>
            </a:rPr>
            <a:t>правильне та одноманітне розуміння змісту норм права</a:t>
          </a:r>
          <a:endParaRPr lang="uk-UA" sz="3200" b="1" kern="1200" dirty="0">
            <a:latin typeface="+mj-lt"/>
            <a:cs typeface="Times New Roman" panose="02020603050405020304" pitchFamily="18" charset="0"/>
          </a:endParaRPr>
        </a:p>
      </dsp:txBody>
      <dsp:txXfrm>
        <a:off x="570649" y="74071"/>
        <a:ext cx="6905422" cy="1251982"/>
      </dsp:txXfrm>
    </dsp:sp>
    <dsp:sp modelId="{8A4ADBE8-59A6-43A4-B8A1-073DAF2619F1}">
      <dsp:nvSpPr>
        <dsp:cNvPr id="0" name=""/>
        <dsp:cNvSpPr/>
      </dsp:nvSpPr>
      <dsp:spPr>
        <a:xfrm>
          <a:off x="0" y="2831982"/>
          <a:ext cx="10058399" cy="118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E3A58-5D7B-4B65-BBEC-63D4B32A281C}">
      <dsp:nvSpPr>
        <dsp:cNvPr id="0" name=""/>
        <dsp:cNvSpPr/>
      </dsp:nvSpPr>
      <dsp:spPr>
        <a:xfrm>
          <a:off x="502920" y="2138262"/>
          <a:ext cx="7040880" cy="1387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l" defTabSz="1422400">
            <a:lnSpc>
              <a:spcPct val="90000"/>
            </a:lnSpc>
            <a:spcBef>
              <a:spcPct val="0"/>
            </a:spcBef>
            <a:spcAft>
              <a:spcPct val="35000"/>
            </a:spcAft>
          </a:pPr>
          <a:r>
            <a:rPr lang="uk-UA" sz="3200" kern="1200" smtClean="0">
              <a:latin typeface="+mj-lt"/>
            </a:rPr>
            <a:t>правильна та одноманітна реалізація норм права</a:t>
          </a:r>
          <a:endParaRPr lang="uk-UA" sz="3200" i="0" kern="1200" dirty="0">
            <a:latin typeface="+mj-lt"/>
            <a:cs typeface="Times New Roman" panose="02020603050405020304" pitchFamily="18" charset="0"/>
          </a:endParaRPr>
        </a:p>
      </dsp:txBody>
      <dsp:txXfrm>
        <a:off x="570649" y="2205991"/>
        <a:ext cx="6905422" cy="12519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7237D-32EA-48E0-B5E2-FB28A6C57FD1}">
      <dsp:nvSpPr>
        <dsp:cNvPr id="0" name=""/>
        <dsp:cNvSpPr/>
      </dsp:nvSpPr>
      <dsp:spPr>
        <a:xfrm>
          <a:off x="0" y="14000"/>
          <a:ext cx="10058399" cy="823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ts val="600"/>
            </a:spcAft>
          </a:pPr>
          <a:r>
            <a:rPr lang="uk-UA" sz="3200" i="0" kern="1200" dirty="0" smtClean="0">
              <a:latin typeface="+mj-lt"/>
            </a:rPr>
            <a:t>швидкою зміною умов життя в суспільстві</a:t>
          </a:r>
          <a:endParaRPr lang="uk-UA" sz="3200" i="0" kern="1200" dirty="0">
            <a:latin typeface="+mj-lt"/>
            <a:cs typeface="Times New Roman" panose="02020603050405020304" pitchFamily="18" charset="0"/>
          </a:endParaRPr>
        </a:p>
      </dsp:txBody>
      <dsp:txXfrm>
        <a:off x="40209" y="54209"/>
        <a:ext cx="9977981" cy="743262"/>
      </dsp:txXfrm>
    </dsp:sp>
    <dsp:sp modelId="{89030364-3D94-49FE-8D32-D39CA0485519}">
      <dsp:nvSpPr>
        <dsp:cNvPr id="0" name=""/>
        <dsp:cNvSpPr/>
      </dsp:nvSpPr>
      <dsp:spPr>
        <a:xfrm>
          <a:off x="0" y="964400"/>
          <a:ext cx="10058399" cy="823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ts val="600"/>
            </a:spcAft>
          </a:pPr>
          <a:r>
            <a:rPr lang="uk-UA" sz="3200" i="0" kern="1200" dirty="0" smtClean="0">
              <a:latin typeface="+mj-lt"/>
            </a:rPr>
            <a:t>абстрактним характером норм права</a:t>
          </a:r>
          <a:endParaRPr lang="uk-UA" sz="3200" i="0" kern="1200" dirty="0">
            <a:latin typeface="+mj-lt"/>
            <a:cs typeface="Times New Roman" panose="02020603050405020304" pitchFamily="18" charset="0"/>
          </a:endParaRPr>
        </a:p>
      </dsp:txBody>
      <dsp:txXfrm>
        <a:off x="40209" y="1004609"/>
        <a:ext cx="9977981" cy="743262"/>
      </dsp:txXfrm>
    </dsp:sp>
    <dsp:sp modelId="{A47CAFA3-B32E-4B86-8EA7-8D75E76E7C2B}">
      <dsp:nvSpPr>
        <dsp:cNvPr id="0" name=""/>
        <dsp:cNvSpPr/>
      </dsp:nvSpPr>
      <dsp:spPr>
        <a:xfrm>
          <a:off x="0" y="1914800"/>
          <a:ext cx="10058399" cy="8236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ts val="600"/>
            </a:spcAft>
          </a:pPr>
          <a:r>
            <a:rPr lang="uk-UA" sz="3200" i="0" kern="1200" dirty="0" smtClean="0">
              <a:latin typeface="+mj-lt"/>
            </a:rPr>
            <a:t>недоліками в роботі правотворчих органів</a:t>
          </a:r>
          <a:endParaRPr lang="uk-UA" sz="3200" i="0" kern="1200" dirty="0">
            <a:latin typeface="+mj-lt"/>
            <a:cs typeface="Times New Roman" panose="02020603050405020304" pitchFamily="18" charset="0"/>
          </a:endParaRPr>
        </a:p>
      </dsp:txBody>
      <dsp:txXfrm>
        <a:off x="40209" y="1955009"/>
        <a:ext cx="9977981" cy="743262"/>
      </dsp:txXfrm>
    </dsp:sp>
    <dsp:sp modelId="{C345C66D-0BE6-42CE-BB78-7A22AAC63687}">
      <dsp:nvSpPr>
        <dsp:cNvPr id="0" name=""/>
        <dsp:cNvSpPr/>
      </dsp:nvSpPr>
      <dsp:spPr>
        <a:xfrm>
          <a:off x="0" y="2865200"/>
          <a:ext cx="10058399" cy="8236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ts val="600"/>
            </a:spcAft>
          </a:pPr>
          <a:r>
            <a:rPr lang="uk-UA" sz="3200" i="0" kern="1200" dirty="0" smtClean="0">
              <a:latin typeface="+mj-lt"/>
            </a:rPr>
            <a:t>наявністю спеціальних правових понять</a:t>
          </a:r>
          <a:endParaRPr lang="uk-UA" sz="3200" i="0" kern="1200" dirty="0">
            <a:latin typeface="+mj-lt"/>
            <a:cs typeface="Times New Roman" panose="02020603050405020304" pitchFamily="18" charset="0"/>
          </a:endParaRPr>
        </a:p>
      </dsp:txBody>
      <dsp:txXfrm>
        <a:off x="40209" y="2905409"/>
        <a:ext cx="9977981" cy="743262"/>
      </dsp:txXfrm>
    </dsp:sp>
    <dsp:sp modelId="{B9365C6A-4447-47AF-AC67-01DE966D95C4}">
      <dsp:nvSpPr>
        <dsp:cNvPr id="0" name=""/>
        <dsp:cNvSpPr/>
      </dsp:nvSpPr>
      <dsp:spPr>
        <a:xfrm>
          <a:off x="0" y="3815600"/>
          <a:ext cx="10058399" cy="8236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ts val="600"/>
            </a:spcAft>
          </a:pPr>
          <a:r>
            <a:rPr lang="uk-UA" sz="3200" i="0" kern="1200" dirty="0" smtClean="0">
              <a:latin typeface="+mj-lt"/>
            </a:rPr>
            <a:t>наявністю особливих виразів: «і т. д.», «інші», «тощо»</a:t>
          </a:r>
          <a:endParaRPr lang="uk-UA" sz="3200" i="0" kern="1200" dirty="0">
            <a:latin typeface="+mj-lt"/>
            <a:cs typeface="Times New Roman" panose="02020603050405020304" pitchFamily="18" charset="0"/>
          </a:endParaRPr>
        </a:p>
      </dsp:txBody>
      <dsp:txXfrm>
        <a:off x="40209" y="3855809"/>
        <a:ext cx="9977981" cy="7432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35C6-ECD0-4800-85E6-2542EC2F3012}">
      <dsp:nvSpPr>
        <dsp:cNvPr id="0" name=""/>
        <dsp:cNvSpPr/>
      </dsp:nvSpPr>
      <dsp:spPr>
        <a:xfrm rot="5400000">
          <a:off x="5488747" y="-2346090"/>
          <a:ext cx="1804695" cy="6654536"/>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i="0" kern="1200" noProof="0" dirty="0" smtClean="0">
              <a:solidFill>
                <a:schemeClr val="bg2">
                  <a:lumMod val="25000"/>
                </a:schemeClr>
              </a:solidFill>
              <a:latin typeface="+mj-lt"/>
            </a:rPr>
            <a:t>– </a:t>
          </a:r>
          <a:r>
            <a:rPr lang="uk-UA" sz="2600" i="0" kern="1200" noProof="0" dirty="0" smtClean="0">
              <a:solidFill>
                <a:schemeClr val="bg2">
                  <a:lumMod val="25000"/>
                </a:schemeClr>
              </a:solidFill>
              <a:latin typeface="+mj-lt"/>
            </a:rPr>
            <a:t>це роз’яснення змісту норм права, що здійснюється уповноваженим органом, має юридично обов’язкову силу для всіх, хто застосовує норми, що роз’ясняються і сформульоване у спеціальному акті</a:t>
          </a:r>
          <a:endParaRPr lang="uk-UA" sz="2600" i="0" kern="1200" noProof="0" dirty="0">
            <a:solidFill>
              <a:schemeClr val="bg2">
                <a:lumMod val="25000"/>
              </a:schemeClr>
            </a:solidFill>
            <a:latin typeface="+mj-lt"/>
          </a:endParaRPr>
        </a:p>
      </dsp:txBody>
      <dsp:txXfrm rot="-5400000">
        <a:off x="3063827" y="166928"/>
        <a:ext cx="6566438" cy="1628499"/>
      </dsp:txXfrm>
    </dsp:sp>
    <dsp:sp modelId="{C93F0A81-7EBD-43DB-A96D-51753C818B01}">
      <dsp:nvSpPr>
        <dsp:cNvPr id="0" name=""/>
        <dsp:cNvSpPr/>
      </dsp:nvSpPr>
      <dsp:spPr>
        <a:xfrm>
          <a:off x="11" y="49"/>
          <a:ext cx="3403482" cy="1962256"/>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офіційне  </a:t>
          </a:r>
          <a:endParaRPr lang="uk-UA" sz="2800" kern="1200" dirty="0">
            <a:latin typeface="+mj-lt"/>
          </a:endParaRPr>
        </a:p>
      </dsp:txBody>
      <dsp:txXfrm>
        <a:off x="95800" y="95838"/>
        <a:ext cx="3211904" cy="1770678"/>
      </dsp:txXfrm>
    </dsp:sp>
    <dsp:sp modelId="{C28E071B-F9FC-4975-B6C0-9633112ACDC9}">
      <dsp:nvSpPr>
        <dsp:cNvPr id="0" name=""/>
        <dsp:cNvSpPr/>
      </dsp:nvSpPr>
      <dsp:spPr>
        <a:xfrm rot="5400000">
          <a:off x="5600753" y="-291051"/>
          <a:ext cx="1569805" cy="6665197"/>
        </a:xfrm>
        <a:prstGeom prst="round2Same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i="0" kern="1200" noProof="0" dirty="0" smtClean="0">
              <a:solidFill>
                <a:schemeClr val="bg2">
                  <a:lumMod val="25000"/>
                </a:schemeClr>
              </a:solidFill>
              <a:latin typeface="+mj-lt"/>
            </a:rPr>
            <a:t>– </a:t>
          </a:r>
          <a:r>
            <a:rPr lang="uk-UA" sz="2600" i="0" kern="1200" dirty="0" smtClean="0">
              <a:solidFill>
                <a:schemeClr val="bg2">
                  <a:lumMod val="25000"/>
                </a:schemeClr>
              </a:solidFill>
              <a:latin typeface="+mj-lt"/>
            </a:rPr>
            <a:t>це роз’яснення змісту норм права, що дають особи, які не мають на те офіційних повноважень, а тому, воно не має юридично обов’язкової сили</a:t>
          </a:r>
          <a:endParaRPr lang="uk-UA" sz="2600" i="0" kern="1200" dirty="0">
            <a:solidFill>
              <a:schemeClr val="bg2">
                <a:lumMod val="25000"/>
              </a:schemeClr>
            </a:solidFill>
            <a:latin typeface="+mj-lt"/>
          </a:endParaRPr>
        </a:p>
      </dsp:txBody>
      <dsp:txXfrm rot="-5400000">
        <a:off x="3053057" y="2333277"/>
        <a:ext cx="6588565" cy="1416541"/>
      </dsp:txXfrm>
    </dsp:sp>
    <dsp:sp modelId="{9A914E95-D1B3-4A65-921D-C878B07EF75F}">
      <dsp:nvSpPr>
        <dsp:cNvPr id="0" name=""/>
        <dsp:cNvSpPr/>
      </dsp:nvSpPr>
      <dsp:spPr>
        <a:xfrm>
          <a:off x="190" y="2060418"/>
          <a:ext cx="3388602" cy="1962256"/>
        </a:xfrm>
        <a:prstGeom prst="roundRect">
          <a:avLst/>
        </a:prstGeom>
        <a:solidFill>
          <a:schemeClr val="accent1">
            <a:shade val="50000"/>
            <a:hueOff val="407631"/>
            <a:satOff val="-22799"/>
            <a:lumOff val="453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kern="1200" dirty="0" smtClean="0">
              <a:solidFill>
                <a:schemeClr val="bg2">
                  <a:lumMod val="25000"/>
                </a:schemeClr>
              </a:solidFill>
              <a:latin typeface="+mj-lt"/>
            </a:rPr>
            <a:t>неофіційне</a:t>
          </a:r>
          <a:endParaRPr lang="uk-UA" sz="2800" kern="1200" dirty="0">
            <a:solidFill>
              <a:schemeClr val="bg2">
                <a:lumMod val="25000"/>
              </a:schemeClr>
            </a:solidFill>
            <a:latin typeface="+mj-lt"/>
          </a:endParaRPr>
        </a:p>
      </dsp:txBody>
      <dsp:txXfrm>
        <a:off x="95979" y="2156207"/>
        <a:ext cx="3197024" cy="17706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F18D2-1D7A-4B9E-A66F-7B602AE61D56}">
      <dsp:nvSpPr>
        <dsp:cNvPr id="0" name=""/>
        <dsp:cNvSpPr/>
      </dsp:nvSpPr>
      <dsp:spPr>
        <a:xfrm>
          <a:off x="2959996" y="2329133"/>
          <a:ext cx="591201" cy="635541"/>
        </a:xfrm>
        <a:custGeom>
          <a:avLst/>
          <a:gdLst/>
          <a:ahLst/>
          <a:cxnLst/>
          <a:rect l="0" t="0" r="0" b="0"/>
          <a:pathLst>
            <a:path>
              <a:moveTo>
                <a:pt x="0" y="0"/>
              </a:moveTo>
              <a:lnTo>
                <a:pt x="295600" y="0"/>
              </a:lnTo>
              <a:lnTo>
                <a:pt x="295600" y="635541"/>
              </a:lnTo>
              <a:lnTo>
                <a:pt x="591201" y="635541"/>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79A61-FFDE-4887-B392-88ECC3620C56}">
      <dsp:nvSpPr>
        <dsp:cNvPr id="0" name=""/>
        <dsp:cNvSpPr/>
      </dsp:nvSpPr>
      <dsp:spPr>
        <a:xfrm>
          <a:off x="6507202" y="1693591"/>
          <a:ext cx="591201" cy="635541"/>
        </a:xfrm>
        <a:custGeom>
          <a:avLst/>
          <a:gdLst/>
          <a:ahLst/>
          <a:cxnLst/>
          <a:rect l="0" t="0" r="0" b="0"/>
          <a:pathLst>
            <a:path>
              <a:moveTo>
                <a:pt x="0" y="0"/>
              </a:moveTo>
              <a:lnTo>
                <a:pt x="295600" y="0"/>
              </a:lnTo>
              <a:lnTo>
                <a:pt x="295600" y="635541"/>
              </a:lnTo>
              <a:lnTo>
                <a:pt x="591201" y="635541"/>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EBE283-8BF4-4F97-9BEA-A835A3DA268D}">
      <dsp:nvSpPr>
        <dsp:cNvPr id="0" name=""/>
        <dsp:cNvSpPr/>
      </dsp:nvSpPr>
      <dsp:spPr>
        <a:xfrm>
          <a:off x="6507202" y="1058050"/>
          <a:ext cx="591201" cy="635541"/>
        </a:xfrm>
        <a:custGeom>
          <a:avLst/>
          <a:gdLst/>
          <a:ahLst/>
          <a:cxnLst/>
          <a:rect l="0" t="0" r="0" b="0"/>
          <a:pathLst>
            <a:path>
              <a:moveTo>
                <a:pt x="0" y="635541"/>
              </a:moveTo>
              <a:lnTo>
                <a:pt x="295600" y="635541"/>
              </a:lnTo>
              <a:lnTo>
                <a:pt x="295600" y="0"/>
              </a:lnTo>
              <a:lnTo>
                <a:pt x="591201"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609DF-E401-4EF1-8F2A-727E213F2850}">
      <dsp:nvSpPr>
        <dsp:cNvPr id="0" name=""/>
        <dsp:cNvSpPr/>
      </dsp:nvSpPr>
      <dsp:spPr>
        <a:xfrm>
          <a:off x="2959996" y="1693591"/>
          <a:ext cx="591201" cy="635541"/>
        </a:xfrm>
        <a:custGeom>
          <a:avLst/>
          <a:gdLst/>
          <a:ahLst/>
          <a:cxnLst/>
          <a:rect l="0" t="0" r="0" b="0"/>
          <a:pathLst>
            <a:path>
              <a:moveTo>
                <a:pt x="0" y="635541"/>
              </a:moveTo>
              <a:lnTo>
                <a:pt x="295600" y="635541"/>
              </a:lnTo>
              <a:lnTo>
                <a:pt x="295600" y="0"/>
              </a:lnTo>
              <a:lnTo>
                <a:pt x="591201" y="0"/>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8624A-6881-4C3C-9FF0-0C2467DFA69A}">
      <dsp:nvSpPr>
        <dsp:cNvPr id="0" name=""/>
        <dsp:cNvSpPr/>
      </dsp:nvSpPr>
      <dsp:spPr>
        <a:xfrm>
          <a:off x="3990" y="1635749"/>
          <a:ext cx="2956005" cy="1386767"/>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Офіційне тлумачення</a:t>
          </a:r>
          <a:endParaRPr lang="uk-UA" sz="2800" kern="1200" dirty="0">
            <a:latin typeface="+mj-lt"/>
          </a:endParaRPr>
        </a:p>
      </dsp:txBody>
      <dsp:txXfrm>
        <a:off x="3990" y="1635749"/>
        <a:ext cx="2956005" cy="1386767"/>
      </dsp:txXfrm>
    </dsp:sp>
    <dsp:sp modelId="{D180588E-71EF-4299-BCD2-460AB09C8B4B}">
      <dsp:nvSpPr>
        <dsp:cNvPr id="0" name=""/>
        <dsp:cNvSpPr/>
      </dsp:nvSpPr>
      <dsp:spPr>
        <a:xfrm>
          <a:off x="3551197" y="1242801"/>
          <a:ext cx="2956005" cy="901581"/>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нормативне</a:t>
          </a:r>
          <a:endParaRPr lang="uk-UA" sz="2800" kern="1200" dirty="0">
            <a:latin typeface="+mj-lt"/>
          </a:endParaRPr>
        </a:p>
      </dsp:txBody>
      <dsp:txXfrm>
        <a:off x="3551197" y="1242801"/>
        <a:ext cx="2956005" cy="901581"/>
      </dsp:txXfrm>
    </dsp:sp>
    <dsp:sp modelId="{1611AF3E-62D6-440C-9C10-93321E3AB44F}">
      <dsp:nvSpPr>
        <dsp:cNvPr id="0" name=""/>
        <dsp:cNvSpPr/>
      </dsp:nvSpPr>
      <dsp:spPr>
        <a:xfrm>
          <a:off x="7098403" y="607259"/>
          <a:ext cx="2956005" cy="901581"/>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авторське</a:t>
          </a:r>
          <a:endParaRPr lang="uk-UA" sz="2800" kern="1200" dirty="0">
            <a:latin typeface="+mj-lt"/>
          </a:endParaRPr>
        </a:p>
      </dsp:txBody>
      <dsp:txXfrm>
        <a:off x="7098403" y="607259"/>
        <a:ext cx="2956005" cy="901581"/>
      </dsp:txXfrm>
    </dsp:sp>
    <dsp:sp modelId="{A2C19A85-5CB1-4413-97AE-B0142374347C}">
      <dsp:nvSpPr>
        <dsp:cNvPr id="0" name=""/>
        <dsp:cNvSpPr/>
      </dsp:nvSpPr>
      <dsp:spPr>
        <a:xfrm>
          <a:off x="7098403" y="1878342"/>
          <a:ext cx="2956005" cy="901581"/>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делеговане</a:t>
          </a:r>
          <a:endParaRPr lang="uk-UA" sz="2800" kern="1200" dirty="0">
            <a:latin typeface="+mj-lt"/>
          </a:endParaRPr>
        </a:p>
      </dsp:txBody>
      <dsp:txXfrm>
        <a:off x="7098403" y="1878342"/>
        <a:ext cx="2956005" cy="901581"/>
      </dsp:txXfrm>
    </dsp:sp>
    <dsp:sp modelId="{CC8D40D5-C599-472C-BF1C-4885EB13BF30}">
      <dsp:nvSpPr>
        <dsp:cNvPr id="0" name=""/>
        <dsp:cNvSpPr/>
      </dsp:nvSpPr>
      <dsp:spPr>
        <a:xfrm>
          <a:off x="3551197" y="2513883"/>
          <a:ext cx="2956005" cy="901581"/>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казуальне</a:t>
          </a:r>
          <a:endParaRPr lang="uk-UA" sz="2800" kern="1200" dirty="0">
            <a:latin typeface="+mj-lt"/>
          </a:endParaRPr>
        </a:p>
      </dsp:txBody>
      <dsp:txXfrm>
        <a:off x="3551197" y="2513883"/>
        <a:ext cx="2956005" cy="9015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6E9FD-1FF5-4F40-819F-3970C9D933AE}">
      <dsp:nvSpPr>
        <dsp:cNvPr id="0" name=""/>
        <dsp:cNvSpPr/>
      </dsp:nvSpPr>
      <dsp:spPr>
        <a:xfrm>
          <a:off x="-711813" y="63797"/>
          <a:ext cx="4210115" cy="4211052"/>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D307C-5739-43DA-9864-12E1821FEA9D}">
      <dsp:nvSpPr>
        <dsp:cNvPr id="0" name=""/>
        <dsp:cNvSpPr/>
      </dsp:nvSpPr>
      <dsp:spPr>
        <a:xfrm>
          <a:off x="3229247" y="64605"/>
          <a:ext cx="6927008" cy="4146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ts val="1800"/>
            </a:spcAft>
            <a:buChar char="••"/>
          </a:pPr>
          <a:r>
            <a:rPr lang="uk-UA" sz="3200" b="1" i="0" kern="1200" dirty="0" smtClean="0">
              <a:solidFill>
                <a:schemeClr val="bg2">
                  <a:lumMod val="25000"/>
                </a:schemeClr>
              </a:solidFill>
              <a:latin typeface="+mj-lt"/>
            </a:rPr>
            <a:t>авторське тлумачення норм права </a:t>
          </a:r>
          <a:r>
            <a:rPr lang="uk-UA" sz="3200" kern="1200" dirty="0" smtClean="0">
              <a:solidFill>
                <a:schemeClr val="bg2">
                  <a:lumMod val="25000"/>
                </a:schemeClr>
              </a:solidFill>
              <a:latin typeface="+mj-lt"/>
            </a:rPr>
            <a:t>– це нормативне тлумачення норм права, що здійснюється органом, який видав відповідну норму права</a:t>
          </a:r>
          <a:endParaRPr lang="uk-UA" sz="3200" i="0" kern="1200" dirty="0">
            <a:solidFill>
              <a:schemeClr val="bg2">
                <a:lumMod val="25000"/>
              </a:schemeClr>
            </a:solidFill>
            <a:latin typeface="+mj-lt"/>
            <a:cs typeface="Times New Roman" panose="02020603050405020304" pitchFamily="18" charset="0"/>
          </a:endParaRPr>
        </a:p>
        <a:p>
          <a:pPr marL="285750" lvl="1" indent="-285750" algn="l" defTabSz="1422400">
            <a:lnSpc>
              <a:spcPct val="90000"/>
            </a:lnSpc>
            <a:spcBef>
              <a:spcPct val="0"/>
            </a:spcBef>
            <a:spcAft>
              <a:spcPts val="1800"/>
            </a:spcAft>
            <a:buChar char="••"/>
          </a:pPr>
          <a:r>
            <a:rPr lang="uk-UA" sz="3200" b="1" i="0" kern="1200" dirty="0" smtClean="0">
              <a:solidFill>
                <a:schemeClr val="bg2">
                  <a:lumMod val="25000"/>
                </a:schemeClr>
              </a:solidFill>
              <a:latin typeface="+mj-lt"/>
            </a:rPr>
            <a:t>делеговане тлумачення норм права</a:t>
          </a:r>
          <a:r>
            <a:rPr lang="en-US" sz="3200" b="1" i="0" kern="1200" dirty="0" smtClean="0">
              <a:solidFill>
                <a:schemeClr val="bg2">
                  <a:lumMod val="25000"/>
                </a:schemeClr>
              </a:solidFill>
              <a:latin typeface="+mj-lt"/>
            </a:rPr>
            <a:t> </a:t>
          </a:r>
          <a:r>
            <a:rPr lang="uk-UA" sz="3200" kern="1200" dirty="0" smtClean="0">
              <a:solidFill>
                <a:schemeClr val="bg2">
                  <a:lumMod val="25000"/>
                </a:schemeClr>
              </a:solidFill>
              <a:latin typeface="+mj-lt"/>
            </a:rPr>
            <a:t>– це нормативне тлумачення норм права, що здійснюється органом, який цю норму не видавав, але уповноважений її тлумачити</a:t>
          </a:r>
          <a:endParaRPr lang="uk-UA" sz="3200" i="0" kern="1200" dirty="0">
            <a:solidFill>
              <a:schemeClr val="bg2">
                <a:lumMod val="25000"/>
              </a:schemeClr>
            </a:solidFill>
            <a:latin typeface="+mj-lt"/>
            <a:cs typeface="Times New Roman" panose="02020603050405020304" pitchFamily="18" charset="0"/>
          </a:endParaRPr>
        </a:p>
      </dsp:txBody>
      <dsp:txXfrm>
        <a:off x="3229247" y="64605"/>
        <a:ext cx="6927008" cy="4146446"/>
      </dsp:txXfrm>
    </dsp:sp>
    <dsp:sp modelId="{AA2AFFD9-14A5-446E-AFA9-D86B23E99279}">
      <dsp:nvSpPr>
        <dsp:cNvPr id="0" name=""/>
        <dsp:cNvSpPr/>
      </dsp:nvSpPr>
      <dsp:spPr>
        <a:xfrm>
          <a:off x="193365" y="1620131"/>
          <a:ext cx="2349283" cy="1174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b="1" kern="1200" dirty="0" smtClean="0">
              <a:solidFill>
                <a:schemeClr val="accent1">
                  <a:lumMod val="50000"/>
                </a:schemeClr>
              </a:solidFill>
              <a:latin typeface="Times New Roman" panose="02020603050405020304" pitchFamily="18" charset="0"/>
              <a:cs typeface="Times New Roman" panose="02020603050405020304" pitchFamily="18" charset="0"/>
            </a:rPr>
            <a:t>Види нормативного тлумачення</a:t>
          </a:r>
          <a:endParaRPr lang="uk-UA" sz="28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93365" y="1620131"/>
        <a:ext cx="2349283" cy="11744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F18D2-1D7A-4B9E-A66F-7B602AE61D56}">
      <dsp:nvSpPr>
        <dsp:cNvPr id="0" name=""/>
        <dsp:cNvSpPr/>
      </dsp:nvSpPr>
      <dsp:spPr>
        <a:xfrm>
          <a:off x="4572446" y="2011362"/>
          <a:ext cx="913507" cy="982020"/>
        </a:xfrm>
        <a:custGeom>
          <a:avLst/>
          <a:gdLst/>
          <a:ahLst/>
          <a:cxnLst/>
          <a:rect l="0" t="0" r="0" b="0"/>
          <a:pathLst>
            <a:path>
              <a:moveTo>
                <a:pt x="0" y="0"/>
              </a:moveTo>
              <a:lnTo>
                <a:pt x="456753" y="0"/>
              </a:lnTo>
              <a:lnTo>
                <a:pt x="456753" y="982020"/>
              </a:lnTo>
              <a:lnTo>
                <a:pt x="913507" y="98202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609DF-E401-4EF1-8F2A-727E213F2850}">
      <dsp:nvSpPr>
        <dsp:cNvPr id="0" name=""/>
        <dsp:cNvSpPr/>
      </dsp:nvSpPr>
      <dsp:spPr>
        <a:xfrm>
          <a:off x="4572446" y="1029342"/>
          <a:ext cx="913507" cy="982020"/>
        </a:xfrm>
        <a:custGeom>
          <a:avLst/>
          <a:gdLst/>
          <a:ahLst/>
          <a:cxnLst/>
          <a:rect l="0" t="0" r="0" b="0"/>
          <a:pathLst>
            <a:path>
              <a:moveTo>
                <a:pt x="0" y="982020"/>
              </a:moveTo>
              <a:lnTo>
                <a:pt x="456753" y="982020"/>
              </a:lnTo>
              <a:lnTo>
                <a:pt x="456753" y="0"/>
              </a:lnTo>
              <a:lnTo>
                <a:pt x="913507" y="0"/>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88624A-6881-4C3C-9FF0-0C2467DFA69A}">
      <dsp:nvSpPr>
        <dsp:cNvPr id="0" name=""/>
        <dsp:cNvSpPr/>
      </dsp:nvSpPr>
      <dsp:spPr>
        <a:xfrm>
          <a:off x="4911" y="939965"/>
          <a:ext cx="4567535" cy="2142794"/>
        </a:xfrm>
        <a:prstGeom prst="rect">
          <a:avLst/>
        </a:prstGeom>
        <a:gradFill rotWithShape="0">
          <a:gsLst>
            <a:gs pos="0">
              <a:schemeClr val="accent1">
                <a:hueOff val="0"/>
                <a:satOff val="0"/>
                <a:lumOff val="0"/>
                <a:alphaOff val="0"/>
              </a:schemeClr>
            </a:gs>
            <a:gs pos="100000">
              <a:schemeClr val="accent1">
                <a:hueOff val="0"/>
                <a:satOff val="0"/>
                <a:lumOff val="0"/>
                <a:alphaOff val="0"/>
                <a:shade val="48000"/>
                <a:satMod val="180000"/>
                <a:lumMod val="94000"/>
              </a:schemeClr>
            </a:gs>
            <a:gs pos="100000">
              <a:schemeClr val="accent1">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latin typeface="+mj-lt"/>
            </a:rPr>
            <a:t>Неофіційне тлумачення</a:t>
          </a:r>
          <a:endParaRPr lang="uk-UA" sz="4400" kern="1200" dirty="0">
            <a:latin typeface="+mj-lt"/>
          </a:endParaRPr>
        </a:p>
      </dsp:txBody>
      <dsp:txXfrm>
        <a:off x="4911" y="939965"/>
        <a:ext cx="4567535" cy="2142794"/>
      </dsp:txXfrm>
    </dsp:sp>
    <dsp:sp modelId="{D180588E-71EF-4299-BCD2-460AB09C8B4B}">
      <dsp:nvSpPr>
        <dsp:cNvPr id="0" name=""/>
        <dsp:cNvSpPr/>
      </dsp:nvSpPr>
      <dsp:spPr>
        <a:xfrm>
          <a:off x="5485953" y="332793"/>
          <a:ext cx="4567535" cy="1393098"/>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latin typeface="+mj-lt"/>
            </a:rPr>
            <a:t>компетентне</a:t>
          </a:r>
          <a:endParaRPr lang="uk-UA" sz="4400" kern="1200" dirty="0">
            <a:latin typeface="+mj-lt"/>
          </a:endParaRPr>
        </a:p>
      </dsp:txBody>
      <dsp:txXfrm>
        <a:off x="5485953" y="332793"/>
        <a:ext cx="4567535" cy="1393098"/>
      </dsp:txXfrm>
    </dsp:sp>
    <dsp:sp modelId="{CC8D40D5-C599-472C-BF1C-4885EB13BF30}">
      <dsp:nvSpPr>
        <dsp:cNvPr id="0" name=""/>
        <dsp:cNvSpPr/>
      </dsp:nvSpPr>
      <dsp:spPr>
        <a:xfrm>
          <a:off x="5485953" y="2296833"/>
          <a:ext cx="4567535" cy="1393098"/>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uk-UA" sz="4400" kern="1200" dirty="0" smtClean="0">
              <a:latin typeface="+mj-lt"/>
            </a:rPr>
            <a:t>буденне</a:t>
          </a:r>
          <a:endParaRPr lang="uk-UA" sz="4400" kern="1200" dirty="0">
            <a:latin typeface="+mj-lt"/>
          </a:endParaRPr>
        </a:p>
      </dsp:txBody>
      <dsp:txXfrm>
        <a:off x="5485953" y="2296833"/>
        <a:ext cx="4567535" cy="1393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9B7A-1948-4220-A731-8466FD7671A6}">
      <dsp:nvSpPr>
        <dsp:cNvPr id="0" name=""/>
        <dsp:cNvSpPr/>
      </dsp:nvSpPr>
      <dsp:spPr>
        <a:xfrm>
          <a:off x="0" y="620252"/>
          <a:ext cx="10241596" cy="532892"/>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smtClean="0">
              <a:latin typeface="Times New Roman" panose="02020603050405020304" pitchFamily="18" charset="0"/>
              <a:cs typeface="Times New Roman" panose="02020603050405020304" pitchFamily="18" charset="0"/>
            </a:rPr>
            <a:t>8.1 Поняття та форми реалізації норм права</a:t>
          </a:r>
          <a:endParaRPr lang="uk-UA" sz="3200" kern="1200" dirty="0">
            <a:latin typeface="Times New Roman" panose="02020603050405020304" pitchFamily="18" charset="0"/>
            <a:cs typeface="Times New Roman" panose="02020603050405020304" pitchFamily="18" charset="0"/>
          </a:endParaRPr>
        </a:p>
      </dsp:txBody>
      <dsp:txXfrm>
        <a:off x="26014" y="646266"/>
        <a:ext cx="10189568" cy="480864"/>
      </dsp:txXfrm>
    </dsp:sp>
    <dsp:sp modelId="{42204797-5B53-4EB8-BB44-D402646BBA94}">
      <dsp:nvSpPr>
        <dsp:cNvPr id="0" name=""/>
        <dsp:cNvSpPr/>
      </dsp:nvSpPr>
      <dsp:spPr>
        <a:xfrm>
          <a:off x="0" y="1497262"/>
          <a:ext cx="10241596" cy="535684"/>
        </a:xfrm>
        <a:prstGeom prst="round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smtClean="0">
              <a:latin typeface="Times New Roman" panose="02020603050405020304" pitchFamily="18" charset="0"/>
              <a:cs typeface="Times New Roman" panose="02020603050405020304" pitchFamily="18" charset="0"/>
            </a:rPr>
            <a:t>8.2 Застосування норм права: поняття, стадії, вимоги </a:t>
          </a:r>
          <a:endParaRPr lang="uk-UA" sz="3200" kern="1200" dirty="0">
            <a:latin typeface="Times New Roman" panose="02020603050405020304" pitchFamily="18" charset="0"/>
            <a:cs typeface="Times New Roman" panose="02020603050405020304" pitchFamily="18" charset="0"/>
          </a:endParaRPr>
        </a:p>
      </dsp:txBody>
      <dsp:txXfrm>
        <a:off x="26150" y="1523412"/>
        <a:ext cx="10189296" cy="483384"/>
      </dsp:txXfrm>
    </dsp:sp>
    <dsp:sp modelId="{50605140-2F08-4B9A-8FEF-2A28A3237121}">
      <dsp:nvSpPr>
        <dsp:cNvPr id="0" name=""/>
        <dsp:cNvSpPr/>
      </dsp:nvSpPr>
      <dsp:spPr>
        <a:xfrm>
          <a:off x="0" y="2312009"/>
          <a:ext cx="10241596" cy="475761"/>
        </a:xfrm>
        <a:prstGeom prst="round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smtClean="0">
              <a:latin typeface="Times New Roman" panose="02020603050405020304" pitchFamily="18" charset="0"/>
              <a:cs typeface="Times New Roman" panose="02020603050405020304" pitchFamily="18" charset="0"/>
            </a:rPr>
            <a:t>8.3 Правозастосовні акти: поняття, ознаки, види</a:t>
          </a:r>
          <a:endParaRPr lang="uk-UA" sz="3200" kern="1200" dirty="0">
            <a:latin typeface="Times New Roman" panose="02020603050405020304" pitchFamily="18" charset="0"/>
            <a:cs typeface="Times New Roman" panose="02020603050405020304" pitchFamily="18" charset="0"/>
          </a:endParaRPr>
        </a:p>
      </dsp:txBody>
      <dsp:txXfrm>
        <a:off x="23225" y="2335234"/>
        <a:ext cx="10195146" cy="429311"/>
      </dsp:txXfrm>
    </dsp:sp>
    <dsp:sp modelId="{02139AAB-6EC2-4341-B321-3652456A9C17}">
      <dsp:nvSpPr>
        <dsp:cNvPr id="0" name=""/>
        <dsp:cNvSpPr/>
      </dsp:nvSpPr>
      <dsp:spPr>
        <a:xfrm>
          <a:off x="0" y="3108224"/>
          <a:ext cx="10241596" cy="532892"/>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b="1" kern="1200" smtClean="0">
              <a:latin typeface="Times New Roman" panose="02020603050405020304" pitchFamily="18" charset="0"/>
              <a:cs typeface="Times New Roman" panose="02020603050405020304" pitchFamily="18" charset="0"/>
            </a:rPr>
            <a:t>8.4 Тлумачення норм права: поняття, види, способи</a:t>
          </a:r>
          <a:endParaRPr lang="uk-UA" sz="3200" kern="1200" dirty="0">
            <a:latin typeface="Times New Roman" panose="02020603050405020304" pitchFamily="18" charset="0"/>
            <a:cs typeface="Times New Roman" panose="02020603050405020304" pitchFamily="18" charset="0"/>
          </a:endParaRPr>
        </a:p>
      </dsp:txBody>
      <dsp:txXfrm>
        <a:off x="26014" y="3134238"/>
        <a:ext cx="10189568" cy="48086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90FBC-9185-4D51-A876-27963F8DC9DE}">
      <dsp:nvSpPr>
        <dsp:cNvPr id="0" name=""/>
        <dsp:cNvSpPr/>
      </dsp:nvSpPr>
      <dsp:spPr>
        <a:xfrm>
          <a:off x="3441380" y="1558070"/>
          <a:ext cx="3322317" cy="1263315"/>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kern="1200" dirty="0" smtClean="0">
              <a:latin typeface="+mj-lt"/>
              <a:cs typeface="Times New Roman" panose="02020603050405020304" pitchFamily="18" charset="0"/>
            </a:rPr>
            <a:t>Види </a:t>
          </a:r>
          <a:r>
            <a:rPr lang="uk-UA" sz="2800" b="1" kern="1200" noProof="0" dirty="0" smtClean="0">
              <a:latin typeface="+mj-lt"/>
              <a:cs typeface="Times New Roman" panose="02020603050405020304" pitchFamily="18" charset="0"/>
            </a:rPr>
            <a:t>компетентного тлумачення</a:t>
          </a:r>
          <a:endParaRPr lang="uk-UA" sz="2800" b="1" kern="1200" noProof="0" dirty="0">
            <a:latin typeface="+mj-lt"/>
            <a:cs typeface="Times New Roman" panose="02020603050405020304" pitchFamily="18" charset="0"/>
          </a:endParaRPr>
        </a:p>
      </dsp:txBody>
      <dsp:txXfrm>
        <a:off x="3503050" y="1619740"/>
        <a:ext cx="3198977" cy="1139975"/>
      </dsp:txXfrm>
    </dsp:sp>
    <dsp:sp modelId="{5E5867E1-95E9-45DC-A3F4-421A3508D86E}">
      <dsp:nvSpPr>
        <dsp:cNvPr id="0" name=""/>
        <dsp:cNvSpPr/>
      </dsp:nvSpPr>
      <dsp:spPr>
        <a:xfrm rot="16235393">
          <a:off x="4861033" y="1307494"/>
          <a:ext cx="501178" cy="0"/>
        </a:xfrm>
        <a:custGeom>
          <a:avLst/>
          <a:gdLst/>
          <a:ahLst/>
          <a:cxnLst/>
          <a:rect l="0" t="0" r="0" b="0"/>
          <a:pathLst>
            <a:path>
              <a:moveTo>
                <a:pt x="0" y="0"/>
              </a:moveTo>
              <a:lnTo>
                <a:pt x="501178"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DD3F8-7D10-4BEC-B461-8D23D43CE062}">
      <dsp:nvSpPr>
        <dsp:cNvPr id="0" name=""/>
        <dsp:cNvSpPr/>
      </dsp:nvSpPr>
      <dsp:spPr>
        <a:xfrm>
          <a:off x="3914927" y="210496"/>
          <a:ext cx="2407264" cy="846421"/>
        </a:xfrm>
        <a:prstGeom prst="roundRect">
          <a:avLst/>
        </a:prstGeom>
        <a:solidFill>
          <a:schemeClr val="accent1">
            <a:shade val="50000"/>
            <a:hueOff val="203816"/>
            <a:satOff val="-11400"/>
            <a:lumOff val="22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i="0" kern="1200" dirty="0" smtClean="0">
              <a:solidFill>
                <a:schemeClr val="bg2">
                  <a:lumMod val="25000"/>
                </a:schemeClr>
              </a:solidFill>
              <a:latin typeface="+mj-lt"/>
              <a:cs typeface="Times New Roman" panose="02020603050405020304" pitchFamily="18" charset="0"/>
            </a:rPr>
            <a:t>наукове</a:t>
          </a:r>
          <a:r>
            <a:rPr lang="uk-UA" sz="2800" i="0" kern="1200" dirty="0" smtClean="0">
              <a:solidFill>
                <a:schemeClr val="bg2">
                  <a:lumMod val="25000"/>
                </a:schemeClr>
              </a:solidFill>
              <a:latin typeface="+mj-lt"/>
              <a:cs typeface="Times New Roman" panose="02020603050405020304" pitchFamily="18" charset="0"/>
            </a:rPr>
            <a:t> </a:t>
          </a:r>
          <a:endParaRPr lang="uk-UA" sz="2800" i="0" kern="1200" dirty="0">
            <a:solidFill>
              <a:schemeClr val="bg2">
                <a:lumMod val="25000"/>
              </a:schemeClr>
            </a:solidFill>
            <a:latin typeface="+mj-lt"/>
            <a:cs typeface="Times New Roman" panose="02020603050405020304" pitchFamily="18" charset="0"/>
          </a:endParaRPr>
        </a:p>
      </dsp:txBody>
      <dsp:txXfrm>
        <a:off x="3956246" y="251815"/>
        <a:ext cx="2324626" cy="763783"/>
      </dsp:txXfrm>
    </dsp:sp>
    <dsp:sp modelId="{979A6B32-B94A-4555-B164-5B0D0E0A3C96}">
      <dsp:nvSpPr>
        <dsp:cNvPr id="0" name=""/>
        <dsp:cNvSpPr/>
      </dsp:nvSpPr>
      <dsp:spPr>
        <a:xfrm rot="2118756">
          <a:off x="5924696" y="3039886"/>
          <a:ext cx="756010" cy="0"/>
        </a:xfrm>
        <a:custGeom>
          <a:avLst/>
          <a:gdLst/>
          <a:ahLst/>
          <a:cxnLst/>
          <a:rect l="0" t="0" r="0" b="0"/>
          <a:pathLst>
            <a:path>
              <a:moveTo>
                <a:pt x="0" y="0"/>
              </a:moveTo>
              <a:lnTo>
                <a:pt x="756010"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355103-031E-46D1-B9CE-00A03291FADE}">
      <dsp:nvSpPr>
        <dsp:cNvPr id="0" name=""/>
        <dsp:cNvSpPr/>
      </dsp:nvSpPr>
      <dsp:spPr>
        <a:xfrm>
          <a:off x="6027534" y="3258388"/>
          <a:ext cx="2362133" cy="846421"/>
        </a:xfrm>
        <a:prstGeom prst="roundRect">
          <a:avLst/>
        </a:prstGeom>
        <a:solidFill>
          <a:schemeClr val="accent1">
            <a:shade val="50000"/>
            <a:hueOff val="407631"/>
            <a:satOff val="-22799"/>
            <a:lumOff val="453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i="0" kern="1200" dirty="0" smtClean="0">
              <a:solidFill>
                <a:schemeClr val="bg2">
                  <a:lumMod val="25000"/>
                </a:schemeClr>
              </a:solidFill>
              <a:latin typeface="+mj-lt"/>
              <a:cs typeface="Times New Roman" panose="02020603050405020304" pitchFamily="18" charset="0"/>
            </a:rPr>
            <a:t>професійне</a:t>
          </a:r>
          <a:endParaRPr lang="uk-UA" sz="2800" b="1" i="0" kern="1200" dirty="0">
            <a:solidFill>
              <a:schemeClr val="bg2">
                <a:lumMod val="25000"/>
              </a:schemeClr>
            </a:solidFill>
            <a:latin typeface="+mj-lt"/>
            <a:cs typeface="Times New Roman" panose="02020603050405020304" pitchFamily="18" charset="0"/>
          </a:endParaRPr>
        </a:p>
      </dsp:txBody>
      <dsp:txXfrm>
        <a:off x="6068853" y="3299707"/>
        <a:ext cx="2279495" cy="763783"/>
      </dsp:txXfrm>
    </dsp:sp>
    <dsp:sp modelId="{6FDD54B9-1C2F-4657-B8CF-1E1E1FE9B62B}">
      <dsp:nvSpPr>
        <dsp:cNvPr id="0" name=""/>
        <dsp:cNvSpPr/>
      </dsp:nvSpPr>
      <dsp:spPr>
        <a:xfrm rot="9033186">
          <a:off x="3194236" y="3028834"/>
          <a:ext cx="843946" cy="0"/>
        </a:xfrm>
        <a:custGeom>
          <a:avLst/>
          <a:gdLst/>
          <a:ahLst/>
          <a:cxnLst/>
          <a:rect l="0" t="0" r="0" b="0"/>
          <a:pathLst>
            <a:path>
              <a:moveTo>
                <a:pt x="0" y="0"/>
              </a:moveTo>
              <a:lnTo>
                <a:pt x="843946" y="0"/>
              </a:lnTo>
            </a:path>
          </a:pathLst>
        </a:custGeom>
        <a:noFill/>
        <a:ln w="1905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2E4BFE-8067-405E-9221-2997318AC4D4}">
      <dsp:nvSpPr>
        <dsp:cNvPr id="0" name=""/>
        <dsp:cNvSpPr/>
      </dsp:nvSpPr>
      <dsp:spPr>
        <a:xfrm>
          <a:off x="1413631" y="3236284"/>
          <a:ext cx="2170952" cy="846421"/>
        </a:xfrm>
        <a:prstGeom prst="roundRect">
          <a:avLst/>
        </a:prstGeom>
        <a:solidFill>
          <a:schemeClr val="accent1">
            <a:shade val="50000"/>
            <a:hueOff val="203816"/>
            <a:satOff val="-11400"/>
            <a:lumOff val="22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i="0" kern="1200" dirty="0" smtClean="0">
              <a:solidFill>
                <a:schemeClr val="bg2">
                  <a:lumMod val="25000"/>
                </a:schemeClr>
              </a:solidFill>
              <a:latin typeface="+mj-lt"/>
              <a:cs typeface="Times New Roman" panose="02020603050405020304" pitchFamily="18" charset="0"/>
            </a:rPr>
            <a:t>службове </a:t>
          </a:r>
          <a:endParaRPr lang="uk-UA" sz="2800" b="1" i="0" kern="1200" dirty="0">
            <a:solidFill>
              <a:schemeClr val="bg2">
                <a:lumMod val="25000"/>
              </a:schemeClr>
            </a:solidFill>
            <a:latin typeface="+mj-lt"/>
            <a:cs typeface="Times New Roman" panose="02020603050405020304" pitchFamily="18" charset="0"/>
          </a:endParaRPr>
        </a:p>
      </dsp:txBody>
      <dsp:txXfrm>
        <a:off x="1454950" y="3277603"/>
        <a:ext cx="2088314" cy="7637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8538-DA20-4A6D-8ECA-EC18B55FD3A0}">
      <dsp:nvSpPr>
        <dsp:cNvPr id="0" name=""/>
        <dsp:cNvSpPr/>
      </dsp:nvSpPr>
      <dsp:spPr>
        <a:xfrm rot="16200000">
          <a:off x="-594884" y="596135"/>
          <a:ext cx="4442777" cy="3250506"/>
        </a:xfrm>
        <a:prstGeom prst="flowChartManualOperation">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215900" tIns="0" rIns="215900" bIns="0" numCol="1" spcCol="1270" anchor="ctr" anchorCtr="0">
          <a:noAutofit/>
        </a:bodyPr>
        <a:lstStyle/>
        <a:p>
          <a:pPr lvl="0" algn="ctr" defTabSz="1511300">
            <a:lnSpc>
              <a:spcPct val="90000"/>
            </a:lnSpc>
            <a:spcBef>
              <a:spcPct val="0"/>
            </a:spcBef>
            <a:spcAft>
              <a:spcPct val="35000"/>
            </a:spcAft>
          </a:pPr>
          <a:r>
            <a:rPr lang="uk-UA" sz="3400" kern="1200" dirty="0" smtClean="0">
              <a:latin typeface="Times New Roman" panose="02020603050405020304" pitchFamily="18" charset="0"/>
              <a:cs typeface="Times New Roman" panose="02020603050405020304" pitchFamily="18" charset="0"/>
            </a:rPr>
            <a:t>буквальне</a:t>
          </a:r>
          <a:endParaRPr lang="uk-UA" sz="3400" kern="1200" dirty="0">
            <a:latin typeface="Times New Roman" panose="02020603050405020304" pitchFamily="18" charset="0"/>
            <a:cs typeface="Times New Roman" panose="02020603050405020304" pitchFamily="18" charset="0"/>
          </a:endParaRPr>
        </a:p>
      </dsp:txBody>
      <dsp:txXfrm rot="5400000">
        <a:off x="1252" y="888554"/>
        <a:ext cx="3250506" cy="2665667"/>
      </dsp:txXfrm>
    </dsp:sp>
    <dsp:sp modelId="{FFCE8F3F-5A75-4661-83A4-955A90DA3046}">
      <dsp:nvSpPr>
        <dsp:cNvPr id="0" name=""/>
        <dsp:cNvSpPr/>
      </dsp:nvSpPr>
      <dsp:spPr>
        <a:xfrm rot="16200000">
          <a:off x="2899409" y="596135"/>
          <a:ext cx="4442777" cy="3250506"/>
        </a:xfrm>
        <a:prstGeom prst="flowChartManualOperation">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215900" tIns="0" rIns="215900" bIns="0" numCol="1" spcCol="1270" anchor="ctr" anchorCtr="0">
          <a:noAutofit/>
        </a:bodyPr>
        <a:lstStyle/>
        <a:p>
          <a:pPr lvl="0" algn="ctr" defTabSz="1511300">
            <a:lnSpc>
              <a:spcPct val="90000"/>
            </a:lnSpc>
            <a:spcBef>
              <a:spcPct val="0"/>
            </a:spcBef>
            <a:spcAft>
              <a:spcPct val="35000"/>
            </a:spcAft>
          </a:pPr>
          <a:r>
            <a:rPr lang="uk-UA" sz="3400" kern="1200" dirty="0" smtClean="0">
              <a:latin typeface="Times New Roman" panose="02020603050405020304" pitchFamily="18" charset="0"/>
              <a:cs typeface="Times New Roman" panose="02020603050405020304" pitchFamily="18" charset="0"/>
            </a:rPr>
            <a:t>обмежувальне</a:t>
          </a:r>
          <a:endParaRPr lang="uk-UA" sz="3400" kern="1200" dirty="0">
            <a:latin typeface="Times New Roman" panose="02020603050405020304" pitchFamily="18" charset="0"/>
            <a:cs typeface="Times New Roman" panose="02020603050405020304" pitchFamily="18" charset="0"/>
          </a:endParaRPr>
        </a:p>
      </dsp:txBody>
      <dsp:txXfrm rot="5400000">
        <a:off x="3495545" y="888554"/>
        <a:ext cx="3250506" cy="2665667"/>
      </dsp:txXfrm>
    </dsp:sp>
    <dsp:sp modelId="{31B3DD24-E4CD-4F11-BD26-10EDFD525B2E}">
      <dsp:nvSpPr>
        <dsp:cNvPr id="0" name=""/>
        <dsp:cNvSpPr/>
      </dsp:nvSpPr>
      <dsp:spPr>
        <a:xfrm rot="16200000">
          <a:off x="6393704" y="596135"/>
          <a:ext cx="4442777" cy="3250506"/>
        </a:xfrm>
        <a:prstGeom prst="flowChartManualOperation">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r>
            <a:rPr lang="uk-UA" sz="3200" kern="1200" dirty="0" smtClean="0">
              <a:latin typeface="Times New Roman" panose="02020603050405020304" pitchFamily="18" charset="0"/>
              <a:cs typeface="Times New Roman" panose="02020603050405020304" pitchFamily="18" charset="0"/>
            </a:rPr>
            <a:t>розширювальне</a:t>
          </a:r>
          <a:endParaRPr lang="uk-UA" sz="3200" kern="1200" dirty="0">
            <a:latin typeface="Times New Roman" panose="02020603050405020304" pitchFamily="18" charset="0"/>
            <a:cs typeface="Times New Roman" panose="02020603050405020304" pitchFamily="18" charset="0"/>
          </a:endParaRPr>
        </a:p>
      </dsp:txBody>
      <dsp:txXfrm rot="5400000">
        <a:off x="6989840" y="888554"/>
        <a:ext cx="3250506" cy="266566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38F3B-359F-4704-BDCC-822C4A31AA8C}">
      <dsp:nvSpPr>
        <dsp:cNvPr id="0" name=""/>
        <dsp:cNvSpPr/>
      </dsp:nvSpPr>
      <dsp:spPr>
        <a:xfrm>
          <a:off x="3272480" y="1695366"/>
          <a:ext cx="3591726" cy="1303797"/>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uk-UA" sz="2800" b="1" kern="1200" dirty="0" smtClean="0">
              <a:latin typeface="+mj-lt"/>
            </a:rPr>
            <a:t>Види способів тлумачення</a:t>
          </a:r>
          <a:endParaRPr lang="uk-UA" sz="2800" b="1" kern="1200" dirty="0">
            <a:latin typeface="+mj-lt"/>
          </a:endParaRPr>
        </a:p>
      </dsp:txBody>
      <dsp:txXfrm>
        <a:off x="3336126" y="1759012"/>
        <a:ext cx="3464434" cy="1176505"/>
      </dsp:txXfrm>
    </dsp:sp>
    <dsp:sp modelId="{4F54F2CE-61D7-40B2-88FC-B226054C5D99}">
      <dsp:nvSpPr>
        <dsp:cNvPr id="0" name=""/>
        <dsp:cNvSpPr/>
      </dsp:nvSpPr>
      <dsp:spPr>
        <a:xfrm rot="16200000">
          <a:off x="4700190" y="1327213"/>
          <a:ext cx="736305" cy="0"/>
        </a:xfrm>
        <a:custGeom>
          <a:avLst/>
          <a:gdLst/>
          <a:ahLst/>
          <a:cxnLst/>
          <a:rect l="0" t="0" r="0" b="0"/>
          <a:pathLst>
            <a:path>
              <a:moveTo>
                <a:pt x="0" y="0"/>
              </a:moveTo>
              <a:lnTo>
                <a:pt x="736305" y="0"/>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BE3CC8-2A35-4406-A221-92E948E599ED}">
      <dsp:nvSpPr>
        <dsp:cNvPr id="0" name=""/>
        <dsp:cNvSpPr/>
      </dsp:nvSpPr>
      <dsp:spPr>
        <a:xfrm>
          <a:off x="3865115" y="85516"/>
          <a:ext cx="2406456" cy="873543"/>
        </a:xfrm>
        <a:prstGeom prst="round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uk-UA" sz="3200" kern="1200" dirty="0" smtClean="0">
              <a:latin typeface="+mj-lt"/>
            </a:rPr>
            <a:t>логічний</a:t>
          </a:r>
          <a:endParaRPr lang="uk-UA" sz="3200" kern="1200" dirty="0">
            <a:latin typeface="+mj-lt"/>
          </a:endParaRPr>
        </a:p>
      </dsp:txBody>
      <dsp:txXfrm>
        <a:off x="3907758" y="128159"/>
        <a:ext cx="2321170" cy="788257"/>
      </dsp:txXfrm>
    </dsp:sp>
    <dsp:sp modelId="{2BC65077-7824-41F7-B0CF-CD12FE2BC8C2}">
      <dsp:nvSpPr>
        <dsp:cNvPr id="0" name=""/>
        <dsp:cNvSpPr/>
      </dsp:nvSpPr>
      <dsp:spPr>
        <a:xfrm rot="20818361">
          <a:off x="6857773" y="1875413"/>
          <a:ext cx="499893" cy="0"/>
        </a:xfrm>
        <a:custGeom>
          <a:avLst/>
          <a:gdLst/>
          <a:ahLst/>
          <a:cxnLst/>
          <a:rect l="0" t="0" r="0" b="0"/>
          <a:pathLst>
            <a:path>
              <a:moveTo>
                <a:pt x="0" y="0"/>
              </a:moveTo>
              <a:lnTo>
                <a:pt x="499893" y="0"/>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362AB17-9D8A-4DA5-A7F6-01BC14178FF0}">
      <dsp:nvSpPr>
        <dsp:cNvPr id="0" name=""/>
        <dsp:cNvSpPr/>
      </dsp:nvSpPr>
      <dsp:spPr>
        <a:xfrm>
          <a:off x="7351234" y="1103907"/>
          <a:ext cx="2406456" cy="873543"/>
        </a:xfrm>
        <a:prstGeom prst="round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uk-UA" sz="3200" kern="1200" dirty="0" smtClean="0">
              <a:latin typeface="+mj-lt"/>
            </a:rPr>
            <a:t>системний</a:t>
          </a:r>
          <a:endParaRPr lang="uk-UA" sz="3200" kern="1200" dirty="0">
            <a:latin typeface="+mj-lt"/>
          </a:endParaRPr>
        </a:p>
      </dsp:txBody>
      <dsp:txXfrm>
        <a:off x="7393877" y="1146550"/>
        <a:ext cx="2321170" cy="788257"/>
      </dsp:txXfrm>
    </dsp:sp>
    <dsp:sp modelId="{DFF437CA-0982-4C18-A9F5-10779C8B2310}">
      <dsp:nvSpPr>
        <dsp:cNvPr id="0" name=""/>
        <dsp:cNvSpPr/>
      </dsp:nvSpPr>
      <dsp:spPr>
        <a:xfrm rot="1630670">
          <a:off x="6293026" y="3185251"/>
          <a:ext cx="814830" cy="0"/>
        </a:xfrm>
        <a:custGeom>
          <a:avLst/>
          <a:gdLst/>
          <a:ahLst/>
          <a:cxnLst/>
          <a:rect l="0" t="0" r="0" b="0"/>
          <a:pathLst>
            <a:path>
              <a:moveTo>
                <a:pt x="0" y="0"/>
              </a:moveTo>
              <a:lnTo>
                <a:pt x="814830" y="0"/>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95C8D-9819-404C-A653-CB6276960EED}">
      <dsp:nvSpPr>
        <dsp:cNvPr id="0" name=""/>
        <dsp:cNvSpPr/>
      </dsp:nvSpPr>
      <dsp:spPr>
        <a:xfrm>
          <a:off x="6710323" y="3371340"/>
          <a:ext cx="2406456" cy="873543"/>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uk-UA" sz="2400" kern="1200" dirty="0" smtClean="0">
              <a:latin typeface="+mj-lt"/>
            </a:rPr>
            <a:t>функціональний</a:t>
          </a:r>
          <a:endParaRPr lang="uk-UA" sz="2400" kern="1200" dirty="0">
            <a:latin typeface="+mj-lt"/>
          </a:endParaRPr>
        </a:p>
      </dsp:txBody>
      <dsp:txXfrm>
        <a:off x="6752966" y="3413983"/>
        <a:ext cx="2321170" cy="788257"/>
      </dsp:txXfrm>
    </dsp:sp>
    <dsp:sp modelId="{D77B7F28-C9E6-41C1-9227-F3C80CCE59DA}">
      <dsp:nvSpPr>
        <dsp:cNvPr id="0" name=""/>
        <dsp:cNvSpPr/>
      </dsp:nvSpPr>
      <dsp:spPr>
        <a:xfrm rot="9167494">
          <a:off x="3110301" y="3166156"/>
          <a:ext cx="730456" cy="0"/>
        </a:xfrm>
        <a:custGeom>
          <a:avLst/>
          <a:gdLst/>
          <a:ahLst/>
          <a:cxnLst/>
          <a:rect l="0" t="0" r="0" b="0"/>
          <a:pathLst>
            <a:path>
              <a:moveTo>
                <a:pt x="0" y="0"/>
              </a:moveTo>
              <a:lnTo>
                <a:pt x="730456" y="0"/>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320D62-25E1-40D4-8791-70AA25B368A9}">
      <dsp:nvSpPr>
        <dsp:cNvPr id="0" name=""/>
        <dsp:cNvSpPr/>
      </dsp:nvSpPr>
      <dsp:spPr>
        <a:xfrm>
          <a:off x="1097927" y="3333149"/>
          <a:ext cx="2406456" cy="873543"/>
        </a:xfrm>
        <a:prstGeom prst="roundRect">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uk-UA" sz="3200" kern="1200" dirty="0" smtClean="0">
              <a:latin typeface="+mj-lt"/>
            </a:rPr>
            <a:t>історичний</a:t>
          </a:r>
          <a:endParaRPr lang="uk-UA" sz="3200" kern="1200" dirty="0">
            <a:latin typeface="+mj-lt"/>
          </a:endParaRPr>
        </a:p>
      </dsp:txBody>
      <dsp:txXfrm>
        <a:off x="1140570" y="3375792"/>
        <a:ext cx="2321170" cy="788257"/>
      </dsp:txXfrm>
    </dsp:sp>
    <dsp:sp modelId="{0B6ED817-C064-47EC-8AA1-CE5AF9FB93A6}">
      <dsp:nvSpPr>
        <dsp:cNvPr id="0" name=""/>
        <dsp:cNvSpPr/>
      </dsp:nvSpPr>
      <dsp:spPr>
        <a:xfrm rot="11604449">
          <a:off x="2806202" y="1864376"/>
          <a:ext cx="472719" cy="0"/>
        </a:xfrm>
        <a:custGeom>
          <a:avLst/>
          <a:gdLst/>
          <a:ahLst/>
          <a:cxnLst/>
          <a:rect l="0" t="0" r="0" b="0"/>
          <a:pathLst>
            <a:path>
              <a:moveTo>
                <a:pt x="0" y="0"/>
              </a:moveTo>
              <a:lnTo>
                <a:pt x="472719" y="0"/>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CF169E-DBE1-4ADF-8FCF-C77B651B7D5B}">
      <dsp:nvSpPr>
        <dsp:cNvPr id="0" name=""/>
        <dsp:cNvSpPr/>
      </dsp:nvSpPr>
      <dsp:spPr>
        <a:xfrm>
          <a:off x="249613" y="1067321"/>
          <a:ext cx="2563030" cy="873543"/>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uk-UA" sz="3200" kern="1200" dirty="0" smtClean="0">
              <a:latin typeface="+mj-lt"/>
            </a:rPr>
            <a:t>граматичний</a:t>
          </a:r>
          <a:endParaRPr lang="uk-UA" sz="3200" kern="1200" dirty="0">
            <a:latin typeface="+mj-lt"/>
          </a:endParaRPr>
        </a:p>
      </dsp:txBody>
      <dsp:txXfrm>
        <a:off x="292256" y="1109964"/>
        <a:ext cx="2477744" cy="788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ECA5A-75BB-4B76-9949-42337DAA8946}">
      <dsp:nvSpPr>
        <dsp:cNvPr id="0" name=""/>
        <dsp:cNvSpPr/>
      </dsp:nvSpPr>
      <dsp:spPr>
        <a:xfrm>
          <a:off x="3786" y="87457"/>
          <a:ext cx="366899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uk-UA" sz="2800" b="1" kern="1200" baseline="0" smtClean="0">
              <a:latin typeface="Times New Roman" panose="02020603050405020304" pitchFamily="18" charset="0"/>
              <a:cs typeface="Times New Roman" panose="02020603050405020304" pitchFamily="18" charset="0"/>
            </a:rPr>
            <a:t>За суб</a:t>
          </a:r>
          <a:r>
            <a:rPr lang="en-US" sz="2800" b="1" kern="1200" baseline="0" smtClean="0">
              <a:latin typeface="Times New Roman" panose="02020603050405020304" pitchFamily="18" charset="0"/>
              <a:cs typeface="Times New Roman" panose="02020603050405020304" pitchFamily="18" charset="0"/>
            </a:rPr>
            <a:t>’</a:t>
          </a:r>
          <a:r>
            <a:rPr lang="uk-UA" sz="2800" b="1" kern="1200" baseline="0" smtClean="0">
              <a:latin typeface="Times New Roman" panose="02020603050405020304" pitchFamily="18" charset="0"/>
              <a:cs typeface="Times New Roman" panose="02020603050405020304" pitchFamily="18" charset="0"/>
            </a:rPr>
            <a:t>єктами, які реалізують право</a:t>
          </a:r>
          <a:endParaRPr lang="uk-UA" sz="2800" b="1" kern="1200" baseline="0" dirty="0">
            <a:latin typeface="Times New Roman" panose="02020603050405020304" pitchFamily="18" charset="0"/>
            <a:cs typeface="Times New Roman" panose="02020603050405020304" pitchFamily="18" charset="0"/>
          </a:endParaRPr>
        </a:p>
      </dsp:txBody>
      <dsp:txXfrm>
        <a:off x="3786" y="87457"/>
        <a:ext cx="3668997" cy="891000"/>
      </dsp:txXfrm>
    </dsp:sp>
    <dsp:sp modelId="{BF188B3B-913A-4D1D-9629-09778230D78F}">
      <dsp:nvSpPr>
        <dsp:cNvPr id="0" name=""/>
        <dsp:cNvSpPr/>
      </dsp:nvSpPr>
      <dsp:spPr>
        <a:xfrm>
          <a:off x="3672783" y="17847"/>
          <a:ext cx="411929" cy="1030218"/>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5EB77A-9F24-4C3F-B13E-F1FDF001A1A6}">
      <dsp:nvSpPr>
        <dsp:cNvPr id="0" name=""/>
        <dsp:cNvSpPr/>
      </dsp:nvSpPr>
      <dsp:spPr>
        <a:xfrm>
          <a:off x="4253271" y="74448"/>
          <a:ext cx="5602245" cy="1030218"/>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uk-UA" sz="2800" kern="1200" baseline="0" dirty="0" smtClean="0">
              <a:latin typeface="Times New Roman" panose="02020603050405020304" pitchFamily="18" charset="0"/>
              <a:cs typeface="Times New Roman" panose="02020603050405020304" pitchFamily="18" charset="0"/>
            </a:rPr>
            <a:t>індивідуальна</a:t>
          </a:r>
          <a:endParaRPr lang="uk-UA" sz="2800" kern="1200" baseline="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uk-UA" sz="2800" kern="1200" baseline="0" dirty="0" smtClean="0">
              <a:latin typeface="Times New Roman" panose="02020603050405020304" pitchFamily="18" charset="0"/>
              <a:cs typeface="Times New Roman" panose="02020603050405020304" pitchFamily="18" charset="0"/>
            </a:rPr>
            <a:t>колективна</a:t>
          </a:r>
          <a:endParaRPr lang="uk-UA" sz="2800" kern="1200" baseline="0" dirty="0">
            <a:latin typeface="Times New Roman" panose="02020603050405020304" pitchFamily="18" charset="0"/>
            <a:cs typeface="Times New Roman" panose="02020603050405020304" pitchFamily="18" charset="0"/>
          </a:endParaRPr>
        </a:p>
      </dsp:txBody>
      <dsp:txXfrm>
        <a:off x="4253271" y="74448"/>
        <a:ext cx="5602245" cy="1030218"/>
      </dsp:txXfrm>
    </dsp:sp>
    <dsp:sp modelId="{DAE39A1E-4590-4DF5-BF63-88AECE96718F}">
      <dsp:nvSpPr>
        <dsp:cNvPr id="0" name=""/>
        <dsp:cNvSpPr/>
      </dsp:nvSpPr>
      <dsp:spPr>
        <a:xfrm>
          <a:off x="4045" y="1419134"/>
          <a:ext cx="3668997"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uk-UA" sz="2800" b="1" kern="1200" smtClean="0">
              <a:latin typeface="Times New Roman" panose="02020603050405020304" pitchFamily="18" charset="0"/>
              <a:cs typeface="Times New Roman" panose="02020603050405020304" pitchFamily="18" charset="0"/>
            </a:rPr>
            <a:t>Залежно від взаємовідносин суб</a:t>
          </a:r>
          <a:r>
            <a:rPr lang="en-US" sz="2800" b="1" kern="1200" smtClean="0">
              <a:latin typeface="Times New Roman" panose="02020603050405020304" pitchFamily="18" charset="0"/>
              <a:cs typeface="Times New Roman" panose="02020603050405020304" pitchFamily="18" charset="0"/>
            </a:rPr>
            <a:t>’</a:t>
          </a:r>
          <a:r>
            <a:rPr lang="uk-UA" sz="2800" b="1" kern="1200" smtClean="0">
              <a:latin typeface="Times New Roman" panose="02020603050405020304" pitchFamily="18" charset="0"/>
              <a:cs typeface="Times New Roman" panose="02020603050405020304" pitchFamily="18" charset="0"/>
            </a:rPr>
            <a:t>єктів права</a:t>
          </a:r>
          <a:endParaRPr lang="uk-UA" sz="2800" b="1" kern="1200" baseline="0" dirty="0">
            <a:latin typeface="Times New Roman" panose="02020603050405020304" pitchFamily="18" charset="0"/>
            <a:cs typeface="Times New Roman" panose="02020603050405020304" pitchFamily="18" charset="0"/>
          </a:endParaRPr>
        </a:p>
      </dsp:txBody>
      <dsp:txXfrm>
        <a:off x="4045" y="1419134"/>
        <a:ext cx="3668997" cy="1247400"/>
      </dsp:txXfrm>
    </dsp:sp>
    <dsp:sp modelId="{2DAF61FF-7D4D-4796-97B7-A782263A7FE6}">
      <dsp:nvSpPr>
        <dsp:cNvPr id="0" name=""/>
        <dsp:cNvSpPr/>
      </dsp:nvSpPr>
      <dsp:spPr>
        <a:xfrm>
          <a:off x="3672783" y="1112866"/>
          <a:ext cx="411929" cy="1754156"/>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25717-4C21-4E0D-849D-457BF3783529}">
      <dsp:nvSpPr>
        <dsp:cNvPr id="0" name=""/>
        <dsp:cNvSpPr/>
      </dsp:nvSpPr>
      <dsp:spPr>
        <a:xfrm>
          <a:off x="4253271" y="1109340"/>
          <a:ext cx="5602245" cy="1754156"/>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uk-UA" sz="2800" kern="1200" baseline="0" dirty="0" smtClean="0">
              <a:latin typeface="Times New Roman" panose="02020603050405020304" pitchFamily="18" charset="0"/>
              <a:cs typeface="Times New Roman" panose="02020603050405020304" pitchFamily="18" charset="0"/>
            </a:rPr>
            <a:t>засновані на формальній рівності сторін</a:t>
          </a:r>
          <a:endParaRPr lang="uk-UA" sz="2800" kern="1200" baseline="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uk-UA" sz="2800" kern="1200" baseline="0" dirty="0" smtClean="0">
              <a:latin typeface="Times New Roman" panose="02020603050405020304" pitchFamily="18" charset="0"/>
              <a:cs typeface="Times New Roman" panose="02020603050405020304" pitchFamily="18" charset="0"/>
            </a:rPr>
            <a:t>такі, де одна сторона наділена функцією веління</a:t>
          </a:r>
          <a:endParaRPr lang="uk-UA" sz="2800" kern="1200" baseline="0" dirty="0">
            <a:latin typeface="Times New Roman" panose="02020603050405020304" pitchFamily="18" charset="0"/>
            <a:cs typeface="Times New Roman" panose="02020603050405020304" pitchFamily="18" charset="0"/>
          </a:endParaRPr>
        </a:p>
      </dsp:txBody>
      <dsp:txXfrm>
        <a:off x="4253271" y="1109340"/>
        <a:ext cx="5602245" cy="1754156"/>
      </dsp:txXfrm>
    </dsp:sp>
    <dsp:sp modelId="{9A70C70B-6B41-4C72-BC03-B8B8AEDFDF87}">
      <dsp:nvSpPr>
        <dsp:cNvPr id="0" name=""/>
        <dsp:cNvSpPr/>
      </dsp:nvSpPr>
      <dsp:spPr>
        <a:xfrm>
          <a:off x="3786" y="3029276"/>
          <a:ext cx="3668997" cy="124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uk-UA" sz="2800" b="1" kern="1200" baseline="0" smtClean="0">
              <a:latin typeface="Times New Roman" panose="02020603050405020304" pitchFamily="18" charset="0"/>
              <a:cs typeface="Times New Roman" panose="02020603050405020304" pitchFamily="18" charset="0"/>
            </a:rPr>
            <a:t>За характером диспозиції норм права</a:t>
          </a:r>
          <a:endParaRPr lang="uk-UA" sz="2800" b="1" kern="1200" baseline="0" dirty="0">
            <a:latin typeface="Times New Roman" panose="02020603050405020304" pitchFamily="18" charset="0"/>
            <a:cs typeface="Times New Roman" panose="02020603050405020304" pitchFamily="18" charset="0"/>
          </a:endParaRPr>
        </a:p>
      </dsp:txBody>
      <dsp:txXfrm>
        <a:off x="3786" y="3029276"/>
        <a:ext cx="3668997" cy="1247400"/>
      </dsp:txXfrm>
    </dsp:sp>
    <dsp:sp modelId="{D901833A-C299-4000-A5F2-E0984EBB8C1D}">
      <dsp:nvSpPr>
        <dsp:cNvPr id="0" name=""/>
        <dsp:cNvSpPr/>
      </dsp:nvSpPr>
      <dsp:spPr>
        <a:xfrm>
          <a:off x="3672783" y="2931822"/>
          <a:ext cx="411929" cy="1442306"/>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313D8-44E8-4673-8B35-1E7F657B3AD1}">
      <dsp:nvSpPr>
        <dsp:cNvPr id="0" name=""/>
        <dsp:cNvSpPr/>
      </dsp:nvSpPr>
      <dsp:spPr>
        <a:xfrm>
          <a:off x="4253271" y="2894048"/>
          <a:ext cx="5602245" cy="1442306"/>
        </a:xfrm>
        <a:prstGeom prst="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uk-UA" sz="2800" kern="1200" baseline="0" smtClean="0">
              <a:latin typeface="Times New Roman" panose="02020603050405020304" pitchFamily="18" charset="0"/>
              <a:cs typeface="Times New Roman" panose="02020603050405020304" pitchFamily="18" charset="0"/>
            </a:rPr>
            <a:t>дотримання </a:t>
          </a:r>
          <a:endParaRPr lang="uk-UA" sz="2800" kern="1200" baseline="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uk-UA" sz="2800" kern="1200" smtClean="0">
              <a:latin typeface="Times New Roman" panose="02020603050405020304" pitchFamily="18" charset="0"/>
              <a:cs typeface="Times New Roman" panose="02020603050405020304" pitchFamily="18" charset="0"/>
            </a:rPr>
            <a:t>виконання </a:t>
          </a:r>
          <a:endParaRPr lang="uk-UA" sz="2800" kern="1200" dirty="0">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uk-UA" sz="2800" kern="1200" smtClean="0">
              <a:latin typeface="Times New Roman" panose="02020603050405020304" pitchFamily="18" charset="0"/>
              <a:cs typeface="Times New Roman" panose="02020603050405020304" pitchFamily="18" charset="0"/>
            </a:rPr>
            <a:t>використання</a:t>
          </a:r>
          <a:endParaRPr lang="uk-UA" sz="2800" kern="1200" dirty="0">
            <a:latin typeface="Times New Roman" panose="02020603050405020304" pitchFamily="18" charset="0"/>
            <a:cs typeface="Times New Roman" panose="02020603050405020304" pitchFamily="18" charset="0"/>
          </a:endParaRPr>
        </a:p>
      </dsp:txBody>
      <dsp:txXfrm>
        <a:off x="4253271" y="2894048"/>
        <a:ext cx="5602245" cy="1442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4C7FF-423B-43C0-A203-ADB9D7B120E4}">
      <dsp:nvSpPr>
        <dsp:cNvPr id="0" name=""/>
        <dsp:cNvSpPr/>
      </dsp:nvSpPr>
      <dsp:spPr>
        <a:xfrm>
          <a:off x="0" y="0"/>
          <a:ext cx="10058399" cy="693380"/>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владний характер</a:t>
          </a:r>
          <a:endParaRPr lang="uk-UA" sz="3600" i="0" kern="1200" dirty="0">
            <a:latin typeface="+mj-lt"/>
          </a:endParaRPr>
        </a:p>
      </dsp:txBody>
      <dsp:txXfrm>
        <a:off x="33848" y="33848"/>
        <a:ext cx="9990703" cy="625684"/>
      </dsp:txXfrm>
    </dsp:sp>
    <dsp:sp modelId="{0E37B7BE-30D4-4A45-B616-68D8D583705C}">
      <dsp:nvSpPr>
        <dsp:cNvPr id="0" name=""/>
        <dsp:cNvSpPr/>
      </dsp:nvSpPr>
      <dsp:spPr>
        <a:xfrm>
          <a:off x="0" y="528896"/>
          <a:ext cx="10058399" cy="669651"/>
        </a:xfrm>
        <a:prstGeom prst="round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чітка визначеність суб</a:t>
          </a:r>
          <a:r>
            <a:rPr lang="en-US" sz="3600" i="0" kern="1200" dirty="0" smtClean="0">
              <a:latin typeface="+mj-lt"/>
            </a:rPr>
            <a:t>’</a:t>
          </a:r>
          <a:r>
            <a:rPr lang="uk-UA" sz="3600" i="0" kern="1200" dirty="0" smtClean="0">
              <a:latin typeface="+mj-lt"/>
            </a:rPr>
            <a:t>єктів цієї діяльності</a:t>
          </a:r>
          <a:endParaRPr lang="uk-UA" sz="3600" i="0" kern="1200" dirty="0">
            <a:latin typeface="+mj-lt"/>
          </a:endParaRPr>
        </a:p>
      </dsp:txBody>
      <dsp:txXfrm>
        <a:off x="32690" y="561586"/>
        <a:ext cx="9993019" cy="604271"/>
      </dsp:txXfrm>
    </dsp:sp>
    <dsp:sp modelId="{F4E29D1F-BE10-4382-A187-392C2B992A0C}">
      <dsp:nvSpPr>
        <dsp:cNvPr id="0" name=""/>
        <dsp:cNvSpPr/>
      </dsp:nvSpPr>
      <dsp:spPr>
        <a:xfrm>
          <a:off x="0" y="1350031"/>
          <a:ext cx="10058399" cy="1280359"/>
        </a:xfrm>
        <a:prstGeom prst="round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i="0" kern="1200" dirty="0" smtClean="0">
              <a:latin typeface="+mj-lt"/>
            </a:rPr>
            <a:t>здійснюється в певних процедурних формах, які регламентують цей процес</a:t>
          </a:r>
          <a:endParaRPr lang="uk-UA" sz="3600" i="0" kern="1200" dirty="0">
            <a:latin typeface="+mj-lt"/>
          </a:endParaRPr>
        </a:p>
      </dsp:txBody>
      <dsp:txXfrm>
        <a:off x="62502" y="1412533"/>
        <a:ext cx="9933395" cy="1155355"/>
      </dsp:txXfrm>
    </dsp:sp>
    <dsp:sp modelId="{F2043B4C-3B1D-43EE-AD19-A7F7699CF317}">
      <dsp:nvSpPr>
        <dsp:cNvPr id="0" name=""/>
        <dsp:cNvSpPr/>
      </dsp:nvSpPr>
      <dsp:spPr>
        <a:xfrm>
          <a:off x="0" y="2772049"/>
          <a:ext cx="10058399" cy="574708"/>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здійснюється на підставі норм права</a:t>
          </a:r>
          <a:endParaRPr lang="uk-UA" sz="3600" i="0" kern="1200" dirty="0">
            <a:latin typeface="+mj-lt"/>
          </a:endParaRPr>
        </a:p>
      </dsp:txBody>
      <dsp:txXfrm>
        <a:off x="28055" y="2800104"/>
        <a:ext cx="10002289" cy="518598"/>
      </dsp:txXfrm>
    </dsp:sp>
    <dsp:sp modelId="{263C970D-2C6B-48BF-852F-17D01E026439}">
      <dsp:nvSpPr>
        <dsp:cNvPr id="0" name=""/>
        <dsp:cNvSpPr/>
      </dsp:nvSpPr>
      <dsp:spPr>
        <a:xfrm>
          <a:off x="0" y="3329344"/>
          <a:ext cx="10058399" cy="693380"/>
        </a:xfrm>
        <a:prstGeom prst="roundRect">
          <a:avLst/>
        </a:prstGeom>
        <a:gradFill rotWithShape="0">
          <a:gsLst>
            <a:gs pos="0">
              <a:schemeClr val="accent6">
                <a:hueOff val="0"/>
                <a:satOff val="0"/>
                <a:lumOff val="0"/>
                <a:alphaOff val="0"/>
              </a:schemeClr>
            </a:gs>
            <a:gs pos="100000">
              <a:schemeClr val="accent6">
                <a:hueOff val="0"/>
                <a:satOff val="0"/>
                <a:lumOff val="0"/>
                <a:alphaOff val="0"/>
                <a:shade val="48000"/>
                <a:satMod val="180000"/>
                <a:lumMod val="94000"/>
              </a:schemeClr>
            </a:gs>
            <a:gs pos="100000">
              <a:schemeClr val="accent6">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завершується виданням правозастосовного акта</a:t>
          </a:r>
          <a:endParaRPr lang="uk-UA" sz="3600" i="0" kern="1200" dirty="0">
            <a:latin typeface="+mj-lt"/>
          </a:endParaRPr>
        </a:p>
      </dsp:txBody>
      <dsp:txXfrm>
        <a:off x="33848" y="3363192"/>
        <a:ext cx="9990703" cy="625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4C7FF-423B-43C0-A203-ADB9D7B120E4}">
      <dsp:nvSpPr>
        <dsp:cNvPr id="0" name=""/>
        <dsp:cNvSpPr/>
      </dsp:nvSpPr>
      <dsp:spPr>
        <a:xfrm>
          <a:off x="0" y="911"/>
          <a:ext cx="10058399" cy="99448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встановлення фактичних обставин справи</a:t>
          </a:r>
          <a:endParaRPr lang="uk-UA" sz="3600" i="0" kern="1200" dirty="0">
            <a:latin typeface="+mj-lt"/>
          </a:endParaRPr>
        </a:p>
      </dsp:txBody>
      <dsp:txXfrm>
        <a:off x="48547" y="49458"/>
        <a:ext cx="9961305" cy="897394"/>
      </dsp:txXfrm>
    </dsp:sp>
    <dsp:sp modelId="{0E37B7BE-30D4-4A45-B616-68D8D583705C}">
      <dsp:nvSpPr>
        <dsp:cNvPr id="0" name=""/>
        <dsp:cNvSpPr/>
      </dsp:nvSpPr>
      <dsp:spPr>
        <a:xfrm>
          <a:off x="0" y="1009716"/>
          <a:ext cx="10058399" cy="994488"/>
        </a:xfrm>
        <a:prstGeom prst="round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вибір і аналіз норми права</a:t>
          </a:r>
          <a:endParaRPr lang="uk-UA" sz="3600" i="0" kern="1200" dirty="0">
            <a:latin typeface="+mj-lt"/>
          </a:endParaRPr>
        </a:p>
      </dsp:txBody>
      <dsp:txXfrm>
        <a:off x="48547" y="1058263"/>
        <a:ext cx="9961305" cy="897394"/>
      </dsp:txXfrm>
    </dsp:sp>
    <dsp:sp modelId="{F4E29D1F-BE10-4382-A187-392C2B992A0C}">
      <dsp:nvSpPr>
        <dsp:cNvPr id="0" name=""/>
        <dsp:cNvSpPr/>
      </dsp:nvSpPr>
      <dsp:spPr>
        <a:xfrm>
          <a:off x="0" y="2018520"/>
          <a:ext cx="10058399" cy="994488"/>
        </a:xfrm>
        <a:prstGeom prst="round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прийняття та документальне оформлення прийнятого рішення</a:t>
          </a:r>
          <a:endParaRPr lang="uk-UA" sz="3600" i="0" kern="1200" dirty="0">
            <a:latin typeface="+mj-lt"/>
          </a:endParaRPr>
        </a:p>
      </dsp:txBody>
      <dsp:txXfrm>
        <a:off x="48547" y="2067067"/>
        <a:ext cx="9961305" cy="897394"/>
      </dsp:txXfrm>
    </dsp:sp>
    <dsp:sp modelId="{F2043B4C-3B1D-43EE-AD19-A7F7699CF317}">
      <dsp:nvSpPr>
        <dsp:cNvPr id="0" name=""/>
        <dsp:cNvSpPr/>
      </dsp:nvSpPr>
      <dsp:spPr>
        <a:xfrm>
          <a:off x="0" y="3028236"/>
          <a:ext cx="10058399" cy="994488"/>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uk-UA" sz="3600" i="0" kern="1200" dirty="0" smtClean="0">
              <a:latin typeface="+mj-lt"/>
            </a:rPr>
            <a:t>виконання прийнятого рішення</a:t>
          </a:r>
          <a:endParaRPr lang="uk-UA" sz="3600" i="0" kern="1200" dirty="0">
            <a:latin typeface="+mj-lt"/>
          </a:endParaRPr>
        </a:p>
      </dsp:txBody>
      <dsp:txXfrm>
        <a:off x="48547" y="3076783"/>
        <a:ext cx="9961305" cy="897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7229C-441E-43BA-91A1-92E3AED3B600}">
      <dsp:nvSpPr>
        <dsp:cNvPr id="0" name=""/>
        <dsp:cNvSpPr/>
      </dsp:nvSpPr>
      <dsp:spPr>
        <a:xfrm>
          <a:off x="1635028" y="877"/>
          <a:ext cx="3353647" cy="201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mj-lt"/>
            </a:rPr>
            <a:t>законність</a:t>
          </a:r>
          <a:endParaRPr lang="uk-UA" sz="3200" b="0" i="0" kern="1200" dirty="0">
            <a:latin typeface="+mj-lt"/>
          </a:endParaRPr>
        </a:p>
      </dsp:txBody>
      <dsp:txXfrm>
        <a:off x="1635028" y="877"/>
        <a:ext cx="3353647" cy="2012188"/>
      </dsp:txXfrm>
    </dsp:sp>
    <dsp:sp modelId="{C0EEE4A6-B4DC-4C09-B392-32728D52F5FC}">
      <dsp:nvSpPr>
        <dsp:cNvPr id="0" name=""/>
        <dsp:cNvSpPr/>
      </dsp:nvSpPr>
      <dsp:spPr>
        <a:xfrm>
          <a:off x="5324040" y="877"/>
          <a:ext cx="3353647" cy="201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mj-lt"/>
            </a:rPr>
            <a:t>обґрунтованість</a:t>
          </a:r>
          <a:endParaRPr lang="uk-UA" sz="3200" b="0" i="0" kern="1200" dirty="0">
            <a:latin typeface="+mj-lt"/>
          </a:endParaRPr>
        </a:p>
      </dsp:txBody>
      <dsp:txXfrm>
        <a:off x="5324040" y="877"/>
        <a:ext cx="3353647" cy="2012188"/>
      </dsp:txXfrm>
    </dsp:sp>
    <dsp:sp modelId="{7E5C8FB3-D5A6-4D77-928D-AD8BAFE4E530}">
      <dsp:nvSpPr>
        <dsp:cNvPr id="0" name=""/>
        <dsp:cNvSpPr/>
      </dsp:nvSpPr>
      <dsp:spPr>
        <a:xfrm>
          <a:off x="1635028" y="2348430"/>
          <a:ext cx="3353647" cy="201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mj-lt"/>
            </a:rPr>
            <a:t>доцільність</a:t>
          </a:r>
          <a:endParaRPr lang="uk-UA" sz="3200" b="0" i="0" kern="1200" dirty="0">
            <a:latin typeface="+mj-lt"/>
          </a:endParaRPr>
        </a:p>
      </dsp:txBody>
      <dsp:txXfrm>
        <a:off x="1635028" y="2348430"/>
        <a:ext cx="3353647" cy="2012188"/>
      </dsp:txXfrm>
    </dsp:sp>
    <dsp:sp modelId="{3A08F45A-56B9-41C7-9E00-9B7CBAFA705E}">
      <dsp:nvSpPr>
        <dsp:cNvPr id="0" name=""/>
        <dsp:cNvSpPr/>
      </dsp:nvSpPr>
      <dsp:spPr>
        <a:xfrm>
          <a:off x="5324040" y="2348430"/>
          <a:ext cx="3353647" cy="201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uk-UA" sz="3200" b="0" i="0" kern="1200" dirty="0" smtClean="0">
              <a:latin typeface="+mj-lt"/>
            </a:rPr>
            <a:t>справедливість</a:t>
          </a:r>
          <a:endParaRPr lang="uk-UA" sz="3200" b="0" i="0" kern="1200" dirty="0">
            <a:latin typeface="+mj-lt"/>
          </a:endParaRPr>
        </a:p>
      </dsp:txBody>
      <dsp:txXfrm>
        <a:off x="5324040" y="2348430"/>
        <a:ext cx="3353647" cy="20121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CC1BF-449B-45AD-9815-FD2ED9A4C1B8}">
      <dsp:nvSpPr>
        <dsp:cNvPr id="0" name=""/>
        <dsp:cNvSpPr/>
      </dsp:nvSpPr>
      <dsp:spPr>
        <a:xfrm>
          <a:off x="15" y="63166"/>
          <a:ext cx="3452663" cy="1266906"/>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владний характер</a:t>
          </a:r>
          <a:endParaRPr lang="uk-UA" sz="2800" kern="1200" dirty="0">
            <a:latin typeface="+mj-lt"/>
          </a:endParaRPr>
        </a:p>
      </dsp:txBody>
      <dsp:txXfrm>
        <a:off x="15" y="63166"/>
        <a:ext cx="3452663" cy="1266906"/>
      </dsp:txXfrm>
    </dsp:sp>
    <dsp:sp modelId="{F7DD734F-9116-43D1-A25F-A665BBBCBC66}">
      <dsp:nvSpPr>
        <dsp:cNvPr id="0" name=""/>
        <dsp:cNvSpPr/>
      </dsp:nvSpPr>
      <dsp:spPr>
        <a:xfrm>
          <a:off x="3800845" y="126845"/>
          <a:ext cx="2456708" cy="1089225"/>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відповідність нормам права</a:t>
          </a:r>
          <a:endParaRPr lang="uk-UA" sz="2800" kern="1200" dirty="0">
            <a:latin typeface="+mj-lt"/>
          </a:endParaRPr>
        </a:p>
      </dsp:txBody>
      <dsp:txXfrm>
        <a:off x="3800845" y="126845"/>
        <a:ext cx="2456708" cy="1089225"/>
      </dsp:txXfrm>
    </dsp:sp>
    <dsp:sp modelId="{C881139D-FE8B-48A5-B38E-64DC362295FD}">
      <dsp:nvSpPr>
        <dsp:cNvPr id="0" name=""/>
        <dsp:cNvSpPr/>
      </dsp:nvSpPr>
      <dsp:spPr>
        <a:xfrm>
          <a:off x="6605720" y="112292"/>
          <a:ext cx="3452663" cy="1122516"/>
        </a:xfrm>
        <a:prstGeom prst="rect">
          <a:avLst/>
        </a:prstGeom>
        <a:gradFill rotWithShape="0">
          <a:gsLst>
            <a:gs pos="0">
              <a:schemeClr val="accent4">
                <a:hueOff val="0"/>
                <a:satOff val="0"/>
                <a:lumOff val="0"/>
                <a:alphaOff val="0"/>
              </a:schemeClr>
            </a:gs>
            <a:gs pos="100000">
              <a:schemeClr val="accent4">
                <a:hueOff val="0"/>
                <a:satOff val="0"/>
                <a:lumOff val="0"/>
                <a:alphaOff val="0"/>
                <a:shade val="48000"/>
                <a:satMod val="180000"/>
                <a:lumMod val="94000"/>
              </a:schemeClr>
            </a:gs>
            <a:gs pos="100000">
              <a:schemeClr val="accent4">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персоніфікований характер</a:t>
          </a:r>
          <a:endParaRPr lang="uk-UA" sz="2800" kern="1200" dirty="0">
            <a:latin typeface="+mj-lt"/>
          </a:endParaRPr>
        </a:p>
      </dsp:txBody>
      <dsp:txXfrm>
        <a:off x="6605720" y="112292"/>
        <a:ext cx="3452663" cy="11225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F822-C84A-4643-8AC2-436F8B3A7D01}">
      <dsp:nvSpPr>
        <dsp:cNvPr id="0" name=""/>
        <dsp:cNvSpPr/>
      </dsp:nvSpPr>
      <dsp:spPr>
        <a:xfrm>
          <a:off x="0" y="199738"/>
          <a:ext cx="5549079" cy="1295567"/>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видаються у певній формі</a:t>
          </a:r>
          <a:endParaRPr lang="uk-UA" sz="2800" kern="1200" dirty="0">
            <a:latin typeface="+mj-lt"/>
          </a:endParaRPr>
        </a:p>
      </dsp:txBody>
      <dsp:txXfrm>
        <a:off x="0" y="199738"/>
        <a:ext cx="5549079" cy="1295567"/>
      </dsp:txXfrm>
    </dsp:sp>
    <dsp:sp modelId="{298A9B71-54CF-45C6-8723-923FBCC26736}">
      <dsp:nvSpPr>
        <dsp:cNvPr id="0" name=""/>
        <dsp:cNvSpPr/>
      </dsp:nvSpPr>
      <dsp:spPr>
        <a:xfrm>
          <a:off x="5824321" y="0"/>
          <a:ext cx="4224668" cy="1492518"/>
        </a:xfrm>
        <a:prstGeom prst="rect">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a:noFill/>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kern="1200" dirty="0" smtClean="0">
              <a:latin typeface="+mj-lt"/>
            </a:rPr>
            <a:t>зумовлюють</a:t>
          </a:r>
          <a:r>
            <a:rPr lang="uk-UA" sz="2800" kern="1200" baseline="0" dirty="0" smtClean="0">
              <a:latin typeface="+mj-lt"/>
            </a:rPr>
            <a:t> виникнення, зміну або припинення правових відносин </a:t>
          </a:r>
          <a:endParaRPr lang="uk-UA" sz="2800" kern="1200" dirty="0">
            <a:latin typeface="+mj-lt"/>
          </a:endParaRPr>
        </a:p>
      </dsp:txBody>
      <dsp:txXfrm>
        <a:off x="5824321" y="0"/>
        <a:ext cx="4224668" cy="14925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BA0CB-7FFF-4BD7-9C29-268233AAC9D6}">
      <dsp:nvSpPr>
        <dsp:cNvPr id="0" name=""/>
        <dsp:cNvSpPr/>
      </dsp:nvSpPr>
      <dsp:spPr>
        <a:xfrm>
          <a:off x="49" y="5251"/>
          <a:ext cx="4700141" cy="1238400"/>
        </a:xfrm>
        <a:prstGeom prst="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w="12700" cap="flat" cmpd="sng" algn="ctr">
          <a:solidFill>
            <a:schemeClr val="accent2">
              <a:hueOff val="0"/>
              <a:satOff val="0"/>
              <a:lumOff val="0"/>
              <a:alphaOff val="0"/>
            </a:schemeClr>
          </a:solidFill>
          <a:prstDash val="solid"/>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За значення у юридичному процесі</a:t>
          </a:r>
          <a:endParaRPr lang="uk-UA" sz="3200" b="1" kern="1200" dirty="0">
            <a:latin typeface="Times New Roman" panose="02020603050405020304" pitchFamily="18" charset="0"/>
            <a:cs typeface="Times New Roman" panose="02020603050405020304" pitchFamily="18" charset="0"/>
          </a:endParaRPr>
        </a:p>
      </dsp:txBody>
      <dsp:txXfrm>
        <a:off x="49" y="5251"/>
        <a:ext cx="4700141" cy="1238400"/>
      </dsp:txXfrm>
    </dsp:sp>
    <dsp:sp modelId="{5B1BBD51-59AA-4E02-BB1C-9CA8BCC88FD0}">
      <dsp:nvSpPr>
        <dsp:cNvPr id="0" name=""/>
        <dsp:cNvSpPr/>
      </dsp:nvSpPr>
      <dsp:spPr>
        <a:xfrm>
          <a:off x="49" y="1243651"/>
          <a:ext cx="4700141" cy="277382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ts val="1800"/>
            </a:spcAft>
            <a:buChar char="••"/>
          </a:pPr>
          <a:r>
            <a:rPr lang="uk-UA" sz="2800" kern="1200" dirty="0" smtClean="0">
              <a:solidFill>
                <a:schemeClr val="bg2">
                  <a:lumMod val="25000"/>
                </a:schemeClr>
              </a:solidFill>
              <a:latin typeface="Times New Roman" panose="02020603050405020304" pitchFamily="18" charset="0"/>
              <a:cs typeface="Times New Roman" panose="02020603050405020304" pitchFamily="18" charset="0"/>
            </a:rPr>
            <a:t>основні акти</a:t>
          </a:r>
          <a:endParaRPr lang="uk-UA" sz="2800" kern="120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800"/>
            </a:spcAft>
            <a:buChar char="••"/>
          </a:pPr>
          <a:r>
            <a:rPr lang="uk-UA" sz="2800" kern="1200" dirty="0" smtClean="0">
              <a:solidFill>
                <a:schemeClr val="bg2">
                  <a:lumMod val="25000"/>
                </a:schemeClr>
              </a:solidFill>
              <a:latin typeface="Times New Roman" panose="02020603050405020304" pitchFamily="18" charset="0"/>
              <a:cs typeface="Times New Roman" panose="02020603050405020304" pitchFamily="18" charset="0"/>
            </a:rPr>
            <a:t>допоміжні акти</a:t>
          </a:r>
          <a:endParaRPr lang="uk-UA" sz="28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49" y="1243651"/>
        <a:ext cx="4700141" cy="2773822"/>
      </dsp:txXfrm>
    </dsp:sp>
    <dsp:sp modelId="{4CFD8727-0DCF-4AE9-863B-7390F8CFA5A4}">
      <dsp:nvSpPr>
        <dsp:cNvPr id="0" name=""/>
        <dsp:cNvSpPr/>
      </dsp:nvSpPr>
      <dsp:spPr>
        <a:xfrm>
          <a:off x="5358209" y="5251"/>
          <a:ext cx="4700141" cy="1238400"/>
        </a:xfrm>
        <a:prstGeom prst="rect">
          <a:avLst/>
        </a:prstGeom>
        <a:gradFill rotWithShape="0">
          <a:gsLst>
            <a:gs pos="0">
              <a:schemeClr val="accent2">
                <a:hueOff val="-1446200"/>
                <a:satOff val="-9924"/>
                <a:lumOff val="5098"/>
                <a:alphaOff val="0"/>
              </a:schemeClr>
            </a:gs>
            <a:gs pos="100000">
              <a:schemeClr val="accent2">
                <a:hueOff val="-1446200"/>
                <a:satOff val="-9924"/>
                <a:lumOff val="5098"/>
                <a:alphaOff val="0"/>
                <a:shade val="48000"/>
                <a:satMod val="180000"/>
                <a:lumMod val="94000"/>
              </a:schemeClr>
            </a:gs>
            <a:gs pos="100000">
              <a:schemeClr val="accent2">
                <a:hueOff val="-1446200"/>
                <a:satOff val="-9924"/>
                <a:lumOff val="5098"/>
                <a:alphaOff val="0"/>
                <a:shade val="48000"/>
                <a:satMod val="180000"/>
                <a:lumMod val="94000"/>
              </a:schemeClr>
            </a:gs>
          </a:gsLst>
          <a:lin ang="4140000" scaled="1"/>
        </a:gradFill>
        <a:ln w="12700" cap="flat" cmpd="sng" algn="ctr">
          <a:solidFill>
            <a:schemeClr val="accent2">
              <a:hueOff val="-1446200"/>
              <a:satOff val="-9924"/>
              <a:lumOff val="5098"/>
              <a:alphaOff val="0"/>
            </a:schemeClr>
          </a:solidFill>
          <a:prstDash val="solid"/>
        </a:ln>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uk-UA" sz="3200" b="1" kern="1200" dirty="0" smtClean="0">
              <a:latin typeface="Times New Roman" panose="02020603050405020304" pitchFamily="18" charset="0"/>
              <a:cs typeface="Times New Roman" panose="02020603050405020304" pitchFamily="18" charset="0"/>
            </a:rPr>
            <a:t>Залежно від суб</a:t>
          </a:r>
          <a:r>
            <a:rPr lang="en-US" sz="3200" b="1" kern="1200" dirty="0" smtClean="0">
              <a:latin typeface="Times New Roman" panose="02020603050405020304" pitchFamily="18" charset="0"/>
              <a:cs typeface="Times New Roman" panose="02020603050405020304" pitchFamily="18" charset="0"/>
            </a:rPr>
            <a:t>’</a:t>
          </a:r>
          <a:r>
            <a:rPr lang="uk-UA" sz="3200" b="1" kern="1200" dirty="0" smtClean="0">
              <a:latin typeface="Times New Roman" panose="02020603050405020304" pitchFamily="18" charset="0"/>
              <a:cs typeface="Times New Roman" panose="02020603050405020304" pitchFamily="18" charset="0"/>
            </a:rPr>
            <a:t>єктів </a:t>
          </a:r>
          <a:endParaRPr lang="uk-UA" sz="3200" b="1" kern="1200" dirty="0">
            <a:latin typeface="Times New Roman" panose="02020603050405020304" pitchFamily="18" charset="0"/>
            <a:cs typeface="Times New Roman" panose="02020603050405020304" pitchFamily="18" charset="0"/>
          </a:endParaRPr>
        </a:p>
      </dsp:txBody>
      <dsp:txXfrm>
        <a:off x="5358209" y="5251"/>
        <a:ext cx="4700141" cy="1238400"/>
      </dsp:txXfrm>
    </dsp:sp>
    <dsp:sp modelId="{619F1CEB-3E7F-4C6C-8451-097EB2FB637A}">
      <dsp:nvSpPr>
        <dsp:cNvPr id="0" name=""/>
        <dsp:cNvSpPr/>
      </dsp:nvSpPr>
      <dsp:spPr>
        <a:xfrm>
          <a:off x="5358209" y="1243651"/>
          <a:ext cx="4700141" cy="2773822"/>
        </a:xfrm>
        <a:prstGeom prst="rect">
          <a:avLst/>
        </a:prstGeom>
        <a:solidFill>
          <a:schemeClr val="accent2">
            <a:tint val="40000"/>
            <a:alpha val="90000"/>
            <a:hueOff val="-1757410"/>
            <a:satOff val="-6624"/>
            <a:lumOff val="722"/>
            <a:alphaOff val="0"/>
          </a:schemeClr>
        </a:solidFill>
        <a:ln w="12700" cap="flat" cmpd="sng" algn="ctr">
          <a:solidFill>
            <a:schemeClr val="accent2">
              <a:tint val="40000"/>
              <a:alpha val="90000"/>
              <a:hueOff val="-1757410"/>
              <a:satOff val="-6624"/>
              <a:lumOff val="722"/>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ts val="1200"/>
            </a:spcAft>
            <a:buChar char="••"/>
          </a:pPr>
          <a:r>
            <a:rPr lang="uk-UA" sz="2800" kern="1200" dirty="0" smtClean="0">
              <a:solidFill>
                <a:schemeClr val="bg2">
                  <a:lumMod val="25000"/>
                </a:schemeClr>
              </a:solidFill>
              <a:latin typeface="Times New Roman" panose="02020603050405020304" pitchFamily="18" charset="0"/>
              <a:cs typeface="Times New Roman" panose="02020603050405020304" pitchFamily="18" charset="0"/>
            </a:rPr>
            <a:t>акти, що видані державними органами </a:t>
          </a:r>
          <a:endParaRPr lang="uk-UA" sz="2800" kern="1200" dirty="0">
            <a:solidFill>
              <a:schemeClr val="bg2">
                <a:lumMod val="25000"/>
              </a:schemeClr>
            </a:solidFill>
            <a:latin typeface="Times New Roman" panose="02020603050405020304" pitchFamily="18" charset="0"/>
            <a:cs typeface="Times New Roman" panose="02020603050405020304" pitchFamily="18" charset="0"/>
          </a:endParaRPr>
        </a:p>
        <a:p>
          <a:pPr marL="285750" lvl="1" indent="-285750" algn="l" defTabSz="1244600">
            <a:lnSpc>
              <a:spcPct val="90000"/>
            </a:lnSpc>
            <a:spcBef>
              <a:spcPct val="0"/>
            </a:spcBef>
            <a:spcAft>
              <a:spcPts val="1200"/>
            </a:spcAft>
            <a:buChar char="••"/>
          </a:pPr>
          <a:r>
            <a:rPr lang="uk-UA" sz="2800" kern="1200" dirty="0" smtClean="0">
              <a:solidFill>
                <a:schemeClr val="bg2">
                  <a:lumMod val="25000"/>
                </a:schemeClr>
              </a:solidFill>
              <a:latin typeface="Times New Roman" panose="02020603050405020304" pitchFamily="18" charset="0"/>
              <a:cs typeface="Times New Roman" panose="02020603050405020304" pitchFamily="18" charset="0"/>
            </a:rPr>
            <a:t>акти, які видані уповноваженими недержавними організаціями</a:t>
          </a:r>
          <a:endParaRPr lang="uk-UA" sz="2800" kern="1200" dirty="0">
            <a:solidFill>
              <a:schemeClr val="bg2">
                <a:lumMod val="25000"/>
              </a:schemeClr>
            </a:solidFill>
            <a:latin typeface="Times New Roman" panose="02020603050405020304" pitchFamily="18" charset="0"/>
            <a:cs typeface="Times New Roman" panose="02020603050405020304" pitchFamily="18" charset="0"/>
          </a:endParaRPr>
        </a:p>
      </dsp:txBody>
      <dsp:txXfrm>
        <a:off x="5358209" y="1243651"/>
        <a:ext cx="4700141" cy="27738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diagrams.loki3.com/BracketList+Icon">
  <dgm:title val="Список с вертикальной скобкой"/>
  <dgm:desc val="Служит для отображения сгруппированных блоков данных.  Хорошо подходит для размещения большого количества текста уровня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3294E-2C30-4A42-94AF-CC2BD5B97733}" type="datetimeFigureOut">
              <a:rPr lang="uk-UA" smtClean="0"/>
              <a:t>08.04.2016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1F8DF-2197-4DED-BCE0-32C56EC4590D}" type="slidenum">
              <a:rPr lang="uk-UA" smtClean="0"/>
              <a:t>‹#›</a:t>
            </a:fld>
            <a:endParaRPr lang="uk-UA"/>
          </a:p>
        </p:txBody>
      </p:sp>
    </p:spTree>
    <p:extLst>
      <p:ext uri="{BB962C8B-B14F-4D97-AF65-F5344CB8AC3E}">
        <p14:creationId xmlns:p14="http://schemas.microsoft.com/office/powerpoint/2010/main" val="3567517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5</a:t>
            </a:fld>
            <a:endParaRPr lang="uk-UA"/>
          </a:p>
        </p:txBody>
      </p:sp>
    </p:spTree>
    <p:extLst>
      <p:ext uri="{BB962C8B-B14F-4D97-AF65-F5344CB8AC3E}">
        <p14:creationId xmlns:p14="http://schemas.microsoft.com/office/powerpoint/2010/main" val="158859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28</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t>30</a:t>
            </a:fld>
            <a:endParaRPr lang="uk-UA"/>
          </a:p>
        </p:txBody>
      </p:sp>
    </p:spTree>
    <p:extLst>
      <p:ext uri="{BB962C8B-B14F-4D97-AF65-F5344CB8AC3E}">
        <p14:creationId xmlns:p14="http://schemas.microsoft.com/office/powerpoint/2010/main" val="1576924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31</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33</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34</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35</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7</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8</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9</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10</a:t>
            </a:fld>
            <a:endParaRPr lang="uk-UA"/>
          </a:p>
        </p:txBody>
      </p:sp>
    </p:spTree>
    <p:extLst>
      <p:ext uri="{BB962C8B-B14F-4D97-AF65-F5344CB8AC3E}">
        <p14:creationId xmlns:p14="http://schemas.microsoft.com/office/powerpoint/2010/main" val="158859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13</a:t>
            </a:fld>
            <a:endParaRPr lang="uk-UA"/>
          </a:p>
        </p:txBody>
      </p:sp>
    </p:spTree>
    <p:extLst>
      <p:ext uri="{BB962C8B-B14F-4D97-AF65-F5344CB8AC3E}">
        <p14:creationId xmlns:p14="http://schemas.microsoft.com/office/powerpoint/2010/main" val="192857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15</a:t>
            </a:fld>
            <a:endParaRPr lang="uk-UA"/>
          </a:p>
        </p:txBody>
      </p:sp>
    </p:spTree>
    <p:extLst>
      <p:ext uri="{BB962C8B-B14F-4D97-AF65-F5344CB8AC3E}">
        <p14:creationId xmlns:p14="http://schemas.microsoft.com/office/powerpoint/2010/main" val="158859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B91F8DF-2197-4DED-BCE0-32C56EC4590D}" type="slidenum">
              <a:rPr lang="uk-UA" smtClean="0"/>
              <a:t>22</a:t>
            </a:fld>
            <a:endParaRPr lang="uk-UA"/>
          </a:p>
        </p:txBody>
      </p:sp>
    </p:spTree>
    <p:extLst>
      <p:ext uri="{BB962C8B-B14F-4D97-AF65-F5344CB8AC3E}">
        <p14:creationId xmlns:p14="http://schemas.microsoft.com/office/powerpoint/2010/main" val="158859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B91F8DF-2197-4DED-BCE0-32C56EC4590D}" type="slidenum">
              <a:rPr lang="uk-UA" smtClean="0"/>
              <a:t>24</a:t>
            </a:fld>
            <a:endParaRPr lang="uk-UA"/>
          </a:p>
        </p:txBody>
      </p:sp>
    </p:spTree>
    <p:extLst>
      <p:ext uri="{BB962C8B-B14F-4D97-AF65-F5344CB8AC3E}">
        <p14:creationId xmlns:p14="http://schemas.microsoft.com/office/powerpoint/2010/main" val="285354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2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4101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52532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24A159-E1FB-45F8-A5C3-C5279AA555F6}" type="datetimeFigureOut">
              <a:rPr lang="uk-UA" smtClean="0"/>
              <a:t>08.04.2016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40923615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424A159-E1FB-45F8-A5C3-C5279AA555F6}" type="datetimeFigureOut">
              <a:rPr lang="uk-UA" smtClean="0"/>
              <a:t>08.04.2016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E4780D0-9E40-4B88-A993-BA7C3ADA4CC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22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24A159-E1FB-45F8-A5C3-C5279AA555F6}" type="datetimeFigureOut">
              <a:rPr lang="uk-UA" smtClean="0"/>
              <a:t>08.04.2016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39111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24A159-E1FB-45F8-A5C3-C5279AA555F6}" type="datetimeFigureOut">
              <a:rPr lang="uk-UA" smtClean="0"/>
              <a:t>08.04.2016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3452960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24A159-E1FB-45F8-A5C3-C5279AA555F6}" type="datetimeFigureOut">
              <a:rPr lang="uk-UA" smtClean="0"/>
              <a:t>08.04.2016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172062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24A159-E1FB-45F8-A5C3-C5279AA555F6}" type="datetimeFigureOut">
              <a:rPr lang="uk-UA" smtClean="0"/>
              <a:t>08.04.2016</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303317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24A159-E1FB-45F8-A5C3-C5279AA555F6}" type="datetimeFigureOut">
              <a:rPr lang="uk-UA" smtClean="0"/>
              <a:t>08.04.2016</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E4780D0-9E40-4B88-A993-BA7C3ADA4CC8}" type="slidenum">
              <a:rPr lang="uk-UA" smtClean="0"/>
              <a:t>‹#›</a:t>
            </a:fld>
            <a:endParaRPr lang="uk-UA"/>
          </a:p>
        </p:txBody>
      </p:sp>
    </p:spTree>
    <p:extLst>
      <p:ext uri="{BB962C8B-B14F-4D97-AF65-F5344CB8AC3E}">
        <p14:creationId xmlns:p14="http://schemas.microsoft.com/office/powerpoint/2010/main" val="261875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24A159-E1FB-45F8-A5C3-C5279AA555F6}" type="datetimeFigureOut">
              <a:rPr lang="uk-UA" smtClean="0"/>
              <a:t>08.04.2016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E4780D0-9E40-4B88-A993-BA7C3ADA4CC8}" type="slidenum">
              <a:rPr lang="uk-UA" smtClean="0"/>
              <a:t>‹#›</a:t>
            </a:fld>
            <a:endParaRPr lang="uk-UA"/>
          </a:p>
        </p:txBody>
      </p:sp>
    </p:spTree>
    <p:extLst>
      <p:ext uri="{BB962C8B-B14F-4D97-AF65-F5344CB8AC3E}">
        <p14:creationId xmlns:p14="http://schemas.microsoft.com/office/powerpoint/2010/main" val="26420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7000">
              <a:srgbClr val="FFFFFF"/>
            </a:gs>
            <a:gs pos="0">
              <a:schemeClr val="accent1">
                <a:lumMod val="0"/>
                <a:lumOff val="100000"/>
              </a:schemeClr>
            </a:gs>
            <a:gs pos="36000">
              <a:schemeClr val="accent1">
                <a:lumMod val="0"/>
                <a:lumOff val="100000"/>
              </a:schemeClr>
            </a:gs>
            <a:gs pos="100000">
              <a:schemeClr val="accent1">
                <a:lumMod val="100000"/>
              </a:schemeClr>
            </a:gs>
          </a:gsLst>
          <a:lin ang="27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24A159-E1FB-45F8-A5C3-C5279AA555F6}" type="datetimeFigureOut">
              <a:rPr lang="uk-UA" smtClean="0"/>
              <a:t>08.04.2016</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E4780D0-9E40-4B88-A993-BA7C3ADA4CC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4726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465" y="1718524"/>
            <a:ext cx="7294048" cy="4614185"/>
          </a:xfrm>
          <a:prstGeom prst="rect">
            <a:avLst/>
          </a:prstGeom>
          <a:ln>
            <a:noFill/>
          </a:ln>
          <a:effectLst>
            <a:softEdge rad="112500"/>
          </a:effectLst>
        </p:spPr>
      </p:pic>
      <p:pic>
        <p:nvPicPr>
          <p:cNvPr id="1026" name="Рисунок 92" descr="http://www.naiau.kiev.ua/images/template/95_rok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762" y="1919689"/>
            <a:ext cx="929887" cy="10020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gerb_14-01-2013_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9133" y="2031563"/>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Заголовок 1"/>
          <p:cNvSpPr txBox="1">
            <a:spLocks/>
          </p:cNvSpPr>
          <p:nvPr/>
        </p:nvSpPr>
        <p:spPr>
          <a:xfrm>
            <a:off x="140043" y="491329"/>
            <a:ext cx="11002264" cy="11014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uk-UA" sz="3600" b="1" dirty="0" smtClean="0">
                <a:solidFill>
                  <a:schemeClr val="accent1">
                    <a:lumMod val="50000"/>
                  </a:schemeClr>
                </a:solidFill>
                <a:latin typeface="Times New Roman" panose="02020603050405020304" pitchFamily="18" charset="0"/>
                <a:cs typeface="Times New Roman" panose="02020603050405020304" pitchFamily="18" charset="0"/>
              </a:rPr>
              <a:t>Національна академія внутрішніх справ</a:t>
            </a:r>
            <a:br>
              <a:rPr lang="uk-UA" sz="3600" b="1" dirty="0" smtClean="0">
                <a:solidFill>
                  <a:schemeClr val="accent1">
                    <a:lumMod val="50000"/>
                  </a:schemeClr>
                </a:solidFill>
                <a:latin typeface="Times New Roman" panose="02020603050405020304" pitchFamily="18" charset="0"/>
                <a:cs typeface="Times New Roman" panose="02020603050405020304" pitchFamily="18" charset="0"/>
              </a:rPr>
            </a:br>
            <a:r>
              <a:rPr lang="uk-UA" sz="3200" b="1" dirty="0" smtClean="0">
                <a:solidFill>
                  <a:schemeClr val="accent1">
                    <a:lumMod val="50000"/>
                  </a:schemeClr>
                </a:solidFill>
                <a:latin typeface="Times New Roman" panose="02020603050405020304" pitchFamily="18" charset="0"/>
                <a:cs typeface="Times New Roman" panose="02020603050405020304" pitchFamily="18" charset="0"/>
              </a:rPr>
              <a:t>Кафедра теорії держави та права</a:t>
            </a:r>
            <a:endParaRPr lang="uk-UA"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Заголовок 1"/>
          <p:cNvSpPr txBox="1">
            <a:spLocks/>
          </p:cNvSpPr>
          <p:nvPr/>
        </p:nvSpPr>
        <p:spPr>
          <a:xfrm>
            <a:off x="8858617" y="4862818"/>
            <a:ext cx="2076719" cy="110140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Виконав:</a:t>
            </a:r>
          </a:p>
          <a:p>
            <a:pPr>
              <a:spcBef>
                <a:spcPts val="1200"/>
              </a:spcBef>
            </a:pPr>
            <a:r>
              <a:rPr lang="uk-UA" sz="1800" b="1" dirty="0" smtClean="0">
                <a:solidFill>
                  <a:schemeClr val="accent1">
                    <a:lumMod val="50000"/>
                  </a:schemeClr>
                </a:solidFill>
                <a:latin typeface="Times New Roman" panose="02020603050405020304" pitchFamily="18" charset="0"/>
                <a:cs typeface="Times New Roman" panose="02020603050405020304" pitchFamily="18" charset="0"/>
              </a:rPr>
              <a:t>Осауленко А.О.</a:t>
            </a:r>
            <a:endParaRPr lang="uk-UA"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Заголовок 1"/>
          <p:cNvSpPr txBox="1">
            <a:spLocks/>
          </p:cNvSpPr>
          <p:nvPr/>
        </p:nvSpPr>
        <p:spPr>
          <a:xfrm>
            <a:off x="4883293" y="5916033"/>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smtClean="0">
                <a:solidFill>
                  <a:schemeClr val="accent1">
                    <a:lumMod val="50000"/>
                  </a:schemeClr>
                </a:solidFill>
                <a:latin typeface="Times New Roman" panose="02020603050405020304" pitchFamily="18" charset="0"/>
                <a:cs typeface="Times New Roman" panose="02020603050405020304" pitchFamily="18" charset="0"/>
              </a:rPr>
              <a:t>Київ – 2016</a:t>
            </a:r>
          </a:p>
        </p:txBody>
      </p:sp>
    </p:spTree>
    <p:extLst>
      <p:ext uri="{BB962C8B-B14F-4D97-AF65-F5344CB8AC3E}">
        <p14:creationId xmlns:p14="http://schemas.microsoft.com/office/powerpoint/2010/main" val="1770330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latin typeface="Times New Roman" panose="02020603050405020304" pitchFamily="18" charset="0"/>
                <a:cs typeface="Times New Roman" panose="02020603050405020304" pitchFamily="18" charset="0"/>
              </a:rPr>
              <a:t>8.2 Застосування норм права: поняття, стадії, вимоги</a:t>
            </a:r>
            <a:r>
              <a:rPr lang="uk-UA" b="1" dirty="0">
                <a:solidFill>
                  <a:srgbClr val="002060"/>
                </a:solidFill>
                <a:latin typeface="Times New Roman" panose="02020603050405020304" pitchFamily="18" charset="0"/>
                <a:cs typeface="Times New Roman" panose="02020603050405020304" pitchFamily="18" charset="0"/>
              </a:rPr>
              <a:t> </a:t>
            </a:r>
            <a:endParaRPr lang="uk-UA" dirty="0">
              <a:solidFill>
                <a:srgbClr val="002060"/>
              </a:solidFill>
            </a:endParaRPr>
          </a:p>
        </p:txBody>
      </p:sp>
      <p:sp>
        <p:nvSpPr>
          <p:cNvPr id="6" name="Объект 5"/>
          <p:cNvSpPr>
            <a:spLocks noGrp="1"/>
          </p:cNvSpPr>
          <p:nvPr>
            <p:ph idx="1"/>
          </p:nvPr>
        </p:nvSpPr>
        <p:spPr>
          <a:xfrm>
            <a:off x="1097280" y="2099733"/>
            <a:ext cx="10116152" cy="4060436"/>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000" b="1" dirty="0" smtClean="0">
                <a:solidFill>
                  <a:schemeClr val="bg2">
                    <a:lumMod val="25000"/>
                  </a:schemeClr>
                </a:solidFill>
                <a:latin typeface="+mj-lt"/>
              </a:rPr>
              <a:t>Застосування норм </a:t>
            </a:r>
            <a:r>
              <a:rPr lang="uk-UA" sz="4000" b="1" dirty="0">
                <a:solidFill>
                  <a:schemeClr val="bg2">
                    <a:lumMod val="25000"/>
                  </a:schemeClr>
                </a:solidFill>
                <a:latin typeface="+mj-lt"/>
              </a:rPr>
              <a:t>права</a:t>
            </a:r>
            <a:r>
              <a:rPr lang="uk-UA" sz="4000" i="1" dirty="0">
                <a:solidFill>
                  <a:schemeClr val="bg2">
                    <a:lumMod val="25000"/>
                  </a:schemeClr>
                </a:solidFill>
                <a:latin typeface="+mj-lt"/>
              </a:rPr>
              <a:t> </a:t>
            </a:r>
            <a:r>
              <a:rPr lang="uk-UA" sz="4000" dirty="0">
                <a:solidFill>
                  <a:schemeClr val="bg2">
                    <a:lumMod val="25000"/>
                  </a:schemeClr>
                </a:solidFill>
                <a:latin typeface="+mj-lt"/>
              </a:rPr>
              <a:t>–</a:t>
            </a:r>
            <a:r>
              <a:rPr lang="uk-UA" sz="4000" i="1" dirty="0">
                <a:solidFill>
                  <a:schemeClr val="bg2">
                    <a:lumMod val="25000"/>
                  </a:schemeClr>
                </a:solidFill>
                <a:latin typeface="+mj-lt"/>
              </a:rPr>
              <a:t> </a:t>
            </a:r>
            <a:r>
              <a:rPr lang="uk-UA" sz="4000" dirty="0" smtClean="0">
                <a:solidFill>
                  <a:schemeClr val="bg2">
                    <a:lumMod val="25000"/>
                  </a:schemeClr>
                </a:solidFill>
                <a:latin typeface="+mj-lt"/>
              </a:rPr>
              <a:t>це</a:t>
            </a:r>
            <a:r>
              <a:rPr lang="ru-RU" sz="4000" dirty="0" smtClean="0">
                <a:solidFill>
                  <a:schemeClr val="bg2">
                    <a:lumMod val="25000"/>
                  </a:schemeClr>
                </a:solidFill>
                <a:latin typeface="+mj-lt"/>
              </a:rPr>
              <a:t> </a:t>
            </a:r>
            <a:r>
              <a:rPr lang="uk-UA" sz="4000" dirty="0" smtClean="0">
                <a:solidFill>
                  <a:schemeClr val="bg2">
                    <a:lumMod val="25000"/>
                  </a:schemeClr>
                </a:solidFill>
                <a:latin typeface="+mj-lt"/>
              </a:rPr>
              <a:t>особлива</a:t>
            </a:r>
            <a:r>
              <a:rPr lang="ru-RU" sz="4000" dirty="0" smtClean="0">
                <a:solidFill>
                  <a:schemeClr val="bg2">
                    <a:lumMod val="25000"/>
                  </a:schemeClr>
                </a:solidFill>
                <a:latin typeface="+mj-lt"/>
              </a:rPr>
              <a:t> </a:t>
            </a:r>
            <a:r>
              <a:rPr lang="ru-RU" sz="4000" dirty="0">
                <a:solidFill>
                  <a:schemeClr val="bg2">
                    <a:lumMod val="25000"/>
                  </a:schemeClr>
                </a:solidFill>
                <a:latin typeface="+mj-lt"/>
              </a:rPr>
              <a:t>форма </a:t>
            </a:r>
            <a:r>
              <a:rPr lang="uk-UA" sz="4000" dirty="0" smtClean="0">
                <a:solidFill>
                  <a:schemeClr val="bg2">
                    <a:lumMod val="25000"/>
                  </a:schemeClr>
                </a:solidFill>
                <a:latin typeface="+mj-lt"/>
              </a:rPr>
              <a:t>реалізації</a:t>
            </a:r>
            <a:r>
              <a:rPr lang="ru-RU" sz="4000" dirty="0" smtClean="0">
                <a:solidFill>
                  <a:schemeClr val="bg2">
                    <a:lumMod val="25000"/>
                  </a:schemeClr>
                </a:solidFill>
                <a:latin typeface="+mj-lt"/>
              </a:rPr>
              <a:t> </a:t>
            </a:r>
            <a:r>
              <a:rPr lang="ru-RU" sz="4000" dirty="0">
                <a:solidFill>
                  <a:schemeClr val="bg2">
                    <a:lumMod val="25000"/>
                  </a:schemeClr>
                </a:solidFill>
                <a:latin typeface="+mj-lt"/>
              </a:rPr>
              <a:t>норм права компетентними суб’єктами з вирішення конкретної справи, яка має </a:t>
            </a:r>
            <a:r>
              <a:rPr lang="uk-UA" sz="4000" dirty="0" smtClean="0">
                <a:solidFill>
                  <a:schemeClr val="bg2">
                    <a:lumMod val="25000"/>
                  </a:schemeClr>
                </a:solidFill>
                <a:latin typeface="+mj-lt"/>
              </a:rPr>
              <a:t>владний</a:t>
            </a:r>
            <a:r>
              <a:rPr lang="ru-RU" sz="4000" dirty="0" smtClean="0">
                <a:solidFill>
                  <a:schemeClr val="bg2">
                    <a:lumMod val="25000"/>
                  </a:schemeClr>
                </a:solidFill>
                <a:latin typeface="+mj-lt"/>
              </a:rPr>
              <a:t> </a:t>
            </a:r>
            <a:r>
              <a:rPr lang="ru-RU" sz="4000" dirty="0">
                <a:solidFill>
                  <a:schemeClr val="bg2">
                    <a:lumMod val="25000"/>
                  </a:schemeClr>
                </a:solidFill>
                <a:latin typeface="+mj-lt"/>
              </a:rPr>
              <a:t>та </a:t>
            </a:r>
            <a:r>
              <a:rPr lang="ru-RU" sz="4000" dirty="0" smtClean="0">
                <a:solidFill>
                  <a:schemeClr val="bg2">
                    <a:lumMod val="25000"/>
                  </a:schemeClr>
                </a:solidFill>
                <a:latin typeface="+mj-lt"/>
              </a:rPr>
              <a:t>(</a:t>
            </a:r>
            <a:r>
              <a:rPr lang="uk-UA" sz="4000" dirty="0" smtClean="0">
                <a:solidFill>
                  <a:schemeClr val="bg2">
                    <a:lumMod val="25000"/>
                  </a:schemeClr>
                </a:solidFill>
                <a:latin typeface="+mj-lt"/>
              </a:rPr>
              <a:t>або</a:t>
            </a:r>
            <a:r>
              <a:rPr lang="ru-RU" sz="4000" dirty="0" smtClean="0">
                <a:solidFill>
                  <a:schemeClr val="bg2">
                    <a:lumMod val="25000"/>
                  </a:schemeClr>
                </a:solidFill>
                <a:latin typeface="+mj-lt"/>
              </a:rPr>
              <a:t>) </a:t>
            </a:r>
            <a:r>
              <a:rPr lang="ru-RU" sz="4000" dirty="0">
                <a:solidFill>
                  <a:schemeClr val="bg2">
                    <a:lumMod val="25000"/>
                  </a:schemeClr>
                </a:solidFill>
                <a:latin typeface="+mj-lt"/>
              </a:rPr>
              <a:t>творчо-організуючий характер, здійснюється у встановленому процедурному порядку і завершується виданням правозастосовного </a:t>
            </a:r>
            <a:r>
              <a:rPr lang="ru-RU" sz="4000" dirty="0" smtClean="0">
                <a:solidFill>
                  <a:schemeClr val="bg2">
                    <a:lumMod val="25000"/>
                  </a:schemeClr>
                </a:solidFill>
                <a:latin typeface="+mj-lt"/>
              </a:rPr>
              <a:t>акт</a:t>
            </a:r>
            <a:r>
              <a:rPr lang="uk-UA" sz="4000" dirty="0">
                <a:solidFill>
                  <a:schemeClr val="bg2">
                    <a:lumMod val="25000"/>
                  </a:schemeClr>
                </a:solidFill>
                <a:latin typeface="+mj-lt"/>
              </a:rPr>
              <a:t>а</a:t>
            </a:r>
          </a:p>
        </p:txBody>
      </p:sp>
    </p:spTree>
    <p:extLst>
      <p:ext uri="{BB962C8B-B14F-4D97-AF65-F5344CB8AC3E}">
        <p14:creationId xmlns:p14="http://schemas.microsoft.com/office/powerpoint/2010/main" val="4088118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lvl="0"/>
            <a:r>
              <a:rPr lang="uk-UA" sz="5400" b="1" dirty="0" smtClean="0">
                <a:solidFill>
                  <a:schemeClr val="accent6">
                    <a:lumMod val="50000"/>
                  </a:schemeClr>
                </a:solidFill>
              </a:rPr>
              <a:t>Ознаки застосування норм права</a:t>
            </a:r>
            <a:endParaRPr lang="uk-UA" sz="5400" dirty="0">
              <a:solidFill>
                <a:schemeClr val="accent6">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646886951"/>
              </p:ext>
            </p:extLst>
          </p:nvPr>
        </p:nvGraphicFramePr>
        <p:xfrm>
          <a:off x="1097280" y="200882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5327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lvl="0"/>
            <a:r>
              <a:rPr lang="uk-UA" sz="5200" b="1" dirty="0" smtClean="0">
                <a:solidFill>
                  <a:schemeClr val="accent6">
                    <a:lumMod val="50000"/>
                  </a:schemeClr>
                </a:solidFill>
              </a:rPr>
              <a:t>Стадії застосування норм права</a:t>
            </a:r>
            <a:endParaRPr lang="uk-UA" sz="5200" dirty="0">
              <a:solidFill>
                <a:schemeClr val="accent6">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456305218"/>
              </p:ext>
            </p:extLst>
          </p:nvPr>
        </p:nvGraphicFramePr>
        <p:xfrm>
          <a:off x="1097280" y="200882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16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4600" b="1" dirty="0" smtClean="0">
                <a:solidFill>
                  <a:schemeClr val="accent6">
                    <a:lumMod val="75000"/>
                  </a:schemeClr>
                </a:solidFill>
              </a:rPr>
              <a:t>Вимоги до застосування норм права </a:t>
            </a:r>
            <a:endParaRPr lang="uk-UA" sz="4600" dirty="0">
              <a:solidFill>
                <a:srgbClr val="002060"/>
              </a:solidFill>
            </a:endParaRPr>
          </a:p>
        </p:txBody>
      </p:sp>
      <p:sp>
        <p:nvSpPr>
          <p:cNvPr id="6" name="Объект 5"/>
          <p:cNvSpPr>
            <a:spLocks noGrp="1"/>
          </p:cNvSpPr>
          <p:nvPr>
            <p:ph idx="1"/>
          </p:nvPr>
        </p:nvSpPr>
        <p:spPr>
          <a:xfrm>
            <a:off x="1097280" y="2284217"/>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 юридичні правила (умови), за допомогою яких правозастосовний орган (суд, адміністрація державних органів та </a:t>
            </a:r>
            <a:r>
              <a:rPr lang="uk-UA" sz="4800" dirty="0" smtClean="0">
                <a:solidFill>
                  <a:schemeClr val="bg2">
                    <a:lumMod val="25000"/>
                  </a:schemeClr>
                </a:solidFill>
                <a:latin typeface="+mj-lt"/>
              </a:rPr>
              <a:t>інше) </a:t>
            </a:r>
            <a:r>
              <a:rPr lang="uk-UA" sz="4800" dirty="0">
                <a:solidFill>
                  <a:schemeClr val="bg2">
                    <a:lumMod val="25000"/>
                  </a:schemeClr>
                </a:solidFill>
                <a:latin typeface="+mj-lt"/>
              </a:rPr>
              <a:t>втілює в життя принципи права</a:t>
            </a:r>
          </a:p>
        </p:txBody>
      </p:sp>
    </p:spTree>
    <p:extLst>
      <p:ext uri="{BB962C8B-B14F-4D97-AF65-F5344CB8AC3E}">
        <p14:creationId xmlns:p14="http://schemas.microsoft.com/office/powerpoint/2010/main" val="1149714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smtClean="0">
                <a:solidFill>
                  <a:schemeClr val="accent6">
                    <a:lumMod val="75000"/>
                  </a:schemeClr>
                </a:solidFill>
              </a:rPr>
              <a:t>Вимоги до застосування норм права</a:t>
            </a:r>
            <a:endParaRPr lang="uk-UA" b="1" dirty="0">
              <a:solidFill>
                <a:schemeClr val="accent6">
                  <a:lumMod val="75000"/>
                </a:schemeClr>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046552961"/>
              </p:ext>
            </p:extLst>
          </p:nvPr>
        </p:nvGraphicFramePr>
        <p:xfrm>
          <a:off x="1097280" y="1892251"/>
          <a:ext cx="10312717" cy="4361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21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5400" b="1" dirty="0" smtClean="0">
                <a:solidFill>
                  <a:srgbClr val="002060"/>
                </a:solidFill>
                <a:latin typeface="Times New Roman" panose="02020603050405020304" pitchFamily="18" charset="0"/>
                <a:cs typeface="Times New Roman" panose="02020603050405020304" pitchFamily="18" charset="0"/>
              </a:rPr>
              <a:t>8.3 Правозастосовні акти: поняття, ознаки, види </a:t>
            </a:r>
            <a:r>
              <a:rPr lang="uk-UA" sz="5400" b="1" dirty="0">
                <a:solidFill>
                  <a:srgbClr val="002060"/>
                </a:solidFill>
                <a:latin typeface="Times New Roman" panose="02020603050405020304" pitchFamily="18" charset="0"/>
                <a:cs typeface="Times New Roman" panose="02020603050405020304" pitchFamily="18" charset="0"/>
              </a:rPr>
              <a:t> </a:t>
            </a:r>
            <a:endParaRPr lang="uk-UA" sz="5400" dirty="0">
              <a:solidFill>
                <a:srgbClr val="002060"/>
              </a:solidFill>
            </a:endParaRPr>
          </a:p>
        </p:txBody>
      </p:sp>
      <p:sp>
        <p:nvSpPr>
          <p:cNvPr id="6" name="Объект 5"/>
          <p:cNvSpPr>
            <a:spLocks noGrp="1"/>
          </p:cNvSpPr>
          <p:nvPr>
            <p:ph idx="1"/>
          </p:nvPr>
        </p:nvSpPr>
        <p:spPr>
          <a:xfrm>
            <a:off x="1097280" y="2147860"/>
            <a:ext cx="10058400" cy="38037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5000" b="1" dirty="0" smtClean="0">
                <a:solidFill>
                  <a:schemeClr val="bg2">
                    <a:lumMod val="25000"/>
                  </a:schemeClr>
                </a:solidFill>
                <a:latin typeface="+mj-lt"/>
              </a:rPr>
              <a:t>Правозастосовний акт</a:t>
            </a:r>
            <a:r>
              <a:rPr lang="uk-UA" sz="5000" i="1" dirty="0" smtClean="0">
                <a:solidFill>
                  <a:schemeClr val="bg2">
                    <a:lumMod val="25000"/>
                  </a:schemeClr>
                </a:solidFill>
                <a:latin typeface="+mj-lt"/>
              </a:rPr>
              <a:t> </a:t>
            </a:r>
            <a:r>
              <a:rPr lang="uk-UA" sz="5000" dirty="0" smtClean="0">
                <a:solidFill>
                  <a:schemeClr val="bg2">
                    <a:lumMod val="25000"/>
                  </a:schemeClr>
                </a:solidFill>
                <a:latin typeface="+mj-lt"/>
              </a:rPr>
              <a:t>– </a:t>
            </a:r>
            <a:r>
              <a:rPr lang="uk-UA" sz="5000" dirty="0">
                <a:solidFill>
                  <a:schemeClr val="bg2">
                    <a:lumMod val="25000"/>
                  </a:schemeClr>
                </a:solidFill>
                <a:latin typeface="+mj-lt"/>
              </a:rPr>
              <a:t>це зовнішній прояв владного рішення, що приймається компетентним суб’єктом у результаті розгляду конкретної справи</a:t>
            </a:r>
            <a:r>
              <a:rPr lang="uk-UA" sz="5000" dirty="0" smtClean="0">
                <a:solidFill>
                  <a:schemeClr val="bg2">
                    <a:lumMod val="25000"/>
                  </a:schemeClr>
                </a:solidFill>
                <a:latin typeface="+mj-lt"/>
              </a:rPr>
              <a:t> </a:t>
            </a:r>
            <a:endParaRPr lang="uk-UA" sz="5000" dirty="0">
              <a:solidFill>
                <a:schemeClr val="bg2">
                  <a:lumMod val="25000"/>
                </a:schemeClr>
              </a:solidFill>
              <a:latin typeface="+mj-lt"/>
            </a:endParaRPr>
          </a:p>
        </p:txBody>
      </p:sp>
    </p:spTree>
    <p:extLst>
      <p:ext uri="{BB962C8B-B14F-4D97-AF65-F5344CB8AC3E}">
        <p14:creationId xmlns:p14="http://schemas.microsoft.com/office/powerpoint/2010/main" val="4255380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3" y="142224"/>
            <a:ext cx="10058400" cy="1450757"/>
          </a:xfrm>
        </p:spPr>
        <p:txBody>
          <a:bodyPr/>
          <a:lstStyle/>
          <a:p>
            <a:r>
              <a:rPr lang="uk-UA" b="1" dirty="0">
                <a:solidFill>
                  <a:schemeClr val="accent1">
                    <a:lumMod val="50000"/>
                  </a:schemeClr>
                </a:solidFill>
                <a:latin typeface="Times New Roman" panose="02020603050405020304" pitchFamily="18" charset="0"/>
                <a:cs typeface="Times New Roman" panose="02020603050405020304" pitchFamily="18" charset="0"/>
              </a:rPr>
              <a:t>Ознаки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правозастосовних актів</a:t>
            </a:r>
            <a:endParaRPr lang="uk-UA" dirty="0">
              <a:solidFill>
                <a:schemeClr val="accent1">
                  <a:lumMod val="50000"/>
                </a:schemeClr>
              </a:solidFill>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064904833"/>
              </p:ext>
            </p:extLst>
          </p:nvPr>
        </p:nvGraphicFramePr>
        <p:xfrm>
          <a:off x="1096963" y="2127001"/>
          <a:ext cx="10058400" cy="1330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5"/>
          <p:cNvGraphicFramePr>
            <a:graphicFrameLocks/>
          </p:cNvGraphicFramePr>
          <p:nvPr>
            <p:extLst>
              <p:ext uri="{D42A27DB-BD31-4B8C-83A1-F6EECF244321}">
                <p14:modId xmlns:p14="http://schemas.microsoft.com/office/powerpoint/2010/main" val="727345105"/>
              </p:ext>
            </p:extLst>
          </p:nvPr>
        </p:nvGraphicFramePr>
        <p:xfrm>
          <a:off x="1096963" y="3910884"/>
          <a:ext cx="10058400" cy="1495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57101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1">
                    <a:lumMod val="50000"/>
                  </a:schemeClr>
                </a:solidFill>
              </a:rPr>
              <a:t>Види правозастосовних актів</a:t>
            </a:r>
            <a:endParaRPr lang="uk-UA"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45089894"/>
              </p:ext>
            </p:extLst>
          </p:nvPr>
        </p:nvGraphicFramePr>
        <p:xfrm>
          <a:off x="1097280" y="198850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18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1">
                    <a:lumMod val="50000"/>
                  </a:schemeClr>
                </a:solidFill>
              </a:rPr>
              <a:t>Види правозастосовних актів</a:t>
            </a:r>
            <a:endParaRPr lang="uk-UA"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839430382"/>
              </p:ext>
            </p:extLst>
          </p:nvPr>
        </p:nvGraphicFramePr>
        <p:xfrm>
          <a:off x="1097280" y="198850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57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1">
                    <a:lumMod val="50000"/>
                  </a:schemeClr>
                </a:solidFill>
              </a:rPr>
              <a:t>Види правозастосовних актів</a:t>
            </a:r>
            <a:endParaRPr lang="uk-UA"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20580250"/>
              </p:ext>
            </p:extLst>
          </p:nvPr>
        </p:nvGraphicFramePr>
        <p:xfrm>
          <a:off x="1097280" y="1828801"/>
          <a:ext cx="10058400" cy="4435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64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5400" b="1" dirty="0">
                <a:solidFill>
                  <a:srgbClr val="002060"/>
                </a:solidFill>
                <a:latin typeface="Times New Roman" panose="02020603050405020304" pitchFamily="18" charset="0"/>
                <a:cs typeface="Times New Roman" panose="02020603050405020304" pitchFamily="18" charset="0"/>
              </a:rPr>
              <a:t>ТЕМА 8</a:t>
            </a:r>
            <a:r>
              <a:rPr lang="uk-UA" sz="5400" b="1" dirty="0" smtClean="0">
                <a:solidFill>
                  <a:srgbClr val="002060"/>
                </a:solidFill>
                <a:latin typeface="Times New Roman" panose="02020603050405020304" pitchFamily="18" charset="0"/>
                <a:cs typeface="Times New Roman" panose="02020603050405020304" pitchFamily="18" charset="0"/>
              </a:rPr>
              <a:t>. </a:t>
            </a:r>
            <a:r>
              <a:rPr lang="ru-RU" sz="5400" b="1" dirty="0" smtClean="0">
                <a:solidFill>
                  <a:srgbClr val="002060"/>
                </a:solidFill>
              </a:rPr>
              <a:t>РЕАЛІЗАЦІЯ</a:t>
            </a:r>
            <a:br>
              <a:rPr lang="ru-RU" sz="5400" b="1" dirty="0" smtClean="0">
                <a:solidFill>
                  <a:srgbClr val="002060"/>
                </a:solidFill>
              </a:rPr>
            </a:br>
            <a:r>
              <a:rPr lang="ru-RU" sz="5400" b="1" dirty="0" smtClean="0">
                <a:solidFill>
                  <a:srgbClr val="002060"/>
                </a:solidFill>
              </a:rPr>
              <a:t>НОРМ ПРАВА</a:t>
            </a:r>
            <a:endParaRPr lang="uk-UA" sz="54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097280" y="1667806"/>
            <a:ext cx="10148236" cy="5047536"/>
          </a:xfrm>
          <a:prstGeom prst="rect">
            <a:avLst/>
          </a:prstGeom>
        </p:spPr>
        <p:txBody>
          <a:bodyPr wrap="square">
            <a:spAutoFit/>
          </a:bodyPr>
          <a:lstStyle/>
          <a:p>
            <a:pPr algn="just"/>
            <a:r>
              <a:rPr lang="uk-UA" sz="2700" dirty="0">
                <a:solidFill>
                  <a:schemeClr val="bg2">
                    <a:lumMod val="25000"/>
                  </a:schemeClr>
                </a:solidFill>
                <a:latin typeface="+mj-lt"/>
              </a:rPr>
              <a:t>Сформульовані в законах та інших нормативно-правових актах правові норми тільки тоді виконують своє соціальне призначення, коли вони втілюються в дійсність, реалізуються у свідомо-вольових діях </a:t>
            </a:r>
            <a:r>
              <a:rPr lang="uk-UA" sz="2700" dirty="0" smtClean="0">
                <a:solidFill>
                  <a:schemeClr val="bg2">
                    <a:lumMod val="25000"/>
                  </a:schemeClr>
                </a:solidFill>
                <a:latin typeface="+mj-lt"/>
              </a:rPr>
              <a:t>суб’єктів. Значна </a:t>
            </a:r>
            <a:r>
              <a:rPr lang="uk-UA" sz="2700" dirty="0">
                <a:solidFill>
                  <a:schemeClr val="bg2">
                    <a:lumMod val="25000"/>
                  </a:schemeClr>
                </a:solidFill>
                <a:latin typeface="+mj-lt"/>
              </a:rPr>
              <a:t>кількість правових норм для своєї реалізації вимагають правозастосовної діяльності державних органів та посадових осіб. Практичне значення застосування норм права зумовлюється його безпосередньо прикладним характером. Для успішної реалізації, функціонування, послідовного вдосконалення та розвитку права необхідне також і правильне розуміння всіма членами суспільства змісту та призначення його норм. Це завдання виконується за допомогою тлумачення норм </a:t>
            </a:r>
            <a:r>
              <a:rPr lang="uk-UA" sz="2700" dirty="0" smtClean="0">
                <a:solidFill>
                  <a:schemeClr val="bg2">
                    <a:lumMod val="25000"/>
                  </a:schemeClr>
                </a:solidFill>
                <a:latin typeface="+mj-lt"/>
              </a:rPr>
              <a:t>права</a:t>
            </a:r>
            <a:endParaRPr lang="ru-RU" sz="2700" dirty="0">
              <a:solidFill>
                <a:schemeClr val="bg2">
                  <a:lumMod val="25000"/>
                </a:schemeClr>
              </a:solidFill>
              <a:latin typeface="+mj-lt"/>
            </a:endParaRPr>
          </a:p>
          <a:p>
            <a:endParaRPr lang="uk-UA" sz="2500" dirty="0">
              <a:solidFill>
                <a:schemeClr val="accent1">
                  <a:lumMod val="50000"/>
                </a:schemeClr>
              </a:solidFill>
            </a:endParaRPr>
          </a:p>
        </p:txBody>
      </p:sp>
    </p:spTree>
    <p:extLst>
      <p:ext uri="{BB962C8B-B14F-4D97-AF65-F5344CB8AC3E}">
        <p14:creationId xmlns:p14="http://schemas.microsoft.com/office/powerpoint/2010/main" val="222613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1">
                    <a:lumMod val="50000"/>
                  </a:schemeClr>
                </a:solidFill>
              </a:rPr>
              <a:t>Види правозастосовних актів</a:t>
            </a:r>
            <a:endParaRPr lang="uk-UA"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49316926"/>
              </p:ext>
            </p:extLst>
          </p:nvPr>
        </p:nvGraphicFramePr>
        <p:xfrm>
          <a:off x="1097280" y="198850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7110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chemeClr val="accent1">
                    <a:lumMod val="50000"/>
                  </a:schemeClr>
                </a:solidFill>
              </a:rPr>
              <a:t>Види правозастосовних актів</a:t>
            </a:r>
            <a:endParaRPr lang="uk-UA"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90340894"/>
              </p:ext>
            </p:extLst>
          </p:nvPr>
        </p:nvGraphicFramePr>
        <p:xfrm>
          <a:off x="1097280" y="198850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024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latin typeface="Times New Roman" panose="02020603050405020304" pitchFamily="18" charset="0"/>
                <a:cs typeface="Times New Roman" panose="02020603050405020304" pitchFamily="18" charset="0"/>
              </a:rPr>
              <a:t>8.4 Тлумачення норм права: поняття, види, способи </a:t>
            </a:r>
            <a:r>
              <a:rPr lang="uk-UA" b="1" dirty="0">
                <a:solidFill>
                  <a:srgbClr val="002060"/>
                </a:solidFill>
                <a:latin typeface="Times New Roman" panose="02020603050405020304" pitchFamily="18" charset="0"/>
                <a:cs typeface="Times New Roman" panose="02020603050405020304" pitchFamily="18" charset="0"/>
              </a:rPr>
              <a:t> </a:t>
            </a:r>
            <a:endParaRPr lang="uk-UA" dirty="0">
              <a:solidFill>
                <a:srgbClr val="002060"/>
              </a:solidFill>
            </a:endParaRPr>
          </a:p>
        </p:txBody>
      </p:sp>
      <p:sp>
        <p:nvSpPr>
          <p:cNvPr id="6" name="Объект 5"/>
          <p:cNvSpPr>
            <a:spLocks noGrp="1"/>
          </p:cNvSpPr>
          <p:nvPr>
            <p:ph idx="1"/>
          </p:nvPr>
        </p:nvSpPr>
        <p:spPr>
          <a:xfrm>
            <a:off x="1097280" y="2179944"/>
            <a:ext cx="10058400" cy="3843866"/>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5400" b="1" dirty="0" smtClean="0">
                <a:solidFill>
                  <a:schemeClr val="bg2">
                    <a:lumMod val="25000"/>
                  </a:schemeClr>
                </a:solidFill>
                <a:latin typeface="+mj-lt"/>
              </a:rPr>
              <a:t>Тлумачення норм права</a:t>
            </a:r>
            <a:r>
              <a:rPr lang="uk-UA" sz="5400" i="1" dirty="0" smtClean="0">
                <a:solidFill>
                  <a:schemeClr val="bg2">
                    <a:lumMod val="25000"/>
                  </a:schemeClr>
                </a:solidFill>
                <a:latin typeface="+mj-lt"/>
              </a:rPr>
              <a:t> </a:t>
            </a:r>
            <a:r>
              <a:rPr lang="uk-UA" sz="5400" dirty="0" smtClean="0">
                <a:solidFill>
                  <a:schemeClr val="bg2">
                    <a:lumMod val="25000"/>
                  </a:schemeClr>
                </a:solidFill>
                <a:latin typeface="+mj-lt"/>
              </a:rPr>
              <a:t>– </a:t>
            </a:r>
            <a:r>
              <a:rPr lang="uk-UA" sz="5400" dirty="0">
                <a:solidFill>
                  <a:schemeClr val="bg2">
                    <a:lumMod val="25000"/>
                  </a:schemeClr>
                </a:solidFill>
                <a:latin typeface="+mj-lt"/>
              </a:rPr>
              <a:t>це діяльність різних суб’єктів щодо з’ясування та роз’яснення змісту норми права  з метою її правильної реалізації</a:t>
            </a:r>
            <a:r>
              <a:rPr lang="uk-UA" sz="5400" dirty="0" smtClean="0">
                <a:solidFill>
                  <a:schemeClr val="bg2">
                    <a:lumMod val="25000"/>
                  </a:schemeClr>
                </a:solidFill>
                <a:latin typeface="+mj-lt"/>
              </a:rPr>
              <a:t> </a:t>
            </a:r>
            <a:endParaRPr lang="uk-UA" sz="5400" dirty="0">
              <a:solidFill>
                <a:schemeClr val="bg2">
                  <a:lumMod val="25000"/>
                </a:schemeClr>
              </a:solidFill>
              <a:latin typeface="+mj-lt"/>
            </a:endParaRPr>
          </a:p>
        </p:txBody>
      </p:sp>
    </p:spTree>
    <p:extLst>
      <p:ext uri="{BB962C8B-B14F-4D97-AF65-F5344CB8AC3E}">
        <p14:creationId xmlns:p14="http://schemas.microsoft.com/office/powerpoint/2010/main" val="3674046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uk-UA" b="1" dirty="0">
                <a:solidFill>
                  <a:schemeClr val="accent1">
                    <a:lumMod val="50000"/>
                  </a:schemeClr>
                </a:solidFill>
                <a:latin typeface="Times New Roman" panose="02020603050405020304" pitchFamily="18" charset="0"/>
                <a:cs typeface="Times New Roman" panose="02020603050405020304" pitchFamily="18" charset="0"/>
              </a:rPr>
              <a:t>Цілі тлумачення норм </a:t>
            </a:r>
            <a:r>
              <a:rPr lang="uk-UA" b="1" dirty="0" smtClean="0">
                <a:solidFill>
                  <a:schemeClr val="accent1">
                    <a:lumMod val="50000"/>
                  </a:schemeClr>
                </a:solidFill>
                <a:latin typeface="Times New Roman" panose="02020603050405020304" pitchFamily="18" charset="0"/>
                <a:cs typeface="Times New Roman" panose="02020603050405020304" pitchFamily="18" charset="0"/>
              </a:rPr>
              <a:t>права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8535674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98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4400" b="1" dirty="0" smtClean="0">
                <a:solidFill>
                  <a:schemeClr val="accent1">
                    <a:lumMod val="50000"/>
                  </a:schemeClr>
                </a:solidFill>
              </a:rPr>
              <a:t>Необхідність тлумачення обумовлена</a:t>
            </a:r>
            <a:endParaRPr lang="uk-UA" sz="4400" b="1" dirty="0">
              <a:solidFill>
                <a:schemeClr val="accent1">
                  <a:lumMod val="50000"/>
                </a:schemeClr>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99783233"/>
              </p:ext>
            </p:extLst>
          </p:nvPr>
        </p:nvGraphicFramePr>
        <p:xfrm>
          <a:off x="1097280" y="1676935"/>
          <a:ext cx="10058400" cy="4653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354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a:solidFill>
                  <a:schemeClr val="accent1">
                    <a:lumMod val="50000"/>
                  </a:schemeClr>
                </a:solidFill>
              </a:rPr>
              <a:t>Види </a:t>
            </a:r>
            <a:r>
              <a:rPr lang="uk-UA" b="1" dirty="0" smtClean="0">
                <a:solidFill>
                  <a:schemeClr val="accent1">
                    <a:lumMod val="50000"/>
                  </a:schemeClr>
                </a:solidFill>
              </a:rPr>
              <a:t>тлумачення (за суб</a:t>
            </a:r>
            <a:r>
              <a:rPr lang="en-US" b="1" dirty="0" smtClean="0">
                <a:solidFill>
                  <a:schemeClr val="accent1">
                    <a:lumMod val="50000"/>
                  </a:schemeClr>
                </a:solidFill>
              </a:rPr>
              <a:t>’</a:t>
            </a:r>
            <a:r>
              <a:rPr lang="uk-UA" b="1" dirty="0" smtClean="0">
                <a:solidFill>
                  <a:schemeClr val="accent1">
                    <a:lumMod val="50000"/>
                  </a:schemeClr>
                </a:solidFill>
              </a:rPr>
              <a:t>єктами )</a:t>
            </a:r>
            <a:endParaRPr lang="uk-UA" b="1" dirty="0">
              <a:solidFill>
                <a:schemeClr val="accent1">
                  <a:lumMod val="50000"/>
                </a:schemeClr>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09208173"/>
              </p:ext>
            </p:extLst>
          </p:nvPr>
        </p:nvGraphicFramePr>
        <p:xfrm>
          <a:off x="1097280" y="1946847"/>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747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chemeClr val="accent1">
                    <a:lumMod val="50000"/>
                  </a:schemeClr>
                </a:solidFill>
              </a:rPr>
              <a:t>Види офіційного тлумачення</a:t>
            </a:r>
            <a:endParaRPr lang="uk-UA" sz="4400"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00695309"/>
              </p:ext>
            </p:extLst>
          </p:nvPr>
        </p:nvGraphicFramePr>
        <p:xfrm>
          <a:off x="1097280" y="1737360"/>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8386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smtClean="0">
                <a:solidFill>
                  <a:schemeClr val="accent1">
                    <a:lumMod val="50000"/>
                  </a:schemeClr>
                </a:solidFill>
              </a:rPr>
              <a:t>Нормативне тлумачення норм права </a:t>
            </a:r>
            <a:r>
              <a:rPr lang="uk-UA" sz="3200" dirty="0">
                <a:solidFill>
                  <a:schemeClr val="accent1">
                    <a:lumMod val="50000"/>
                  </a:schemeClr>
                </a:solidFill>
              </a:rPr>
              <a:t>– </a:t>
            </a:r>
            <a:r>
              <a:rPr lang="uk-UA" sz="3200" dirty="0"/>
              <a:t>це офіційне роз’яснення, що поширюється на необмежену кількість випадків, передбачених нормою права, що тлумачиться</a:t>
            </a:r>
            <a:endParaRPr lang="uk-UA" sz="3200"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11556253"/>
              </p:ext>
            </p:extLst>
          </p:nvPr>
        </p:nvGraphicFramePr>
        <p:xfrm>
          <a:off x="1313849" y="1820780"/>
          <a:ext cx="10156256" cy="421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137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rPr>
              <a:t>Казуальне тлумачення норм права</a:t>
            </a:r>
            <a:endParaRPr lang="uk-UA" b="1" dirty="0">
              <a:solidFill>
                <a:srgbClr val="002060"/>
              </a:solidFill>
            </a:endParaRPr>
          </a:p>
        </p:txBody>
      </p:sp>
      <p:sp>
        <p:nvSpPr>
          <p:cNvPr id="6" name="Объект 5"/>
          <p:cNvSpPr>
            <a:spLocks noGrp="1"/>
          </p:cNvSpPr>
          <p:nvPr>
            <p:ph idx="1"/>
          </p:nvPr>
        </p:nvSpPr>
        <p:spPr>
          <a:xfrm>
            <a:off x="1097280" y="1931291"/>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 </a:t>
            </a:r>
            <a:r>
              <a:rPr lang="uk-UA" sz="4800" dirty="0" smtClean="0">
                <a:solidFill>
                  <a:schemeClr val="bg2">
                    <a:lumMod val="25000"/>
                  </a:schemeClr>
                </a:solidFill>
                <a:latin typeface="+mj-lt"/>
              </a:rPr>
              <a:t>це офіційне роз’яснення норм права, обов’язкове лише для конкретного випадку та для осіб, стосовно яких воно здійснюється</a:t>
            </a:r>
            <a:endParaRPr lang="uk-UA" sz="4800" dirty="0">
              <a:solidFill>
                <a:schemeClr val="bg2">
                  <a:lumMod val="25000"/>
                </a:schemeClr>
              </a:solidFill>
              <a:latin typeface="+mj-lt"/>
            </a:endParaRPr>
          </a:p>
        </p:txBody>
      </p:sp>
    </p:spTree>
    <p:extLst>
      <p:ext uri="{BB962C8B-B14F-4D97-AF65-F5344CB8AC3E}">
        <p14:creationId xmlns:p14="http://schemas.microsoft.com/office/powerpoint/2010/main" val="194262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chemeClr val="accent1">
                    <a:lumMod val="50000"/>
                  </a:schemeClr>
                </a:solidFill>
              </a:rPr>
              <a:t>Види неофіційного тлумачення</a:t>
            </a:r>
            <a:endParaRPr lang="uk-UA" sz="4400"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599808091"/>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60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6962" y="640080"/>
            <a:ext cx="10058400" cy="883920"/>
          </a:xfrm>
        </p:spPr>
        <p:txBody>
          <a:bodyPr>
            <a:normAutofit/>
          </a:bodyPr>
          <a:lstStyle/>
          <a:p>
            <a:r>
              <a:rPr lang="uk-UA" sz="5400" b="1" dirty="0" smtClean="0">
                <a:solidFill>
                  <a:srgbClr val="002060"/>
                </a:solidFill>
                <a:latin typeface="Times New Roman" panose="02020603050405020304" pitchFamily="18" charset="0"/>
                <a:cs typeface="Times New Roman" panose="02020603050405020304" pitchFamily="18" charset="0"/>
              </a:rPr>
              <a:t>Основні терміни теми</a:t>
            </a:r>
            <a:endParaRPr lang="uk-UA" sz="54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8312044"/>
              </p:ext>
            </p:extLst>
          </p:nvPr>
        </p:nvGraphicFramePr>
        <p:xfrm>
          <a:off x="853440" y="1846263"/>
          <a:ext cx="11043920" cy="439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7829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800" b="1" dirty="0" smtClean="0">
                <a:solidFill>
                  <a:schemeClr val="accent1">
                    <a:lumMod val="50000"/>
                  </a:schemeClr>
                </a:solidFill>
              </a:rPr>
              <a:t>Компетентне тлумачення норм права </a:t>
            </a:r>
            <a:r>
              <a:rPr lang="uk-UA" sz="3800" dirty="0" smtClean="0">
                <a:solidFill>
                  <a:schemeClr val="accent1">
                    <a:lumMod val="50000"/>
                  </a:schemeClr>
                </a:solidFill>
              </a:rPr>
              <a:t>– </a:t>
            </a:r>
            <a:r>
              <a:rPr lang="uk-UA" sz="3800" dirty="0">
                <a:solidFill>
                  <a:schemeClr val="bg2">
                    <a:lumMod val="25000"/>
                  </a:schemeClr>
                </a:solidFill>
              </a:rPr>
              <a:t>здійснюється особами, які мають спеціальні знання у сфері права</a:t>
            </a:r>
            <a:r>
              <a:rPr lang="uk-UA" sz="3800" dirty="0" smtClean="0">
                <a:solidFill>
                  <a:schemeClr val="bg2">
                    <a:lumMod val="25000"/>
                  </a:schemeClr>
                </a:solidFill>
              </a:rPr>
              <a:t> </a:t>
            </a:r>
            <a:endParaRPr lang="uk-UA" sz="3800" dirty="0">
              <a:solidFill>
                <a:schemeClr val="bg2">
                  <a:lumMod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07889315"/>
              </p:ext>
            </p:extLst>
          </p:nvPr>
        </p:nvGraphicFramePr>
        <p:xfrm>
          <a:off x="1177491" y="1844843"/>
          <a:ext cx="10156256" cy="4211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2544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rPr>
              <a:t>Буденне тлумачення норм права</a:t>
            </a:r>
            <a:endParaRPr lang="uk-UA" b="1" dirty="0">
              <a:solidFill>
                <a:srgbClr val="002060"/>
              </a:solidFill>
            </a:endParaRPr>
          </a:p>
        </p:txBody>
      </p:sp>
      <p:sp>
        <p:nvSpPr>
          <p:cNvPr id="6" name="Объект 5"/>
          <p:cNvSpPr>
            <a:spLocks noGrp="1"/>
          </p:cNvSpPr>
          <p:nvPr>
            <p:ph idx="1"/>
          </p:nvPr>
        </p:nvSpPr>
        <p:spPr>
          <a:xfrm>
            <a:off x="1097280" y="1963375"/>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 здійснюється суб’єктами, які не мають спеціальних знань у сфері права</a:t>
            </a:r>
          </a:p>
        </p:txBody>
      </p:sp>
    </p:spTree>
    <p:extLst>
      <p:ext uri="{BB962C8B-B14F-4D97-AF65-F5344CB8AC3E}">
        <p14:creationId xmlns:p14="http://schemas.microsoft.com/office/powerpoint/2010/main" val="968623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368222347"/>
              </p:ext>
            </p:extLst>
          </p:nvPr>
        </p:nvGraphicFramePr>
        <p:xfrm>
          <a:off x="1096962" y="1846263"/>
          <a:ext cx="10241597" cy="444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a:bodyPr>
          <a:lstStyle/>
          <a:p>
            <a:r>
              <a:rPr lang="uk-UA" sz="4400" b="1" dirty="0">
                <a:solidFill>
                  <a:schemeClr val="accent1">
                    <a:lumMod val="50000"/>
                  </a:schemeClr>
                </a:solidFill>
              </a:rPr>
              <a:t>Види тлумачення </a:t>
            </a:r>
            <a:r>
              <a:rPr lang="uk-UA" sz="4400" b="1" dirty="0" smtClean="0">
                <a:solidFill>
                  <a:schemeClr val="accent1">
                    <a:lumMod val="50000"/>
                  </a:schemeClr>
                </a:solidFill>
              </a:rPr>
              <a:t>(</a:t>
            </a:r>
            <a:r>
              <a:rPr lang="uk-UA" sz="4400" b="1" dirty="0">
                <a:solidFill>
                  <a:schemeClr val="accent1">
                    <a:lumMod val="50000"/>
                  </a:schemeClr>
                </a:solidFill>
              </a:rPr>
              <a:t>за </a:t>
            </a:r>
            <a:r>
              <a:rPr lang="uk-UA" sz="4400" b="1" dirty="0" smtClean="0">
                <a:solidFill>
                  <a:schemeClr val="accent1">
                    <a:lumMod val="50000"/>
                  </a:schemeClr>
                </a:solidFill>
              </a:rPr>
              <a:t>обсягом)</a:t>
            </a:r>
            <a:endParaRPr lang="uk-UA" sz="4400" dirty="0"/>
          </a:p>
        </p:txBody>
      </p:sp>
    </p:spTree>
    <p:extLst>
      <p:ext uri="{BB962C8B-B14F-4D97-AF65-F5344CB8AC3E}">
        <p14:creationId xmlns:p14="http://schemas.microsoft.com/office/powerpoint/2010/main" val="2880353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rPr>
              <a:t>Буквальне тлумачення </a:t>
            </a:r>
            <a:endParaRPr lang="uk-UA" b="1" dirty="0">
              <a:solidFill>
                <a:srgbClr val="002060"/>
              </a:solidFill>
            </a:endParaRPr>
          </a:p>
        </p:txBody>
      </p:sp>
      <p:sp>
        <p:nvSpPr>
          <p:cNvPr id="6" name="Объект 5"/>
          <p:cNvSpPr>
            <a:spLocks noGrp="1"/>
          </p:cNvSpPr>
          <p:nvPr>
            <p:ph idx="1"/>
          </p:nvPr>
        </p:nvSpPr>
        <p:spPr>
          <a:xfrm>
            <a:off x="1161448" y="1971396"/>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 </a:t>
            </a:r>
            <a:r>
              <a:rPr lang="uk-UA" sz="4800" dirty="0" smtClean="0">
                <a:solidFill>
                  <a:schemeClr val="bg2">
                    <a:lumMod val="25000"/>
                  </a:schemeClr>
                </a:solidFill>
                <a:latin typeface="+mj-lt"/>
              </a:rPr>
              <a:t>має </a:t>
            </a:r>
            <a:r>
              <a:rPr lang="uk-UA" sz="4800" dirty="0">
                <a:solidFill>
                  <a:schemeClr val="bg2">
                    <a:lumMod val="25000"/>
                  </a:schemeClr>
                </a:solidFill>
                <a:latin typeface="+mj-lt"/>
              </a:rPr>
              <a:t>місце тоді, коли зміст норми права збігається з її текстуальним відображенням</a:t>
            </a:r>
            <a:endParaRPr lang="uk-UA" sz="4600" dirty="0">
              <a:solidFill>
                <a:schemeClr val="bg2">
                  <a:lumMod val="25000"/>
                </a:schemeClr>
              </a:solidFill>
              <a:latin typeface="+mj-lt"/>
            </a:endParaRPr>
          </a:p>
        </p:txBody>
      </p:sp>
    </p:spTree>
    <p:extLst>
      <p:ext uri="{BB962C8B-B14F-4D97-AF65-F5344CB8AC3E}">
        <p14:creationId xmlns:p14="http://schemas.microsoft.com/office/powerpoint/2010/main" val="4254391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rPr>
              <a:t>Обмежувальне тлумачення </a:t>
            </a:r>
            <a:endParaRPr lang="uk-UA" b="1" dirty="0">
              <a:solidFill>
                <a:srgbClr val="002060"/>
              </a:solidFill>
            </a:endParaRPr>
          </a:p>
        </p:txBody>
      </p:sp>
      <p:sp>
        <p:nvSpPr>
          <p:cNvPr id="6" name="Объект 5"/>
          <p:cNvSpPr>
            <a:spLocks noGrp="1"/>
          </p:cNvSpPr>
          <p:nvPr>
            <p:ph idx="1"/>
          </p:nvPr>
        </p:nvSpPr>
        <p:spPr>
          <a:xfrm>
            <a:off x="1225296" y="1958081"/>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 </a:t>
            </a:r>
            <a:r>
              <a:rPr lang="uk-UA" sz="4800" dirty="0" smtClean="0">
                <a:solidFill>
                  <a:schemeClr val="bg2">
                    <a:lumMod val="25000"/>
                  </a:schemeClr>
                </a:solidFill>
                <a:latin typeface="+mj-lt"/>
              </a:rPr>
              <a:t>здійснюється </a:t>
            </a:r>
            <a:r>
              <a:rPr lang="uk-UA" sz="4800" dirty="0">
                <a:solidFill>
                  <a:schemeClr val="bg2">
                    <a:lumMod val="25000"/>
                  </a:schemeClr>
                </a:solidFill>
                <a:latin typeface="+mj-lt"/>
              </a:rPr>
              <a:t>у випадках, коли текстуальне вираження норми є </a:t>
            </a:r>
            <a:r>
              <a:rPr lang="en-US" sz="4800" dirty="0">
                <a:solidFill>
                  <a:schemeClr val="bg2">
                    <a:lumMod val="25000"/>
                  </a:schemeClr>
                </a:solidFill>
                <a:latin typeface="+mj-lt"/>
              </a:rPr>
              <a:t/>
            </a:r>
            <a:br>
              <a:rPr lang="en-US" sz="4800" dirty="0">
                <a:solidFill>
                  <a:schemeClr val="bg2">
                    <a:lumMod val="25000"/>
                  </a:schemeClr>
                </a:solidFill>
                <a:latin typeface="+mj-lt"/>
              </a:rPr>
            </a:br>
            <a:r>
              <a:rPr lang="uk-UA" sz="4800" dirty="0" smtClean="0">
                <a:solidFill>
                  <a:schemeClr val="bg2">
                    <a:lumMod val="25000"/>
                  </a:schemeClr>
                </a:solidFill>
                <a:latin typeface="+mj-lt"/>
              </a:rPr>
              <a:t>більш </a:t>
            </a:r>
            <a:r>
              <a:rPr lang="uk-UA" sz="4800" dirty="0">
                <a:solidFill>
                  <a:schemeClr val="bg2">
                    <a:lumMod val="25000"/>
                  </a:schemeClr>
                </a:solidFill>
                <a:latin typeface="+mj-lt"/>
              </a:rPr>
              <a:t>широким за її зміст</a:t>
            </a:r>
            <a:endParaRPr lang="uk-UA" sz="4600" dirty="0">
              <a:solidFill>
                <a:schemeClr val="bg2">
                  <a:lumMod val="25000"/>
                </a:schemeClr>
              </a:solidFill>
              <a:latin typeface="+mj-lt"/>
            </a:endParaRPr>
          </a:p>
        </p:txBody>
      </p:sp>
    </p:spTree>
    <p:extLst>
      <p:ext uri="{BB962C8B-B14F-4D97-AF65-F5344CB8AC3E}">
        <p14:creationId xmlns:p14="http://schemas.microsoft.com/office/powerpoint/2010/main" val="3899889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smtClean="0">
                <a:solidFill>
                  <a:srgbClr val="002060"/>
                </a:solidFill>
              </a:rPr>
              <a:t>Розширювальне тлумачення </a:t>
            </a:r>
            <a:endParaRPr lang="uk-UA" b="1" dirty="0">
              <a:solidFill>
                <a:srgbClr val="002060"/>
              </a:solidFill>
            </a:endParaRPr>
          </a:p>
        </p:txBody>
      </p:sp>
      <p:sp>
        <p:nvSpPr>
          <p:cNvPr id="6" name="Объект 5"/>
          <p:cNvSpPr>
            <a:spLocks noGrp="1"/>
          </p:cNvSpPr>
          <p:nvPr>
            <p:ph idx="1"/>
          </p:nvPr>
        </p:nvSpPr>
        <p:spPr>
          <a:xfrm>
            <a:off x="1097280" y="2003801"/>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r>
              <a:rPr lang="uk-UA" sz="4800" dirty="0">
                <a:solidFill>
                  <a:schemeClr val="bg2">
                    <a:lumMod val="25000"/>
                  </a:schemeClr>
                </a:solidFill>
                <a:latin typeface="+mj-lt"/>
              </a:rPr>
              <a:t>– </a:t>
            </a:r>
            <a:r>
              <a:rPr lang="uk-UA" sz="4800" dirty="0" smtClean="0">
                <a:solidFill>
                  <a:schemeClr val="bg2">
                    <a:lumMod val="25000"/>
                  </a:schemeClr>
                </a:solidFill>
                <a:latin typeface="+mj-lt"/>
              </a:rPr>
              <a:t>має </a:t>
            </a:r>
            <a:r>
              <a:rPr lang="uk-UA" sz="4800" dirty="0">
                <a:solidFill>
                  <a:schemeClr val="bg2">
                    <a:lumMod val="25000"/>
                  </a:schemeClr>
                </a:solidFill>
                <a:latin typeface="+mj-lt"/>
              </a:rPr>
              <a:t>місце тоді, коли зміст норми є більш широким, ніж її текстуальне вираження</a:t>
            </a:r>
            <a:endParaRPr lang="uk-UA" sz="4600" dirty="0">
              <a:solidFill>
                <a:schemeClr val="bg2">
                  <a:lumMod val="25000"/>
                </a:schemeClr>
              </a:solidFill>
              <a:latin typeface="+mj-lt"/>
            </a:endParaRPr>
          </a:p>
        </p:txBody>
      </p:sp>
    </p:spTree>
    <p:extLst>
      <p:ext uri="{BB962C8B-B14F-4D97-AF65-F5344CB8AC3E}">
        <p14:creationId xmlns:p14="http://schemas.microsoft.com/office/powerpoint/2010/main" val="1063293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400" b="1" dirty="0" smtClean="0">
                <a:solidFill>
                  <a:schemeClr val="accent1">
                    <a:lumMod val="50000"/>
                  </a:schemeClr>
                </a:solidFill>
              </a:rPr>
              <a:t>Способи тлумачення </a:t>
            </a:r>
            <a:r>
              <a:rPr lang="uk-UA" sz="3400" dirty="0" smtClean="0">
                <a:solidFill>
                  <a:schemeClr val="accent1">
                    <a:lumMod val="50000"/>
                  </a:schemeClr>
                </a:solidFill>
              </a:rPr>
              <a:t>–</a:t>
            </a:r>
            <a:r>
              <a:rPr lang="uk-UA" sz="3400" b="1" dirty="0" smtClean="0">
                <a:solidFill>
                  <a:schemeClr val="accent1">
                    <a:lumMod val="50000"/>
                  </a:schemeClr>
                </a:solidFill>
              </a:rPr>
              <a:t> </a:t>
            </a:r>
            <a:r>
              <a:rPr lang="uk-UA" sz="3400" dirty="0" smtClean="0">
                <a:solidFill>
                  <a:schemeClr val="accent1">
                    <a:lumMod val="50000"/>
                  </a:schemeClr>
                </a:solidFill>
              </a:rPr>
              <a:t>це прийоми і засоби, що використовуються для встановлення змісту норм права</a:t>
            </a:r>
            <a:endParaRPr lang="uk-UA" sz="3400"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35133835"/>
              </p:ext>
            </p:extLst>
          </p:nvPr>
        </p:nvGraphicFramePr>
        <p:xfrm>
          <a:off x="1097280" y="1910271"/>
          <a:ext cx="10058400" cy="434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173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4400" b="1" dirty="0">
                <a:solidFill>
                  <a:schemeClr val="accent1">
                    <a:lumMod val="50000"/>
                  </a:schemeClr>
                </a:solidFill>
              </a:rPr>
              <a:t>Список використаних джерел</a:t>
            </a:r>
            <a:endParaRPr lang="uk-UA" sz="4400" dirty="0">
              <a:solidFill>
                <a:schemeClr val="accent1">
                  <a:lumMod val="50000"/>
                </a:schemeClr>
              </a:solidFill>
            </a:endParaRPr>
          </a:p>
        </p:txBody>
      </p:sp>
      <p:sp>
        <p:nvSpPr>
          <p:cNvPr id="7" name="Объект 6"/>
          <p:cNvSpPr>
            <a:spLocks noGrp="1"/>
          </p:cNvSpPr>
          <p:nvPr>
            <p:ph idx="1"/>
          </p:nvPr>
        </p:nvSpPr>
        <p:spPr>
          <a:xfrm>
            <a:off x="1097280" y="1947672"/>
            <a:ext cx="10149840" cy="4338569"/>
          </a:xfrm>
        </p:spPr>
        <p:txBody>
          <a:bodyPr>
            <a:normAutofit fontScale="25000" lnSpcReduction="20000"/>
          </a:bodyPr>
          <a:lstStyle/>
          <a:p>
            <a:pPr marL="457200" indent="-457200" algn="just">
              <a:lnSpc>
                <a:spcPct val="100000"/>
              </a:lnSpc>
              <a:spcBef>
                <a:spcPts val="0"/>
              </a:spcBef>
              <a:spcAft>
                <a:spcPts val="600"/>
              </a:spcAft>
              <a:buFont typeface="+mj-lt"/>
              <a:buAutoNum type="arabicPeriod"/>
            </a:pPr>
            <a:r>
              <a:rPr lang="uk-UA" sz="9600" dirty="0">
                <a:solidFill>
                  <a:schemeClr val="bg2">
                    <a:lumMod val="25000"/>
                  </a:schemeClr>
                </a:solidFill>
                <a:latin typeface="+mj-lt"/>
              </a:rPr>
              <a:t>Гнатюк М</a:t>
            </a:r>
            <a:r>
              <a:rPr lang="uk-UA" sz="9600" dirty="0" smtClean="0">
                <a:solidFill>
                  <a:schemeClr val="bg2">
                    <a:lumMod val="25000"/>
                  </a:schemeClr>
                </a:solidFill>
                <a:latin typeface="+mj-lt"/>
              </a:rPr>
              <a:t>. Д</a:t>
            </a:r>
            <a:r>
              <a:rPr lang="uk-UA" sz="9600" dirty="0">
                <a:solidFill>
                  <a:schemeClr val="bg2">
                    <a:lumMod val="25000"/>
                  </a:schemeClr>
                </a:solidFill>
                <a:latin typeface="+mj-lt"/>
              </a:rPr>
              <a:t>. Правозастосування та його місце в процесі реалізації </a:t>
            </a:r>
            <a:r>
              <a:rPr lang="uk-UA" sz="9600" dirty="0" smtClean="0">
                <a:solidFill>
                  <a:schemeClr val="bg2">
                    <a:lumMod val="25000"/>
                  </a:schemeClr>
                </a:solidFill>
                <a:latin typeface="+mj-lt"/>
              </a:rPr>
              <a:t>права : </a:t>
            </a:r>
            <a:r>
              <a:rPr lang="uk-UA" sz="9600" dirty="0">
                <a:solidFill>
                  <a:schemeClr val="bg2">
                    <a:lumMod val="25000"/>
                  </a:schemeClr>
                </a:solidFill>
                <a:latin typeface="+mj-lt"/>
              </a:rPr>
              <a:t>дис. ... кандидата </a:t>
            </a:r>
            <a:r>
              <a:rPr lang="uk-UA" sz="9600" dirty="0" err="1">
                <a:solidFill>
                  <a:schemeClr val="bg2">
                    <a:lumMod val="25000"/>
                  </a:schemeClr>
                </a:solidFill>
                <a:latin typeface="+mj-lt"/>
              </a:rPr>
              <a:t>юрид</a:t>
            </a:r>
            <a:r>
              <a:rPr lang="uk-UA" sz="9600" dirty="0">
                <a:solidFill>
                  <a:schemeClr val="bg2">
                    <a:lumMod val="25000"/>
                  </a:schemeClr>
                </a:solidFill>
                <a:latin typeface="+mj-lt"/>
              </a:rPr>
              <a:t>. </a:t>
            </a:r>
            <a:r>
              <a:rPr lang="uk-UA" sz="9600" dirty="0" smtClean="0">
                <a:solidFill>
                  <a:schemeClr val="bg2">
                    <a:lumMod val="25000"/>
                  </a:schemeClr>
                </a:solidFill>
                <a:latin typeface="+mj-lt"/>
              </a:rPr>
              <a:t>наук</a:t>
            </a:r>
            <a:r>
              <a:rPr lang="en-US" sz="9600" dirty="0" smtClean="0">
                <a:solidFill>
                  <a:schemeClr val="bg2">
                    <a:lumMod val="25000"/>
                  </a:schemeClr>
                </a:solidFill>
                <a:latin typeface="+mj-lt"/>
              </a:rPr>
              <a:t> </a:t>
            </a:r>
            <a:r>
              <a:rPr lang="uk-UA" sz="9600" dirty="0" smtClean="0">
                <a:solidFill>
                  <a:schemeClr val="bg2">
                    <a:lumMod val="25000"/>
                  </a:schemeClr>
                </a:solidFill>
                <a:latin typeface="+mj-lt"/>
              </a:rPr>
              <a:t>: </a:t>
            </a:r>
            <a:r>
              <a:rPr lang="uk-UA" sz="9600" dirty="0">
                <a:solidFill>
                  <a:schemeClr val="bg2">
                    <a:lumMod val="25000"/>
                  </a:schemeClr>
                </a:solidFill>
                <a:latin typeface="+mj-lt"/>
              </a:rPr>
              <a:t>12.00.01 / Гнатюк Мар’яна Дмитрівна. </a:t>
            </a:r>
            <a:r>
              <a:rPr lang="uk-UA" sz="9600" dirty="0" smtClean="0">
                <a:solidFill>
                  <a:schemeClr val="bg2">
                    <a:lumMod val="25000"/>
                  </a:schemeClr>
                </a:solidFill>
                <a:latin typeface="+mj-lt"/>
              </a:rPr>
              <a:t>–</a:t>
            </a:r>
            <a:r>
              <a:rPr lang="en-US" sz="9600" dirty="0" smtClean="0">
                <a:solidFill>
                  <a:schemeClr val="bg2">
                    <a:lumMod val="25000"/>
                  </a:schemeClr>
                </a:solidFill>
                <a:latin typeface="+mj-lt"/>
              </a:rPr>
              <a:t> </a:t>
            </a:r>
            <a:r>
              <a:rPr lang="uk-UA" sz="9600" dirty="0" smtClean="0">
                <a:solidFill>
                  <a:schemeClr val="bg2">
                    <a:lumMod val="25000"/>
                  </a:schemeClr>
                </a:solidFill>
                <a:latin typeface="+mj-lt"/>
              </a:rPr>
              <a:t>К</a:t>
            </a:r>
            <a:r>
              <a:rPr lang="uk-UA" sz="9600" dirty="0">
                <a:solidFill>
                  <a:schemeClr val="bg2">
                    <a:lumMod val="25000"/>
                  </a:schemeClr>
                </a:solidFill>
                <a:latin typeface="+mj-lt"/>
              </a:rPr>
              <a:t>., 2007.  – 211 с</a:t>
            </a:r>
            <a:r>
              <a:rPr lang="uk-UA" sz="9600" dirty="0" smtClean="0">
                <a:solidFill>
                  <a:schemeClr val="bg2">
                    <a:lumMod val="25000"/>
                  </a:schemeClr>
                </a:solidFill>
                <a:latin typeface="+mj-lt"/>
              </a:rPr>
              <a:t>.</a:t>
            </a:r>
            <a:endParaRPr lang="ru-RU" sz="9600" dirty="0">
              <a:solidFill>
                <a:schemeClr val="bg2">
                  <a:lumMod val="25000"/>
                </a:schemeClr>
              </a:solidFill>
              <a:latin typeface="+mj-lt"/>
            </a:endParaRPr>
          </a:p>
          <a:p>
            <a:pPr marL="457200" lvl="0" indent="-457200" algn="just">
              <a:lnSpc>
                <a:spcPct val="100000"/>
              </a:lnSpc>
              <a:spcBef>
                <a:spcPts val="0"/>
              </a:spcBef>
              <a:spcAft>
                <a:spcPts val="600"/>
              </a:spcAft>
              <a:buFont typeface="+mj-lt"/>
              <a:buAutoNum type="arabicPeriod"/>
            </a:pPr>
            <a:r>
              <a:rPr lang="uk-UA" sz="9600" dirty="0">
                <a:solidFill>
                  <a:schemeClr val="bg2">
                    <a:lumMod val="25000"/>
                  </a:schemeClr>
                </a:solidFill>
                <a:latin typeface="+mj-lt"/>
              </a:rPr>
              <a:t>Завальний</a:t>
            </a:r>
            <a:r>
              <a:rPr lang="ru-RU" sz="9600" dirty="0">
                <a:solidFill>
                  <a:schemeClr val="bg2">
                    <a:lumMod val="25000"/>
                  </a:schemeClr>
                </a:solidFill>
                <a:latin typeface="+mj-lt"/>
              </a:rPr>
              <a:t> </a:t>
            </a:r>
            <a:r>
              <a:rPr lang="uk-UA" sz="9600" dirty="0">
                <a:solidFill>
                  <a:schemeClr val="bg2">
                    <a:lumMod val="25000"/>
                  </a:schemeClr>
                </a:solidFill>
                <a:latin typeface="+mj-lt"/>
              </a:rPr>
              <a:t>А</a:t>
            </a:r>
            <a:r>
              <a:rPr lang="uk-UA" sz="9600" dirty="0" smtClean="0">
                <a:solidFill>
                  <a:schemeClr val="bg2">
                    <a:lumMod val="25000"/>
                  </a:schemeClr>
                </a:solidFill>
                <a:latin typeface="+mj-lt"/>
              </a:rPr>
              <a:t>. М</a:t>
            </a:r>
            <a:r>
              <a:rPr lang="uk-UA" sz="9600" dirty="0">
                <a:solidFill>
                  <a:schemeClr val="bg2">
                    <a:lumMod val="25000"/>
                  </a:schemeClr>
                </a:solidFill>
                <a:latin typeface="+mj-lt"/>
              </a:rPr>
              <a:t>. Особливості неофіційного тлумачення юридичних норм в сфері правового регулювання вищої освіти України / </a:t>
            </a:r>
            <a:r>
              <a:rPr lang="uk-UA" sz="9600" dirty="0" smtClean="0">
                <a:solidFill>
                  <a:schemeClr val="bg2">
                    <a:lumMod val="25000"/>
                  </a:schemeClr>
                </a:solidFill>
                <a:latin typeface="+mj-lt"/>
              </a:rPr>
              <a:t>А. М.</a:t>
            </a:r>
            <a:r>
              <a:rPr lang="ru-RU" sz="9600" dirty="0" smtClean="0">
                <a:solidFill>
                  <a:schemeClr val="bg2">
                    <a:lumMod val="25000"/>
                  </a:schemeClr>
                </a:solidFill>
                <a:latin typeface="+mj-lt"/>
              </a:rPr>
              <a:t> </a:t>
            </a:r>
            <a:r>
              <a:rPr lang="uk-UA" sz="9600" dirty="0" smtClean="0">
                <a:solidFill>
                  <a:schemeClr val="bg2">
                    <a:lumMod val="25000"/>
                  </a:schemeClr>
                </a:solidFill>
                <a:latin typeface="+mj-lt"/>
              </a:rPr>
              <a:t>Завальний</a:t>
            </a:r>
            <a:r>
              <a:rPr lang="uk-UA" sz="9600" dirty="0">
                <a:solidFill>
                  <a:schemeClr val="bg2">
                    <a:lumMod val="25000"/>
                  </a:schemeClr>
                </a:solidFill>
                <a:latin typeface="+mj-lt"/>
              </a:rPr>
              <a:t>, </a:t>
            </a:r>
            <a:r>
              <a:rPr lang="uk-UA" sz="9600" dirty="0" smtClean="0">
                <a:solidFill>
                  <a:schemeClr val="bg2">
                    <a:lumMod val="25000"/>
                  </a:schemeClr>
                </a:solidFill>
                <a:latin typeface="+mj-lt"/>
              </a:rPr>
              <a:t>О. Б. Горова</a:t>
            </a:r>
            <a:r>
              <a:rPr lang="uk-UA" sz="9600" dirty="0">
                <a:solidFill>
                  <a:schemeClr val="bg2">
                    <a:lumMod val="25000"/>
                  </a:schemeClr>
                </a:solidFill>
                <a:latin typeface="+mj-lt"/>
              </a:rPr>
              <a:t>, </a:t>
            </a:r>
            <a:r>
              <a:rPr lang="uk-UA" sz="9600" dirty="0" smtClean="0">
                <a:solidFill>
                  <a:schemeClr val="bg2">
                    <a:lumMod val="25000"/>
                  </a:schemeClr>
                </a:solidFill>
                <a:latin typeface="+mj-lt"/>
              </a:rPr>
              <a:t>В. С</a:t>
            </a:r>
            <a:r>
              <a:rPr lang="uk-UA" sz="9600" dirty="0">
                <a:solidFill>
                  <a:schemeClr val="bg2">
                    <a:lumMod val="25000"/>
                  </a:schemeClr>
                </a:solidFill>
                <a:latin typeface="+mj-lt"/>
              </a:rPr>
              <a:t>.</a:t>
            </a:r>
            <a:r>
              <a:rPr lang="ru-RU" sz="9600" dirty="0">
                <a:solidFill>
                  <a:schemeClr val="bg2">
                    <a:lumMod val="25000"/>
                  </a:schemeClr>
                </a:solidFill>
                <a:latin typeface="+mj-lt"/>
              </a:rPr>
              <a:t> </a:t>
            </a:r>
            <a:r>
              <a:rPr lang="uk-UA" sz="9600" dirty="0" err="1">
                <a:solidFill>
                  <a:schemeClr val="bg2">
                    <a:lumMod val="25000"/>
                  </a:schemeClr>
                </a:solidFill>
                <a:latin typeface="+mj-lt"/>
              </a:rPr>
              <a:t>Малента</a:t>
            </a:r>
            <a:r>
              <a:rPr lang="uk-UA" sz="9600" dirty="0">
                <a:solidFill>
                  <a:schemeClr val="bg2">
                    <a:lumMod val="25000"/>
                  </a:schemeClr>
                </a:solidFill>
                <a:latin typeface="+mj-lt"/>
              </a:rPr>
              <a:t> // Наука і </a:t>
            </a:r>
            <a:r>
              <a:rPr lang="uk-UA" sz="9600" dirty="0" err="1" smtClean="0">
                <a:solidFill>
                  <a:schemeClr val="bg2">
                    <a:lumMod val="25000"/>
                  </a:schemeClr>
                </a:solidFill>
                <a:latin typeface="+mj-lt"/>
              </a:rPr>
              <a:t>правоохорона</a:t>
            </a:r>
            <a:r>
              <a:rPr lang="uk-UA" sz="9600" dirty="0" smtClean="0">
                <a:solidFill>
                  <a:schemeClr val="bg2">
                    <a:lumMod val="25000"/>
                  </a:schemeClr>
                </a:solidFill>
                <a:latin typeface="+mj-lt"/>
              </a:rPr>
              <a:t>. – 2009. </a:t>
            </a:r>
            <a:r>
              <a:rPr lang="uk-UA" sz="9600" dirty="0">
                <a:solidFill>
                  <a:schemeClr val="bg2">
                    <a:lumMod val="25000"/>
                  </a:schemeClr>
                </a:solidFill>
                <a:latin typeface="+mj-lt"/>
              </a:rPr>
              <a:t>– </a:t>
            </a:r>
            <a:r>
              <a:rPr lang="uk-UA" sz="9600" dirty="0" smtClean="0">
                <a:solidFill>
                  <a:schemeClr val="bg2">
                    <a:lumMod val="25000"/>
                  </a:schemeClr>
                </a:solidFill>
                <a:latin typeface="+mj-lt"/>
              </a:rPr>
              <a:t>№</a:t>
            </a:r>
            <a:r>
              <a:rPr lang="ru-RU" sz="9600" dirty="0">
                <a:solidFill>
                  <a:schemeClr val="bg2">
                    <a:lumMod val="25000"/>
                  </a:schemeClr>
                </a:solidFill>
                <a:latin typeface="+mj-lt"/>
              </a:rPr>
              <a:t> </a:t>
            </a:r>
            <a:r>
              <a:rPr lang="uk-UA" sz="9600" dirty="0">
                <a:solidFill>
                  <a:schemeClr val="bg2">
                    <a:lumMod val="25000"/>
                  </a:schemeClr>
                </a:solidFill>
                <a:latin typeface="+mj-lt"/>
              </a:rPr>
              <a:t>4 (6</a:t>
            </a:r>
            <a:r>
              <a:rPr lang="uk-UA" sz="9600" dirty="0" smtClean="0">
                <a:solidFill>
                  <a:schemeClr val="bg2">
                    <a:lumMod val="25000"/>
                  </a:schemeClr>
                </a:solidFill>
                <a:latin typeface="+mj-lt"/>
              </a:rPr>
              <a:t>). –</a:t>
            </a:r>
            <a:br>
              <a:rPr lang="uk-UA" sz="9600" dirty="0" smtClean="0">
                <a:solidFill>
                  <a:schemeClr val="bg2">
                    <a:lumMod val="25000"/>
                  </a:schemeClr>
                </a:solidFill>
                <a:latin typeface="+mj-lt"/>
              </a:rPr>
            </a:br>
            <a:r>
              <a:rPr lang="uk-UA" sz="9600" dirty="0" smtClean="0">
                <a:solidFill>
                  <a:schemeClr val="bg2">
                    <a:lumMod val="25000"/>
                  </a:schemeClr>
                </a:solidFill>
                <a:latin typeface="+mj-lt"/>
              </a:rPr>
              <a:t>С</a:t>
            </a:r>
            <a:r>
              <a:rPr lang="uk-UA" sz="9600" dirty="0">
                <a:solidFill>
                  <a:schemeClr val="bg2">
                    <a:lumMod val="25000"/>
                  </a:schemeClr>
                </a:solidFill>
                <a:latin typeface="+mj-lt"/>
              </a:rPr>
              <a:t>. </a:t>
            </a:r>
            <a:r>
              <a:rPr lang="uk-UA" sz="9600" dirty="0" smtClean="0">
                <a:solidFill>
                  <a:schemeClr val="bg2">
                    <a:lumMod val="25000"/>
                  </a:schemeClr>
                </a:solidFill>
                <a:latin typeface="+mj-lt"/>
              </a:rPr>
              <a:t>162 – 164.</a:t>
            </a:r>
            <a:endParaRPr lang="uk-UA" sz="9600" dirty="0">
              <a:solidFill>
                <a:schemeClr val="bg2">
                  <a:lumMod val="25000"/>
                </a:schemeClr>
              </a:solidFill>
              <a:latin typeface="+mj-lt"/>
            </a:endParaRPr>
          </a:p>
          <a:p>
            <a:pPr marL="457200" lvl="0" indent="-457200" algn="just">
              <a:lnSpc>
                <a:spcPct val="100000"/>
              </a:lnSpc>
              <a:spcBef>
                <a:spcPts val="0"/>
              </a:spcBef>
              <a:spcAft>
                <a:spcPts val="600"/>
              </a:spcAft>
              <a:buFont typeface="+mj-lt"/>
              <a:buAutoNum type="arabicPeriod"/>
            </a:pPr>
            <a:r>
              <a:rPr lang="uk-UA" sz="9600" dirty="0" smtClean="0">
                <a:solidFill>
                  <a:schemeClr val="bg2">
                    <a:lumMod val="25000"/>
                  </a:schemeClr>
                </a:solidFill>
                <a:latin typeface="+mj-lt"/>
              </a:rPr>
              <a:t>Загальна теорія права : підруч. / [М. І. Козюбра, С. П. Погребняк, О. В. Цельєв та ін.] ; за заг. ред. М. І. Козюбри. – К. : </a:t>
            </a:r>
            <a:r>
              <a:rPr lang="uk-UA" sz="9600" dirty="0" err="1" smtClean="0">
                <a:solidFill>
                  <a:schemeClr val="bg2">
                    <a:lumMod val="25000"/>
                  </a:schemeClr>
                </a:solidFill>
                <a:latin typeface="+mj-lt"/>
              </a:rPr>
              <a:t>Ваіте</a:t>
            </a:r>
            <a:r>
              <a:rPr lang="uk-UA" sz="9600" dirty="0" smtClean="0">
                <a:solidFill>
                  <a:schemeClr val="bg2">
                    <a:lumMod val="25000"/>
                  </a:schemeClr>
                </a:solidFill>
                <a:latin typeface="+mj-lt"/>
              </a:rPr>
              <a:t>, 2015. – 392 с</a:t>
            </a:r>
            <a:r>
              <a:rPr lang="ru-RU" sz="9600" dirty="0" smtClean="0">
                <a:solidFill>
                  <a:schemeClr val="bg2">
                    <a:lumMod val="25000"/>
                  </a:schemeClr>
                </a:solidFill>
                <a:latin typeface="+mj-lt"/>
              </a:rPr>
              <a:t>.</a:t>
            </a:r>
            <a:endParaRPr lang="ru-RU" sz="9600" dirty="0">
              <a:solidFill>
                <a:schemeClr val="bg2">
                  <a:lumMod val="25000"/>
                </a:schemeClr>
              </a:solidFill>
              <a:latin typeface="+mj-lt"/>
            </a:endParaRPr>
          </a:p>
          <a:p>
            <a:pPr marL="457200" lvl="0" indent="-457200" algn="just">
              <a:lnSpc>
                <a:spcPct val="100000"/>
              </a:lnSpc>
              <a:spcBef>
                <a:spcPts val="0"/>
              </a:spcBef>
              <a:spcAft>
                <a:spcPts val="600"/>
              </a:spcAft>
              <a:buFont typeface="+mj-lt"/>
              <a:buAutoNum type="arabicPeriod"/>
            </a:pPr>
            <a:r>
              <a:rPr lang="uk-UA" sz="9600" dirty="0" smtClean="0">
                <a:solidFill>
                  <a:schemeClr val="bg2">
                    <a:lumMod val="25000"/>
                  </a:schemeClr>
                </a:solidFill>
                <a:latin typeface="+mj-lt"/>
              </a:rPr>
              <a:t>Осауленко </a:t>
            </a:r>
            <a:r>
              <a:rPr lang="uk-UA" sz="9600" dirty="0">
                <a:solidFill>
                  <a:schemeClr val="bg2">
                    <a:lumMod val="25000"/>
                  </a:schemeClr>
                </a:solidFill>
                <a:latin typeface="+mj-lt"/>
              </a:rPr>
              <a:t>О</a:t>
            </a:r>
            <a:r>
              <a:rPr lang="uk-UA" sz="9600" dirty="0" smtClean="0">
                <a:solidFill>
                  <a:schemeClr val="bg2">
                    <a:lumMod val="25000"/>
                  </a:schemeClr>
                </a:solidFill>
                <a:latin typeface="+mj-lt"/>
              </a:rPr>
              <a:t>. І</a:t>
            </a:r>
            <a:r>
              <a:rPr lang="uk-UA" sz="9600" dirty="0">
                <a:solidFill>
                  <a:schemeClr val="bg2">
                    <a:lumMod val="25000"/>
                  </a:schemeClr>
                </a:solidFill>
                <a:latin typeface="+mj-lt"/>
              </a:rPr>
              <a:t>. Загальна теорія держави і </a:t>
            </a:r>
            <a:r>
              <a:rPr lang="uk-UA" sz="9600" dirty="0" smtClean="0">
                <a:solidFill>
                  <a:schemeClr val="bg2">
                    <a:lumMod val="25000"/>
                  </a:schemeClr>
                </a:solidFill>
                <a:latin typeface="+mj-lt"/>
              </a:rPr>
              <a:t>права : навч</a:t>
            </a:r>
            <a:r>
              <a:rPr lang="uk-UA" sz="9600" dirty="0">
                <a:solidFill>
                  <a:schemeClr val="bg2">
                    <a:lumMod val="25000"/>
                  </a:schemeClr>
                </a:solidFill>
                <a:latin typeface="+mj-lt"/>
              </a:rPr>
              <a:t>. посіб</a:t>
            </a:r>
            <a:r>
              <a:rPr lang="uk-UA" sz="9600" dirty="0" smtClean="0">
                <a:solidFill>
                  <a:schemeClr val="bg2">
                    <a:lumMod val="25000"/>
                  </a:schemeClr>
                </a:solidFill>
                <a:latin typeface="+mj-lt"/>
              </a:rPr>
              <a:t>. </a:t>
            </a:r>
            <a:r>
              <a:rPr lang="uk-UA" sz="9600" dirty="0">
                <a:solidFill>
                  <a:schemeClr val="bg2">
                    <a:lumMod val="25000"/>
                  </a:schemeClr>
                </a:solidFill>
                <a:latin typeface="+mj-lt"/>
              </a:rPr>
              <a:t>/ </a:t>
            </a:r>
            <a:r>
              <a:rPr lang="uk-UA" sz="9600" dirty="0" smtClean="0">
                <a:solidFill>
                  <a:schemeClr val="bg2">
                    <a:lumMod val="25000"/>
                  </a:schemeClr>
                </a:solidFill>
                <a:latin typeface="+mj-lt"/>
              </a:rPr>
              <a:t/>
            </a:r>
            <a:br>
              <a:rPr lang="uk-UA" sz="9600" dirty="0" smtClean="0">
                <a:solidFill>
                  <a:schemeClr val="bg2">
                    <a:lumMod val="25000"/>
                  </a:schemeClr>
                </a:solidFill>
                <a:latin typeface="+mj-lt"/>
              </a:rPr>
            </a:br>
            <a:r>
              <a:rPr lang="uk-UA" sz="9600" dirty="0" smtClean="0">
                <a:solidFill>
                  <a:schemeClr val="bg2">
                    <a:lumMod val="25000"/>
                  </a:schemeClr>
                </a:solidFill>
                <a:latin typeface="+mj-lt"/>
              </a:rPr>
              <a:t>О. І. Осауленко. – К. : </a:t>
            </a:r>
            <a:r>
              <a:rPr lang="uk-UA" sz="9600" dirty="0">
                <a:solidFill>
                  <a:schemeClr val="bg2">
                    <a:lumMod val="25000"/>
                  </a:schemeClr>
                </a:solidFill>
                <a:latin typeface="+mj-lt"/>
              </a:rPr>
              <a:t>Істина, 2007. – 336 с</a:t>
            </a:r>
            <a:r>
              <a:rPr lang="uk-UA" sz="9600" dirty="0" smtClean="0">
                <a:solidFill>
                  <a:schemeClr val="bg2">
                    <a:lumMod val="25000"/>
                  </a:schemeClr>
                </a:solidFill>
                <a:latin typeface="+mj-lt"/>
              </a:rPr>
              <a:t>.</a:t>
            </a:r>
            <a:endParaRPr lang="en-US" sz="9600" dirty="0" smtClean="0">
              <a:solidFill>
                <a:schemeClr val="bg2">
                  <a:lumMod val="25000"/>
                </a:schemeClr>
              </a:solidFill>
              <a:latin typeface="+mj-lt"/>
            </a:endParaRPr>
          </a:p>
          <a:p>
            <a:pPr marL="457200" lvl="0" indent="-457200" algn="just">
              <a:lnSpc>
                <a:spcPct val="100000"/>
              </a:lnSpc>
              <a:spcBef>
                <a:spcPts val="0"/>
              </a:spcBef>
              <a:spcAft>
                <a:spcPts val="600"/>
              </a:spcAft>
              <a:buFont typeface="+mj-lt"/>
              <a:buAutoNum type="arabicPeriod"/>
            </a:pPr>
            <a:r>
              <a:rPr lang="ru-RU" sz="9600" dirty="0">
                <a:solidFill>
                  <a:schemeClr val="bg2">
                    <a:lumMod val="25000"/>
                  </a:schemeClr>
                </a:solidFill>
                <a:latin typeface="+mj-lt"/>
              </a:rPr>
              <a:t>Рабінович П</a:t>
            </a:r>
            <a:r>
              <a:rPr lang="ru-RU" sz="9600" dirty="0" smtClean="0">
                <a:solidFill>
                  <a:schemeClr val="bg2">
                    <a:lumMod val="25000"/>
                  </a:schemeClr>
                </a:solidFill>
                <a:latin typeface="+mj-lt"/>
              </a:rPr>
              <a:t>. М</a:t>
            </a:r>
            <a:r>
              <a:rPr lang="ru-RU" sz="9600" dirty="0">
                <a:solidFill>
                  <a:schemeClr val="bg2">
                    <a:lumMod val="25000"/>
                  </a:schemeClr>
                </a:solidFill>
                <a:latin typeface="+mj-lt"/>
              </a:rPr>
              <a:t>. </a:t>
            </a:r>
            <a:r>
              <a:rPr lang="ru-RU" sz="9600" dirty="0" err="1">
                <a:solidFill>
                  <a:schemeClr val="bg2">
                    <a:lumMod val="25000"/>
                  </a:schemeClr>
                </a:solidFill>
                <a:latin typeface="+mj-lt"/>
              </a:rPr>
              <a:t>Основи</a:t>
            </a:r>
            <a:r>
              <a:rPr lang="ru-RU" sz="9600" dirty="0">
                <a:solidFill>
                  <a:schemeClr val="bg2">
                    <a:lumMod val="25000"/>
                  </a:schemeClr>
                </a:solidFill>
                <a:latin typeface="+mj-lt"/>
              </a:rPr>
              <a:t> </a:t>
            </a:r>
            <a:r>
              <a:rPr lang="ru-RU" sz="9600" dirty="0" err="1">
                <a:solidFill>
                  <a:schemeClr val="bg2">
                    <a:lumMod val="25000"/>
                  </a:schemeClr>
                </a:solidFill>
                <a:latin typeface="+mj-lt"/>
              </a:rPr>
              <a:t>загальної</a:t>
            </a:r>
            <a:r>
              <a:rPr lang="ru-RU" sz="9600" dirty="0">
                <a:solidFill>
                  <a:schemeClr val="bg2">
                    <a:lumMod val="25000"/>
                  </a:schemeClr>
                </a:solidFill>
                <a:latin typeface="+mj-lt"/>
              </a:rPr>
              <a:t> </a:t>
            </a:r>
            <a:r>
              <a:rPr lang="ru-RU" sz="9600" dirty="0" err="1">
                <a:solidFill>
                  <a:schemeClr val="bg2">
                    <a:lumMod val="25000"/>
                  </a:schemeClr>
                </a:solidFill>
                <a:latin typeface="+mj-lt"/>
              </a:rPr>
              <a:t>теорії</a:t>
            </a:r>
            <a:r>
              <a:rPr lang="ru-RU" sz="9600" dirty="0">
                <a:solidFill>
                  <a:schemeClr val="bg2">
                    <a:lumMod val="25000"/>
                  </a:schemeClr>
                </a:solidFill>
                <a:latin typeface="+mj-lt"/>
              </a:rPr>
              <a:t> права та </a:t>
            </a:r>
            <a:r>
              <a:rPr lang="ru-RU" sz="9600" dirty="0" err="1" smtClean="0">
                <a:solidFill>
                  <a:schemeClr val="bg2">
                    <a:lumMod val="25000"/>
                  </a:schemeClr>
                </a:solidFill>
                <a:latin typeface="+mj-lt"/>
              </a:rPr>
              <a:t>держави</a:t>
            </a:r>
            <a:r>
              <a:rPr lang="ru-RU" sz="9600" dirty="0" smtClean="0">
                <a:solidFill>
                  <a:schemeClr val="bg2">
                    <a:lumMod val="25000"/>
                  </a:schemeClr>
                </a:solidFill>
                <a:latin typeface="+mj-lt"/>
              </a:rPr>
              <a:t> : навч</a:t>
            </a:r>
            <a:r>
              <a:rPr lang="ru-RU" sz="9600" dirty="0">
                <a:solidFill>
                  <a:schemeClr val="bg2">
                    <a:lumMod val="25000"/>
                  </a:schemeClr>
                </a:solidFill>
                <a:latin typeface="+mj-lt"/>
              </a:rPr>
              <a:t>. посіб</a:t>
            </a:r>
            <a:r>
              <a:rPr lang="ru-RU" sz="9600" dirty="0" smtClean="0">
                <a:solidFill>
                  <a:schemeClr val="bg2">
                    <a:lumMod val="25000"/>
                  </a:schemeClr>
                </a:solidFill>
                <a:latin typeface="+mj-lt"/>
              </a:rPr>
              <a:t>. </a:t>
            </a:r>
            <a:r>
              <a:rPr lang="ru-RU" sz="9600" dirty="0">
                <a:solidFill>
                  <a:schemeClr val="bg2">
                    <a:lumMod val="25000"/>
                  </a:schemeClr>
                </a:solidFill>
                <a:latin typeface="+mj-lt"/>
              </a:rPr>
              <a:t>/ </a:t>
            </a:r>
            <a:r>
              <a:rPr lang="ru-RU" sz="9600" dirty="0" smtClean="0">
                <a:solidFill>
                  <a:schemeClr val="bg2">
                    <a:lumMod val="25000"/>
                  </a:schemeClr>
                </a:solidFill>
                <a:latin typeface="+mj-lt"/>
              </a:rPr>
              <a:t/>
            </a:r>
            <a:br>
              <a:rPr lang="ru-RU" sz="9600" dirty="0" smtClean="0">
                <a:solidFill>
                  <a:schemeClr val="bg2">
                    <a:lumMod val="25000"/>
                  </a:schemeClr>
                </a:solidFill>
                <a:latin typeface="+mj-lt"/>
              </a:rPr>
            </a:br>
            <a:r>
              <a:rPr lang="ru-RU" sz="9600" dirty="0" smtClean="0">
                <a:solidFill>
                  <a:schemeClr val="bg2">
                    <a:lumMod val="25000"/>
                  </a:schemeClr>
                </a:solidFill>
                <a:latin typeface="+mj-lt"/>
              </a:rPr>
              <a:t>П. М</a:t>
            </a:r>
            <a:r>
              <a:rPr lang="ru-RU" sz="9600" dirty="0">
                <a:solidFill>
                  <a:schemeClr val="bg2">
                    <a:lumMod val="25000"/>
                  </a:schemeClr>
                </a:solidFill>
                <a:latin typeface="+mj-lt"/>
              </a:rPr>
              <a:t>. </a:t>
            </a:r>
            <a:r>
              <a:rPr lang="ru-RU" sz="9600" dirty="0" err="1">
                <a:solidFill>
                  <a:schemeClr val="bg2">
                    <a:lumMod val="25000"/>
                  </a:schemeClr>
                </a:solidFill>
                <a:latin typeface="+mj-lt"/>
              </a:rPr>
              <a:t>Рабінович</a:t>
            </a:r>
            <a:r>
              <a:rPr lang="ru-RU" sz="9600" dirty="0">
                <a:solidFill>
                  <a:schemeClr val="bg2">
                    <a:lumMod val="25000"/>
                  </a:schemeClr>
                </a:solidFill>
                <a:latin typeface="+mj-lt"/>
              </a:rPr>
              <a:t>. – Л</a:t>
            </a:r>
            <a:r>
              <a:rPr lang="ru-RU" sz="9600" dirty="0" smtClean="0">
                <a:solidFill>
                  <a:schemeClr val="bg2">
                    <a:lumMod val="25000"/>
                  </a:schemeClr>
                </a:solidFill>
                <a:latin typeface="+mj-lt"/>
              </a:rPr>
              <a:t>. : </a:t>
            </a:r>
            <a:r>
              <a:rPr lang="ru-RU" sz="9600" dirty="0">
                <a:solidFill>
                  <a:schemeClr val="bg2">
                    <a:lumMod val="25000"/>
                  </a:schemeClr>
                </a:solidFill>
                <a:latin typeface="+mj-lt"/>
              </a:rPr>
              <a:t>Край., 2008.</a:t>
            </a:r>
            <a:r>
              <a:rPr lang="uk-UA" sz="9600" dirty="0">
                <a:solidFill>
                  <a:schemeClr val="bg2">
                    <a:lumMod val="25000"/>
                  </a:schemeClr>
                </a:solidFill>
                <a:latin typeface="+mj-lt"/>
              </a:rPr>
              <a:t> </a:t>
            </a:r>
            <a:r>
              <a:rPr lang="ru-RU" sz="9600" dirty="0">
                <a:solidFill>
                  <a:schemeClr val="bg2">
                    <a:lumMod val="25000"/>
                  </a:schemeClr>
                </a:solidFill>
                <a:latin typeface="+mj-lt"/>
              </a:rPr>
              <a:t>– </a:t>
            </a:r>
            <a:r>
              <a:rPr lang="uk-UA" sz="9600" dirty="0">
                <a:solidFill>
                  <a:schemeClr val="bg2">
                    <a:lumMod val="25000"/>
                  </a:schemeClr>
                </a:solidFill>
                <a:latin typeface="+mj-lt"/>
              </a:rPr>
              <a:t>224 </a:t>
            </a:r>
            <a:r>
              <a:rPr lang="uk-UA" sz="9600" dirty="0" smtClean="0">
                <a:solidFill>
                  <a:schemeClr val="bg2">
                    <a:lumMod val="25000"/>
                  </a:schemeClr>
                </a:solidFill>
                <a:latin typeface="+mj-lt"/>
              </a:rPr>
              <a:t>с.</a:t>
            </a:r>
          </a:p>
          <a:p>
            <a:endParaRPr lang="uk-UA" dirty="0"/>
          </a:p>
        </p:txBody>
      </p:sp>
    </p:spTree>
    <p:extLst>
      <p:ext uri="{BB962C8B-B14F-4D97-AF65-F5344CB8AC3E}">
        <p14:creationId xmlns:p14="http://schemas.microsoft.com/office/powerpoint/2010/main" val="2765081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3133142797"/>
              </p:ext>
            </p:extLst>
          </p:nvPr>
        </p:nvGraphicFramePr>
        <p:xfrm>
          <a:off x="1096962" y="1846263"/>
          <a:ext cx="10241597" cy="444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p:txBody>
          <a:bodyPr>
            <a:normAutofit/>
          </a:bodyPr>
          <a:lstStyle/>
          <a:p>
            <a:r>
              <a:rPr lang="uk-UA" sz="5400" b="1" dirty="0" smtClean="0">
                <a:solidFill>
                  <a:srgbClr val="002060"/>
                </a:solidFill>
                <a:latin typeface="Times New Roman" panose="02020603050405020304" pitchFamily="18" charset="0"/>
                <a:cs typeface="Times New Roman" panose="02020603050405020304" pitchFamily="18" charset="0"/>
              </a:rPr>
              <a:t>Навчальні питання теми</a:t>
            </a:r>
            <a:endParaRPr lang="uk-UA" sz="5400" dirty="0"/>
          </a:p>
        </p:txBody>
      </p:sp>
    </p:spTree>
    <p:extLst>
      <p:ext uri="{BB962C8B-B14F-4D97-AF65-F5344CB8AC3E}">
        <p14:creationId xmlns:p14="http://schemas.microsoft.com/office/powerpoint/2010/main" val="3490360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a:solidFill>
                  <a:srgbClr val="002060"/>
                </a:solidFill>
                <a:latin typeface="Times New Roman" panose="02020603050405020304" pitchFamily="18" charset="0"/>
                <a:cs typeface="Times New Roman" panose="02020603050405020304" pitchFamily="18" charset="0"/>
              </a:rPr>
              <a:t>8</a:t>
            </a:r>
            <a:r>
              <a:rPr lang="uk-UA" b="1" dirty="0" smtClean="0">
                <a:solidFill>
                  <a:srgbClr val="002060"/>
                </a:solidFill>
                <a:latin typeface="Times New Roman" panose="02020603050405020304" pitchFamily="18" charset="0"/>
                <a:cs typeface="Times New Roman" panose="02020603050405020304" pitchFamily="18" charset="0"/>
              </a:rPr>
              <a:t>.1</a:t>
            </a:r>
            <a:r>
              <a:rPr lang="uk-UA" b="1" dirty="0">
                <a:solidFill>
                  <a:srgbClr val="002060"/>
                </a:solidFill>
                <a:latin typeface="Times New Roman" panose="02020603050405020304" pitchFamily="18" charset="0"/>
                <a:cs typeface="Times New Roman" panose="02020603050405020304" pitchFamily="18" charset="0"/>
              </a:rPr>
              <a:t> </a:t>
            </a:r>
            <a:r>
              <a:rPr lang="uk-UA" b="1" dirty="0" smtClean="0">
                <a:solidFill>
                  <a:srgbClr val="002060"/>
                </a:solidFill>
                <a:latin typeface="Times New Roman" panose="02020603050405020304" pitchFamily="18" charset="0"/>
                <a:cs typeface="Times New Roman" panose="02020603050405020304" pitchFamily="18" charset="0"/>
              </a:rPr>
              <a:t>Поняття та форми реалізації норм права</a:t>
            </a:r>
            <a:endParaRPr lang="uk-UA" dirty="0">
              <a:solidFill>
                <a:srgbClr val="002060"/>
              </a:solidFill>
            </a:endParaRPr>
          </a:p>
        </p:txBody>
      </p:sp>
      <p:sp>
        <p:nvSpPr>
          <p:cNvPr id="6" name="Объект 5"/>
          <p:cNvSpPr>
            <a:spLocks noGrp="1"/>
          </p:cNvSpPr>
          <p:nvPr>
            <p:ph idx="1"/>
          </p:nvPr>
        </p:nvSpPr>
        <p:spPr>
          <a:xfrm>
            <a:off x="1193533" y="2115776"/>
            <a:ext cx="10058400" cy="3859908"/>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pPr marL="0" indent="0">
              <a:buNone/>
            </a:pPr>
            <a:r>
              <a:rPr lang="uk-UA" sz="5400" b="1" dirty="0" smtClean="0">
                <a:solidFill>
                  <a:schemeClr val="bg2">
                    <a:lumMod val="25000"/>
                  </a:schemeClr>
                </a:solidFill>
                <a:latin typeface="+mj-lt"/>
              </a:rPr>
              <a:t>Реалізація </a:t>
            </a:r>
            <a:r>
              <a:rPr lang="uk-UA" sz="5400" b="1" dirty="0">
                <a:solidFill>
                  <a:schemeClr val="bg2">
                    <a:lumMod val="25000"/>
                  </a:schemeClr>
                </a:solidFill>
                <a:latin typeface="+mj-lt"/>
              </a:rPr>
              <a:t>норм права</a:t>
            </a:r>
            <a:r>
              <a:rPr lang="uk-UA" sz="5400" i="1" dirty="0">
                <a:solidFill>
                  <a:schemeClr val="bg2">
                    <a:lumMod val="25000"/>
                  </a:schemeClr>
                </a:solidFill>
                <a:latin typeface="+mj-lt"/>
              </a:rPr>
              <a:t> </a:t>
            </a:r>
            <a:r>
              <a:rPr lang="uk-UA" sz="5400" dirty="0">
                <a:solidFill>
                  <a:schemeClr val="bg2">
                    <a:lumMod val="25000"/>
                  </a:schemeClr>
                </a:solidFill>
                <a:latin typeface="+mj-lt"/>
              </a:rPr>
              <a:t>–</a:t>
            </a:r>
            <a:r>
              <a:rPr lang="uk-UA" sz="5400" i="1" dirty="0">
                <a:solidFill>
                  <a:schemeClr val="bg2">
                    <a:lumMod val="25000"/>
                  </a:schemeClr>
                </a:solidFill>
                <a:latin typeface="+mj-lt"/>
              </a:rPr>
              <a:t> </a:t>
            </a:r>
            <a:r>
              <a:rPr lang="uk-UA" sz="5400" dirty="0" smtClean="0">
                <a:solidFill>
                  <a:schemeClr val="bg2">
                    <a:lumMod val="25000"/>
                  </a:schemeClr>
                </a:solidFill>
                <a:latin typeface="+mj-lt"/>
              </a:rPr>
              <a:t>це </a:t>
            </a:r>
            <a:r>
              <a:rPr lang="uk-UA" sz="5400" dirty="0">
                <a:solidFill>
                  <a:schemeClr val="bg2">
                    <a:lumMod val="25000"/>
                  </a:schemeClr>
                </a:solidFill>
                <a:latin typeface="+mj-lt"/>
              </a:rPr>
              <a:t>реальне, практичне втілення у життя формально-визначених норм завдяки </a:t>
            </a:r>
            <a:r>
              <a:rPr lang="uk-UA" sz="5400" dirty="0" smtClean="0">
                <a:solidFill>
                  <a:schemeClr val="bg2">
                    <a:lumMod val="25000"/>
                  </a:schemeClr>
                </a:solidFill>
                <a:latin typeface="+mj-lt"/>
              </a:rPr>
              <a:t>правомірній поведінці </a:t>
            </a:r>
            <a:r>
              <a:rPr lang="uk-UA" sz="5400" dirty="0">
                <a:solidFill>
                  <a:schemeClr val="bg2">
                    <a:lumMod val="25000"/>
                  </a:schemeClr>
                </a:solidFill>
                <a:latin typeface="+mj-lt"/>
              </a:rPr>
              <a:t>суб’єктів права</a:t>
            </a:r>
          </a:p>
        </p:txBody>
      </p:sp>
    </p:spTree>
    <p:extLst>
      <p:ext uri="{BB962C8B-B14F-4D97-AF65-F5344CB8AC3E}">
        <p14:creationId xmlns:p14="http://schemas.microsoft.com/office/powerpoint/2010/main" val="85240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400" b="1" dirty="0" smtClean="0">
                <a:solidFill>
                  <a:schemeClr val="accent1">
                    <a:lumMod val="50000"/>
                  </a:schemeClr>
                </a:solidFill>
              </a:rPr>
              <a:t>Форми реалізації норм права</a:t>
            </a:r>
            <a:endParaRPr lang="uk-UA" sz="4400" b="1" dirty="0">
              <a:solidFill>
                <a:schemeClr val="accent1">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64550045"/>
              </p:ext>
            </p:extLst>
          </p:nvPr>
        </p:nvGraphicFramePr>
        <p:xfrm>
          <a:off x="1300163" y="1886903"/>
          <a:ext cx="9855517" cy="4391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173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5200" b="1" dirty="0" smtClean="0">
                <a:solidFill>
                  <a:schemeClr val="accent6">
                    <a:lumMod val="75000"/>
                  </a:schemeClr>
                </a:solidFill>
              </a:rPr>
              <a:t>Дотримання</a:t>
            </a:r>
            <a:endParaRPr lang="uk-UA" sz="5200" dirty="0">
              <a:solidFill>
                <a:srgbClr val="002060"/>
              </a:solidFill>
            </a:endParaRPr>
          </a:p>
        </p:txBody>
      </p:sp>
      <p:sp>
        <p:nvSpPr>
          <p:cNvPr id="6" name="Объект 5"/>
          <p:cNvSpPr>
            <a:spLocks noGrp="1"/>
          </p:cNvSpPr>
          <p:nvPr>
            <p:ph idx="1"/>
          </p:nvPr>
        </p:nvSpPr>
        <p:spPr>
          <a:xfrm>
            <a:off x="1097280" y="1867122"/>
            <a:ext cx="10058400" cy="3362604"/>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pPr marL="0" indent="0">
              <a:buNone/>
            </a:pPr>
            <a:r>
              <a:rPr lang="uk-UA" sz="5200" dirty="0">
                <a:solidFill>
                  <a:schemeClr val="bg2">
                    <a:lumMod val="25000"/>
                  </a:schemeClr>
                </a:solidFill>
                <a:latin typeface="+mj-lt"/>
              </a:rPr>
              <a:t>– це така форма реалізації забороняючих чи охоронних правових норм, яка полягає в утриманні від дій, </a:t>
            </a:r>
            <a:r>
              <a:rPr lang="uk-UA" sz="5200" dirty="0" smtClean="0">
                <a:solidFill>
                  <a:schemeClr val="bg2">
                    <a:lumMod val="25000"/>
                  </a:schemeClr>
                </a:solidFill>
                <a:latin typeface="+mj-lt"/>
              </a:rPr>
              <a:t>заборонених</a:t>
            </a:r>
            <a:r>
              <a:rPr lang="en-US" sz="5200" dirty="0" smtClean="0">
                <a:solidFill>
                  <a:schemeClr val="bg2">
                    <a:lumMod val="25000"/>
                  </a:schemeClr>
                </a:solidFill>
                <a:latin typeface="+mj-lt"/>
              </a:rPr>
              <a:t> </a:t>
            </a:r>
            <a:r>
              <a:rPr lang="uk-UA" sz="5200" dirty="0" smtClean="0">
                <a:solidFill>
                  <a:schemeClr val="bg2">
                    <a:lumMod val="25000"/>
                  </a:schemeClr>
                </a:solidFill>
                <a:latin typeface="+mj-lt"/>
              </a:rPr>
              <a:t>цими </a:t>
            </a:r>
            <a:r>
              <a:rPr lang="uk-UA" sz="5200" dirty="0">
                <a:solidFill>
                  <a:schemeClr val="bg2">
                    <a:lumMod val="25000"/>
                  </a:schemeClr>
                </a:solidFill>
                <a:latin typeface="+mj-lt"/>
              </a:rPr>
              <a:t>нормами, </a:t>
            </a:r>
            <a:r>
              <a:rPr lang="uk-UA" sz="5200" dirty="0" smtClean="0">
                <a:solidFill>
                  <a:schemeClr val="bg2">
                    <a:lumMod val="25000"/>
                  </a:schemeClr>
                </a:solidFill>
                <a:latin typeface="+mj-lt"/>
              </a:rPr>
              <a:t>суворому</a:t>
            </a:r>
            <a:r>
              <a:rPr lang="en-US" sz="5200" dirty="0" smtClean="0">
                <a:solidFill>
                  <a:schemeClr val="bg2">
                    <a:lumMod val="25000"/>
                  </a:schemeClr>
                </a:solidFill>
                <a:latin typeface="+mj-lt"/>
              </a:rPr>
              <a:t/>
            </a:r>
            <a:br>
              <a:rPr lang="en-US" sz="5200" dirty="0" smtClean="0">
                <a:solidFill>
                  <a:schemeClr val="bg2">
                    <a:lumMod val="25000"/>
                  </a:schemeClr>
                </a:solidFill>
                <a:latin typeface="+mj-lt"/>
              </a:rPr>
            </a:br>
            <a:r>
              <a:rPr lang="uk-UA" sz="5200" dirty="0" smtClean="0">
                <a:solidFill>
                  <a:schemeClr val="bg2">
                    <a:lumMod val="25000"/>
                  </a:schemeClr>
                </a:solidFill>
                <a:latin typeface="+mj-lt"/>
              </a:rPr>
              <a:t>додержанні </a:t>
            </a:r>
            <a:r>
              <a:rPr lang="uk-UA" sz="5200" dirty="0">
                <a:solidFill>
                  <a:schemeClr val="bg2">
                    <a:lumMod val="25000"/>
                  </a:schemeClr>
                </a:solidFill>
                <a:latin typeface="+mj-lt"/>
              </a:rPr>
              <a:t>встановлених заборон</a:t>
            </a:r>
            <a:r>
              <a:rPr lang="uk-UA" sz="5200" dirty="0" smtClean="0">
                <a:solidFill>
                  <a:schemeClr val="bg2">
                    <a:lumMod val="25000"/>
                  </a:schemeClr>
                </a:solidFill>
                <a:latin typeface="+mj-lt"/>
              </a:rPr>
              <a:t> </a:t>
            </a:r>
            <a:endParaRPr lang="uk-UA" sz="5200" dirty="0">
              <a:solidFill>
                <a:schemeClr val="bg2">
                  <a:lumMod val="25000"/>
                </a:schemeClr>
              </a:solidFill>
              <a:latin typeface="+mj-lt"/>
            </a:endParaRPr>
          </a:p>
        </p:txBody>
      </p:sp>
    </p:spTree>
    <p:extLst>
      <p:ext uri="{BB962C8B-B14F-4D97-AF65-F5344CB8AC3E}">
        <p14:creationId xmlns:p14="http://schemas.microsoft.com/office/powerpoint/2010/main" val="99138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5200" b="1" dirty="0" smtClean="0">
                <a:solidFill>
                  <a:schemeClr val="accent6">
                    <a:lumMod val="75000"/>
                  </a:schemeClr>
                </a:solidFill>
              </a:rPr>
              <a:t>Виконання </a:t>
            </a:r>
            <a:endParaRPr lang="uk-UA" sz="5200" dirty="0">
              <a:solidFill>
                <a:srgbClr val="002060"/>
              </a:solidFill>
            </a:endParaRPr>
          </a:p>
        </p:txBody>
      </p:sp>
      <p:sp>
        <p:nvSpPr>
          <p:cNvPr id="6" name="Объект 5"/>
          <p:cNvSpPr>
            <a:spLocks noGrp="1"/>
          </p:cNvSpPr>
          <p:nvPr>
            <p:ph idx="1"/>
          </p:nvPr>
        </p:nvSpPr>
        <p:spPr>
          <a:xfrm>
            <a:off x="1097280" y="2003480"/>
            <a:ext cx="10058400" cy="379574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pPr marL="0" indent="0">
              <a:buNone/>
            </a:pPr>
            <a:r>
              <a:rPr lang="uk-UA" sz="5200" dirty="0">
                <a:solidFill>
                  <a:schemeClr val="bg2">
                    <a:lumMod val="25000"/>
                  </a:schemeClr>
                </a:solidFill>
                <a:latin typeface="+mj-lt"/>
              </a:rPr>
              <a:t>– це така форма реалізації, яка полягає в обов’язковому вчиненні діянь, що передбачаються нормами права та (або) укладеними на їх підставі договорами</a:t>
            </a:r>
          </a:p>
        </p:txBody>
      </p:sp>
    </p:spTree>
    <p:extLst>
      <p:ext uri="{BB962C8B-B14F-4D97-AF65-F5344CB8AC3E}">
        <p14:creationId xmlns:p14="http://schemas.microsoft.com/office/powerpoint/2010/main" val="3892713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5400" b="1" dirty="0" smtClean="0">
                <a:solidFill>
                  <a:schemeClr val="accent6">
                    <a:lumMod val="75000"/>
                  </a:schemeClr>
                </a:solidFill>
              </a:rPr>
              <a:t>Використання </a:t>
            </a:r>
            <a:endParaRPr lang="uk-UA" sz="5400" dirty="0">
              <a:solidFill>
                <a:srgbClr val="002060"/>
              </a:solidFill>
            </a:endParaRPr>
          </a:p>
        </p:txBody>
      </p:sp>
      <p:sp>
        <p:nvSpPr>
          <p:cNvPr id="6" name="Объект 5"/>
          <p:cNvSpPr>
            <a:spLocks noGrp="1"/>
          </p:cNvSpPr>
          <p:nvPr>
            <p:ph idx="1"/>
          </p:nvPr>
        </p:nvSpPr>
        <p:spPr>
          <a:xfrm>
            <a:off x="1097280" y="2155880"/>
            <a:ext cx="10058400" cy="3194161"/>
          </a:xfrm>
          <a:ln>
            <a:noFill/>
          </a:ln>
          <a:effectLst>
            <a:outerShdw blurRad="63500" dist="12700" dir="5400000" sx="102000" sy="102000" rotWithShape="0">
              <a:srgbClr val="000000">
                <a:alpha val="32000"/>
              </a:srgbClr>
            </a:outerShdw>
            <a:softEdge rad="1270000"/>
          </a:effectLst>
        </p:spPr>
        <p:style>
          <a:lnRef idx="1">
            <a:schemeClr val="accent1"/>
          </a:lnRef>
          <a:fillRef idx="1003">
            <a:schemeClr val="lt2"/>
          </a:fillRef>
          <a:effectRef idx="1">
            <a:schemeClr val="accent1"/>
          </a:effectRef>
          <a:fontRef idx="minor">
            <a:schemeClr val="dk1"/>
          </a:fontRef>
        </p:style>
        <p:txBody>
          <a:bodyPr>
            <a:noAutofit/>
          </a:bodyPr>
          <a:lstStyle/>
          <a:p>
            <a:pPr marL="0" indent="0">
              <a:buNone/>
            </a:pPr>
            <a:r>
              <a:rPr lang="uk-UA" sz="5400" dirty="0">
                <a:solidFill>
                  <a:schemeClr val="bg2">
                    <a:lumMod val="25000"/>
                  </a:schemeClr>
                </a:solidFill>
                <a:latin typeface="+mj-lt"/>
              </a:rPr>
              <a:t>– це форма реалізації суб’єктивного права, при якій здійснюється втілення в життя уповноважуючих норм</a:t>
            </a:r>
          </a:p>
        </p:txBody>
      </p:sp>
    </p:spTree>
    <p:extLst>
      <p:ext uri="{BB962C8B-B14F-4D97-AF65-F5344CB8AC3E}">
        <p14:creationId xmlns:p14="http://schemas.microsoft.com/office/powerpoint/2010/main" val="1584793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устая те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1496</TotalTime>
  <Words>1005</Words>
  <Application>Microsoft Office PowerPoint</Application>
  <PresentationFormat>Широкоэкранный</PresentationFormat>
  <Paragraphs>194</Paragraphs>
  <Slides>37</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Times New Roman</vt:lpstr>
      <vt:lpstr>Ретро</vt:lpstr>
      <vt:lpstr>Презентация PowerPoint</vt:lpstr>
      <vt:lpstr>ТЕМА 8. РЕАЛІЗАЦІЯ НОРМ ПРАВА</vt:lpstr>
      <vt:lpstr>Основні терміни теми</vt:lpstr>
      <vt:lpstr>Навчальні питання теми</vt:lpstr>
      <vt:lpstr>8.1 Поняття та форми реалізації норм права</vt:lpstr>
      <vt:lpstr>Форми реалізації норм права</vt:lpstr>
      <vt:lpstr>Дотримання</vt:lpstr>
      <vt:lpstr>Виконання </vt:lpstr>
      <vt:lpstr>Використання </vt:lpstr>
      <vt:lpstr>8.2 Застосування норм права: поняття, стадії, вимоги </vt:lpstr>
      <vt:lpstr>Ознаки застосування норм права</vt:lpstr>
      <vt:lpstr>Стадії застосування норм права</vt:lpstr>
      <vt:lpstr>Вимоги до застосування норм права </vt:lpstr>
      <vt:lpstr>Вимоги до застосування норм права</vt:lpstr>
      <vt:lpstr>8.3 Правозастосовні акти: поняття, ознаки, види  </vt:lpstr>
      <vt:lpstr>Ознаки правозастосовних актів</vt:lpstr>
      <vt:lpstr>Види правозастосовних актів</vt:lpstr>
      <vt:lpstr>Види правозастосовних актів</vt:lpstr>
      <vt:lpstr>Види правозастосовних актів</vt:lpstr>
      <vt:lpstr>Види правозастосовних актів</vt:lpstr>
      <vt:lpstr>Види правозастосовних актів</vt:lpstr>
      <vt:lpstr>8.4 Тлумачення норм права: поняття, види, способи  </vt:lpstr>
      <vt:lpstr>Цілі тлумачення норм права</vt:lpstr>
      <vt:lpstr>Необхідність тлумачення обумовлена</vt:lpstr>
      <vt:lpstr>Види тлумачення (за суб’єктами )</vt:lpstr>
      <vt:lpstr>Види офіційного тлумачення</vt:lpstr>
      <vt:lpstr>Нормативне тлумачення норм права – це офіційне роз’яснення, що поширюється на необмежену кількість випадків, передбачених нормою права, що тлумачиться</vt:lpstr>
      <vt:lpstr>Казуальне тлумачення норм права</vt:lpstr>
      <vt:lpstr>Види неофіційного тлумачення</vt:lpstr>
      <vt:lpstr>Компетентне тлумачення норм права – здійснюється особами, які мають спеціальні знання у сфері права </vt:lpstr>
      <vt:lpstr>Буденне тлумачення норм права</vt:lpstr>
      <vt:lpstr>Види тлумачення (за обсягом)</vt:lpstr>
      <vt:lpstr>Буквальне тлумачення </vt:lpstr>
      <vt:lpstr>Обмежувальне тлумачення </vt:lpstr>
      <vt:lpstr>Розширювальне тлумачення </vt:lpstr>
      <vt:lpstr>Способи тлумачення – це прийоми і засоби, що використовуються для встановлення змісту норм права</vt:lpstr>
      <vt:lpstr>Список використаних джерел</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Мультимедійний навчальний посібник з навчальної дисципліни «Теорія держави та права»  </dc:title>
  <dc:creator>Юрій Кривицький</dc:creator>
  <cp:lastModifiedBy>Adm</cp:lastModifiedBy>
  <cp:revision>145</cp:revision>
  <dcterms:created xsi:type="dcterms:W3CDTF">2016-01-25T12:15:19Z</dcterms:created>
  <dcterms:modified xsi:type="dcterms:W3CDTF">2016-04-08T19:45:48Z</dcterms:modified>
</cp:coreProperties>
</file>