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CEE"/>
    <a:srgbClr val="FF9999"/>
    <a:srgbClr val="FF7C80"/>
    <a:srgbClr val="66C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CDE5DD-672C-4B62-BEC5-3ADF30AEE180}" type="doc">
      <dgm:prSet loTypeId="urn:microsoft.com/office/officeart/2005/8/layout/defaul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0C0806-19E1-48BB-AAD6-794C89016D76}">
      <dgm:prSet phldrT="[Текст]"/>
      <dgm:spPr>
        <a:solidFill>
          <a:srgbClr val="CADCEE"/>
        </a:solidFill>
      </dgm:spPr>
      <dgm:t>
        <a:bodyPr/>
        <a:lstStyle/>
        <a:p>
          <a:r>
            <a:rPr lang="uk-UA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Слідчий експеримент</a:t>
          </a:r>
          <a:br>
            <a:rPr lang="uk-UA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слідча (розшукова) дія, яка проводиться слідчим або прокурором у встановленому законом порядку шляхом відтворення дій, обстановки, обставин певної події, проведення необхідних дослідів чи випробувань з метою перевірки і уточнення відомостей, які мають значення для встановлення обставин кримінального правопорушення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4EBE7A-7A0F-42E4-A5CE-2AF9013DA8BD}" type="parTrans" cxnId="{F05AA6C1-F19D-422C-898A-68C9ED0947B1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A27EAD-1FD6-42B8-B2C0-6115374F2198}" type="sibTrans" cxnId="{F05AA6C1-F19D-422C-898A-68C9ED0947B1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BA58E5-D48F-461D-9782-BADC2BFA18EB}" type="pres">
      <dgm:prSet presAssocID="{19CDE5DD-672C-4B62-BEC5-3ADF30AEE180}" presName="diagram" presStyleCnt="0">
        <dgm:presLayoutVars>
          <dgm:dir/>
          <dgm:resizeHandles val="exact"/>
        </dgm:presLayoutVars>
      </dgm:prSet>
      <dgm:spPr/>
    </dgm:pt>
    <dgm:pt modelId="{7A1F2F18-093B-4113-990E-E0E392A1D020}" type="pres">
      <dgm:prSet presAssocID="{B60C0806-19E1-48BB-AAD6-794C89016D76}" presName="node" presStyleLbl="node1" presStyleIdx="0" presStyleCnt="1">
        <dgm:presLayoutVars>
          <dgm:bulletEnabled val="1"/>
        </dgm:presLayoutVars>
      </dgm:prSet>
      <dgm:spPr/>
    </dgm:pt>
  </dgm:ptLst>
  <dgm:cxnLst>
    <dgm:cxn modelId="{F05AA6C1-F19D-422C-898A-68C9ED0947B1}" srcId="{19CDE5DD-672C-4B62-BEC5-3ADF30AEE180}" destId="{B60C0806-19E1-48BB-AAD6-794C89016D76}" srcOrd="0" destOrd="0" parTransId="{944EBE7A-7A0F-42E4-A5CE-2AF9013DA8BD}" sibTransId="{3BA27EAD-1FD6-42B8-B2C0-6115374F2198}"/>
    <dgm:cxn modelId="{786B00CC-30AE-4A7E-AD7C-E6BB91DC52DE}" type="presOf" srcId="{B60C0806-19E1-48BB-AAD6-794C89016D76}" destId="{7A1F2F18-093B-4113-990E-E0E392A1D020}" srcOrd="0" destOrd="0" presId="urn:microsoft.com/office/officeart/2005/8/layout/default"/>
    <dgm:cxn modelId="{E22F17CC-EF07-47BA-85A0-8671250A28CF}" type="presOf" srcId="{19CDE5DD-672C-4B62-BEC5-3ADF30AEE180}" destId="{87BA58E5-D48F-461D-9782-BADC2BFA18EB}" srcOrd="0" destOrd="0" presId="urn:microsoft.com/office/officeart/2005/8/layout/default"/>
    <dgm:cxn modelId="{C38A92EF-2666-4B75-A142-4F9C6CC3F3A9}" type="presParOf" srcId="{87BA58E5-D48F-461D-9782-BADC2BFA18EB}" destId="{7A1F2F18-093B-4113-990E-E0E392A1D020}" srcOrd="0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600E6D-026B-4464-AE52-B00BEBF0F6FB}" type="doc">
      <dgm:prSet loTypeId="urn:microsoft.com/office/officeart/2005/8/layout/orgChart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FB091C-B3AD-4FD0-B453-55F1EA9C7FBC}">
      <dgm:prSet phldrT="[Текст]" custT="1"/>
      <dgm:spPr>
        <a:gradFill rotWithShape="0">
          <a:gsLst>
            <a:gs pos="4000">
              <a:srgbClr val="CADCEE"/>
            </a:gs>
            <a:gs pos="100000">
              <a:schemeClr val="bg1"/>
            </a:gs>
          </a:gsLst>
          <a:lin ang="5400000" scaled="1"/>
        </a:gradFill>
      </dgm:spPr>
      <dgm:t>
        <a:bodyPr/>
        <a:lstStyle/>
        <a:p>
          <a:r>
            <a:rPr lang="uk-UA" sz="32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Підстави проведення:</a:t>
          </a:r>
          <a:endParaRPr lang="ru-RU" sz="3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AB34CA-F1AC-48A5-98EF-2C2FAC84DD15}" type="parTrans" cxnId="{C3DC74DD-AAC5-40C2-A7BB-6FD38EF9C7CD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B4B543-409E-4DF2-93C3-855B497C902F}" type="sibTrans" cxnId="{C3DC74DD-AAC5-40C2-A7BB-6FD38EF9C7CD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799165-DFF5-4720-9546-A43EF597F525}">
      <dgm:prSet phldrT="[Текст]"/>
      <dgm:spPr>
        <a:gradFill rotWithShape="0">
          <a:gsLst>
            <a:gs pos="4000">
              <a:srgbClr val="CADCEE"/>
            </a:gs>
            <a:gs pos="100000">
              <a:schemeClr val="bg1"/>
            </a:gs>
          </a:gsLst>
          <a:lin ang="5400000" scaled="1"/>
        </a:gra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Результати проведення слідчих (розшукових) дій, що потребують перевірки і уточнення відомостей, які мають значення для встановлення обставин кримінального правопорушення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668FB6-F440-49D9-A73C-C5FE99D093D2}" type="parTrans" cxnId="{55E0830A-965F-4C55-8E35-E95555BA74C3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EDE91E-07CB-46BA-AA83-3CD8AB3AE022}" type="sibTrans" cxnId="{55E0830A-965F-4C55-8E35-E95555BA74C3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8B0325-3AE4-4AEC-8859-4FAE3775E3E1}">
      <dgm:prSet phldrT="[Текст]"/>
      <dgm:spPr>
        <a:gradFill rotWithShape="0">
          <a:gsLst>
            <a:gs pos="4000">
              <a:srgbClr val="CADCEE"/>
            </a:gs>
            <a:gs pos="100000">
              <a:schemeClr val="bg1"/>
            </a:gs>
          </a:gsLst>
          <a:lin ang="5400000" scaled="1"/>
        </a:gra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Слідчий експеримент, що проводиться в житлі чи іншому володінні особи, здійснюється лише за добровільною згодою особи, яка ними володіє, або на підставі ухвали слідчого судді за клопотанням слідчого, погодженого з прокурором, або прокурора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097506-604D-454F-A54C-19AAA002F2C8}" type="parTrans" cxnId="{21347D71-C1EC-4A0A-93A2-9B95AC060D6A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45AA0B-EEC6-4210-B957-90EE83FA962D}" type="sibTrans" cxnId="{21347D71-C1EC-4A0A-93A2-9B95AC060D6A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924FC4-105B-452D-9951-657EB842E079}" type="pres">
      <dgm:prSet presAssocID="{B8600E6D-026B-4464-AE52-B00BEBF0F6F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9098DF5-03B2-49F0-9DA6-33B4F1EBDDA6}" type="pres">
      <dgm:prSet presAssocID="{29FB091C-B3AD-4FD0-B453-55F1EA9C7FBC}" presName="hierRoot1" presStyleCnt="0">
        <dgm:presLayoutVars>
          <dgm:hierBranch val="init"/>
        </dgm:presLayoutVars>
      </dgm:prSet>
      <dgm:spPr/>
    </dgm:pt>
    <dgm:pt modelId="{30E330E7-BC79-4396-A5A6-5AB95FB6D005}" type="pres">
      <dgm:prSet presAssocID="{29FB091C-B3AD-4FD0-B453-55F1EA9C7FBC}" presName="rootComposite1" presStyleCnt="0"/>
      <dgm:spPr/>
    </dgm:pt>
    <dgm:pt modelId="{ACDA678A-0390-458A-9F10-01C853C98512}" type="pres">
      <dgm:prSet presAssocID="{29FB091C-B3AD-4FD0-B453-55F1EA9C7FBC}" presName="rootText1" presStyleLbl="node0" presStyleIdx="0" presStyleCnt="1" custScaleX="120487" custScaleY="61147" custLinFactNeighborX="-320" custLinFactNeighborY="-11947">
        <dgm:presLayoutVars>
          <dgm:chPref val="3"/>
        </dgm:presLayoutVars>
      </dgm:prSet>
      <dgm:spPr/>
    </dgm:pt>
    <dgm:pt modelId="{A92901DA-983E-47C5-8FE1-51AD0837C2CE}" type="pres">
      <dgm:prSet presAssocID="{29FB091C-B3AD-4FD0-B453-55F1EA9C7FBC}" presName="rootConnector1" presStyleLbl="node1" presStyleIdx="0" presStyleCnt="0"/>
      <dgm:spPr/>
    </dgm:pt>
    <dgm:pt modelId="{11EA9814-5AF5-4079-B109-763BDAB4432F}" type="pres">
      <dgm:prSet presAssocID="{29FB091C-B3AD-4FD0-B453-55F1EA9C7FBC}" presName="hierChild2" presStyleCnt="0"/>
      <dgm:spPr/>
    </dgm:pt>
    <dgm:pt modelId="{868E8D18-D9C1-4BC0-A376-2C2F6884D43F}" type="pres">
      <dgm:prSet presAssocID="{3C668FB6-F440-49D9-A73C-C5FE99D093D2}" presName="Name37" presStyleLbl="parChTrans1D2" presStyleIdx="0" presStyleCnt="2"/>
      <dgm:spPr/>
    </dgm:pt>
    <dgm:pt modelId="{423F8DEC-8AA9-4DBE-99B7-F2EB02F069BB}" type="pres">
      <dgm:prSet presAssocID="{F9799165-DFF5-4720-9546-A43EF597F525}" presName="hierRoot2" presStyleCnt="0">
        <dgm:presLayoutVars>
          <dgm:hierBranch val="init"/>
        </dgm:presLayoutVars>
      </dgm:prSet>
      <dgm:spPr/>
    </dgm:pt>
    <dgm:pt modelId="{646B45DE-B4D1-446E-A263-1C89DA5DC514}" type="pres">
      <dgm:prSet presAssocID="{F9799165-DFF5-4720-9546-A43EF597F525}" presName="rootComposite" presStyleCnt="0"/>
      <dgm:spPr/>
    </dgm:pt>
    <dgm:pt modelId="{03AAB42E-9882-411A-AB21-73979F320EDE}" type="pres">
      <dgm:prSet presAssocID="{F9799165-DFF5-4720-9546-A43EF597F525}" presName="rootText" presStyleLbl="node2" presStyleIdx="0" presStyleCnt="2" custScaleY="142022" custLinFactNeighborX="320" custLinFactNeighborY="15274">
        <dgm:presLayoutVars>
          <dgm:chPref val="3"/>
        </dgm:presLayoutVars>
      </dgm:prSet>
      <dgm:spPr/>
    </dgm:pt>
    <dgm:pt modelId="{5A6B91A7-A142-42EC-BC6C-11B5ADDCB1A1}" type="pres">
      <dgm:prSet presAssocID="{F9799165-DFF5-4720-9546-A43EF597F525}" presName="rootConnector" presStyleLbl="node2" presStyleIdx="0" presStyleCnt="2"/>
      <dgm:spPr/>
    </dgm:pt>
    <dgm:pt modelId="{54369F66-51E5-4F35-81A2-999C9774B9F3}" type="pres">
      <dgm:prSet presAssocID="{F9799165-DFF5-4720-9546-A43EF597F525}" presName="hierChild4" presStyleCnt="0"/>
      <dgm:spPr/>
    </dgm:pt>
    <dgm:pt modelId="{07B95A18-6985-4B84-AB7C-EA73B8B35D21}" type="pres">
      <dgm:prSet presAssocID="{F9799165-DFF5-4720-9546-A43EF597F525}" presName="hierChild5" presStyleCnt="0"/>
      <dgm:spPr/>
    </dgm:pt>
    <dgm:pt modelId="{07386AA5-3BCB-4199-BDE8-BD11CB1C0A9C}" type="pres">
      <dgm:prSet presAssocID="{EC097506-604D-454F-A54C-19AAA002F2C8}" presName="Name37" presStyleLbl="parChTrans1D2" presStyleIdx="1" presStyleCnt="2"/>
      <dgm:spPr/>
    </dgm:pt>
    <dgm:pt modelId="{18CA1AC3-B3E6-44EA-B168-633B4C8EA2B3}" type="pres">
      <dgm:prSet presAssocID="{5D8B0325-3AE4-4AEC-8859-4FAE3775E3E1}" presName="hierRoot2" presStyleCnt="0">
        <dgm:presLayoutVars>
          <dgm:hierBranch val="init"/>
        </dgm:presLayoutVars>
      </dgm:prSet>
      <dgm:spPr/>
    </dgm:pt>
    <dgm:pt modelId="{1B94546D-0EC2-479D-9F80-09C4E7FE40E4}" type="pres">
      <dgm:prSet presAssocID="{5D8B0325-3AE4-4AEC-8859-4FAE3775E3E1}" presName="rootComposite" presStyleCnt="0"/>
      <dgm:spPr/>
    </dgm:pt>
    <dgm:pt modelId="{60366205-8AC5-49B6-816C-74C7CCE54F1C}" type="pres">
      <dgm:prSet presAssocID="{5D8B0325-3AE4-4AEC-8859-4FAE3775E3E1}" presName="rootText" presStyleLbl="node2" presStyleIdx="1" presStyleCnt="2" custScaleY="141251" custLinFactNeighborX="53" custLinFactNeighborY="13670">
        <dgm:presLayoutVars>
          <dgm:chPref val="3"/>
        </dgm:presLayoutVars>
      </dgm:prSet>
      <dgm:spPr/>
    </dgm:pt>
    <dgm:pt modelId="{D1E5A7BB-8E6A-41D6-8584-0408762FF2D6}" type="pres">
      <dgm:prSet presAssocID="{5D8B0325-3AE4-4AEC-8859-4FAE3775E3E1}" presName="rootConnector" presStyleLbl="node2" presStyleIdx="1" presStyleCnt="2"/>
      <dgm:spPr/>
    </dgm:pt>
    <dgm:pt modelId="{B68B7DA7-F9C0-441B-B4C0-14B041D71574}" type="pres">
      <dgm:prSet presAssocID="{5D8B0325-3AE4-4AEC-8859-4FAE3775E3E1}" presName="hierChild4" presStyleCnt="0"/>
      <dgm:spPr/>
    </dgm:pt>
    <dgm:pt modelId="{EE46805C-CC2F-4ABD-B8D7-3DC530593C7D}" type="pres">
      <dgm:prSet presAssocID="{5D8B0325-3AE4-4AEC-8859-4FAE3775E3E1}" presName="hierChild5" presStyleCnt="0"/>
      <dgm:spPr/>
    </dgm:pt>
    <dgm:pt modelId="{17A5321A-AA4A-4DF9-B6E2-2D980DB65C13}" type="pres">
      <dgm:prSet presAssocID="{29FB091C-B3AD-4FD0-B453-55F1EA9C7FBC}" presName="hierChild3" presStyleCnt="0"/>
      <dgm:spPr/>
    </dgm:pt>
  </dgm:ptLst>
  <dgm:cxnLst>
    <dgm:cxn modelId="{55E0830A-965F-4C55-8E35-E95555BA74C3}" srcId="{29FB091C-B3AD-4FD0-B453-55F1EA9C7FBC}" destId="{F9799165-DFF5-4720-9546-A43EF597F525}" srcOrd="0" destOrd="0" parTransId="{3C668FB6-F440-49D9-A73C-C5FE99D093D2}" sibTransId="{D9EDE91E-07CB-46BA-AA83-3CD8AB3AE022}"/>
    <dgm:cxn modelId="{31EB7946-CC8A-4EE2-8356-51D6267FE8FD}" type="presOf" srcId="{EC097506-604D-454F-A54C-19AAA002F2C8}" destId="{07386AA5-3BCB-4199-BDE8-BD11CB1C0A9C}" srcOrd="0" destOrd="0" presId="urn:microsoft.com/office/officeart/2005/8/layout/orgChart1"/>
    <dgm:cxn modelId="{4EBDD668-0A36-454E-A531-BAA8039A1D8F}" type="presOf" srcId="{5D8B0325-3AE4-4AEC-8859-4FAE3775E3E1}" destId="{60366205-8AC5-49B6-816C-74C7CCE54F1C}" srcOrd="0" destOrd="0" presId="urn:microsoft.com/office/officeart/2005/8/layout/orgChart1"/>
    <dgm:cxn modelId="{11F8EA4C-6969-4562-8156-9466FF29740B}" type="presOf" srcId="{5D8B0325-3AE4-4AEC-8859-4FAE3775E3E1}" destId="{D1E5A7BB-8E6A-41D6-8584-0408762FF2D6}" srcOrd="1" destOrd="0" presId="urn:microsoft.com/office/officeart/2005/8/layout/orgChart1"/>
    <dgm:cxn modelId="{21347D71-C1EC-4A0A-93A2-9B95AC060D6A}" srcId="{29FB091C-B3AD-4FD0-B453-55F1EA9C7FBC}" destId="{5D8B0325-3AE4-4AEC-8859-4FAE3775E3E1}" srcOrd="1" destOrd="0" parTransId="{EC097506-604D-454F-A54C-19AAA002F2C8}" sibTransId="{7845AA0B-EEC6-4210-B957-90EE83FA962D}"/>
    <dgm:cxn modelId="{4275B352-6F3B-403D-B9D2-11F8B986F8BE}" type="presOf" srcId="{F9799165-DFF5-4720-9546-A43EF597F525}" destId="{03AAB42E-9882-411A-AB21-73979F320EDE}" srcOrd="0" destOrd="0" presId="urn:microsoft.com/office/officeart/2005/8/layout/orgChart1"/>
    <dgm:cxn modelId="{F97D0D83-4308-47ED-8A4C-C3DC77EDDAA1}" type="presOf" srcId="{29FB091C-B3AD-4FD0-B453-55F1EA9C7FBC}" destId="{ACDA678A-0390-458A-9F10-01C853C98512}" srcOrd="0" destOrd="0" presId="urn:microsoft.com/office/officeart/2005/8/layout/orgChart1"/>
    <dgm:cxn modelId="{9EAD6499-9F01-434E-A057-E2F6EB7C0548}" type="presOf" srcId="{3C668FB6-F440-49D9-A73C-C5FE99D093D2}" destId="{868E8D18-D9C1-4BC0-A376-2C2F6884D43F}" srcOrd="0" destOrd="0" presId="urn:microsoft.com/office/officeart/2005/8/layout/orgChart1"/>
    <dgm:cxn modelId="{769D0DA8-FCE6-4A41-9806-F36FBA3BF673}" type="presOf" srcId="{F9799165-DFF5-4720-9546-A43EF597F525}" destId="{5A6B91A7-A142-42EC-BC6C-11B5ADDCB1A1}" srcOrd="1" destOrd="0" presId="urn:microsoft.com/office/officeart/2005/8/layout/orgChart1"/>
    <dgm:cxn modelId="{741C30B5-2251-47F3-9AF1-2B8125A2A152}" type="presOf" srcId="{29FB091C-B3AD-4FD0-B453-55F1EA9C7FBC}" destId="{A92901DA-983E-47C5-8FE1-51AD0837C2CE}" srcOrd="1" destOrd="0" presId="urn:microsoft.com/office/officeart/2005/8/layout/orgChart1"/>
    <dgm:cxn modelId="{4F6E7DDC-1E41-4701-899A-D5EFAEA22E84}" type="presOf" srcId="{B8600E6D-026B-4464-AE52-B00BEBF0F6FB}" destId="{2D924FC4-105B-452D-9951-657EB842E079}" srcOrd="0" destOrd="0" presId="urn:microsoft.com/office/officeart/2005/8/layout/orgChart1"/>
    <dgm:cxn modelId="{C3DC74DD-AAC5-40C2-A7BB-6FD38EF9C7CD}" srcId="{B8600E6D-026B-4464-AE52-B00BEBF0F6FB}" destId="{29FB091C-B3AD-4FD0-B453-55F1EA9C7FBC}" srcOrd="0" destOrd="0" parTransId="{47AB34CA-F1AC-48A5-98EF-2C2FAC84DD15}" sibTransId="{2FB4B543-409E-4DF2-93C3-855B497C902F}"/>
    <dgm:cxn modelId="{E22F88FC-ECF4-448E-B924-167F1285EA0B}" type="presParOf" srcId="{2D924FC4-105B-452D-9951-657EB842E079}" destId="{79098DF5-03B2-49F0-9DA6-33B4F1EBDDA6}" srcOrd="0" destOrd="0" presId="urn:microsoft.com/office/officeart/2005/8/layout/orgChart1"/>
    <dgm:cxn modelId="{EA2A8D6E-BB9F-48EF-ABD0-7F5A216C51E4}" type="presParOf" srcId="{79098DF5-03B2-49F0-9DA6-33B4F1EBDDA6}" destId="{30E330E7-BC79-4396-A5A6-5AB95FB6D005}" srcOrd="0" destOrd="0" presId="urn:microsoft.com/office/officeart/2005/8/layout/orgChart1"/>
    <dgm:cxn modelId="{E2FF0AE5-FCBF-4EC8-A520-E713A47C10F7}" type="presParOf" srcId="{30E330E7-BC79-4396-A5A6-5AB95FB6D005}" destId="{ACDA678A-0390-458A-9F10-01C853C98512}" srcOrd="0" destOrd="0" presId="urn:microsoft.com/office/officeart/2005/8/layout/orgChart1"/>
    <dgm:cxn modelId="{2913EC5B-3C58-48F3-AA03-7940167C4714}" type="presParOf" srcId="{30E330E7-BC79-4396-A5A6-5AB95FB6D005}" destId="{A92901DA-983E-47C5-8FE1-51AD0837C2CE}" srcOrd="1" destOrd="0" presId="urn:microsoft.com/office/officeart/2005/8/layout/orgChart1"/>
    <dgm:cxn modelId="{E79CD490-0D5B-46D4-90EA-3E1612F1D5A0}" type="presParOf" srcId="{79098DF5-03B2-49F0-9DA6-33B4F1EBDDA6}" destId="{11EA9814-5AF5-4079-B109-763BDAB4432F}" srcOrd="1" destOrd="0" presId="urn:microsoft.com/office/officeart/2005/8/layout/orgChart1"/>
    <dgm:cxn modelId="{6B4F0B2D-4A7A-41C4-A707-A52835BF8843}" type="presParOf" srcId="{11EA9814-5AF5-4079-B109-763BDAB4432F}" destId="{868E8D18-D9C1-4BC0-A376-2C2F6884D43F}" srcOrd="0" destOrd="0" presId="urn:microsoft.com/office/officeart/2005/8/layout/orgChart1"/>
    <dgm:cxn modelId="{E4A7316E-BAE0-4D51-BA2F-117973C5ECA2}" type="presParOf" srcId="{11EA9814-5AF5-4079-B109-763BDAB4432F}" destId="{423F8DEC-8AA9-4DBE-99B7-F2EB02F069BB}" srcOrd="1" destOrd="0" presId="urn:microsoft.com/office/officeart/2005/8/layout/orgChart1"/>
    <dgm:cxn modelId="{98747ADD-E4D6-43B5-885B-A3B37C133FFD}" type="presParOf" srcId="{423F8DEC-8AA9-4DBE-99B7-F2EB02F069BB}" destId="{646B45DE-B4D1-446E-A263-1C89DA5DC514}" srcOrd="0" destOrd="0" presId="urn:microsoft.com/office/officeart/2005/8/layout/orgChart1"/>
    <dgm:cxn modelId="{9B64FAC1-76B7-4A01-A881-317AA330F29D}" type="presParOf" srcId="{646B45DE-B4D1-446E-A263-1C89DA5DC514}" destId="{03AAB42E-9882-411A-AB21-73979F320EDE}" srcOrd="0" destOrd="0" presId="urn:microsoft.com/office/officeart/2005/8/layout/orgChart1"/>
    <dgm:cxn modelId="{9BABB72F-0256-4BAB-BA48-7D42482EC978}" type="presParOf" srcId="{646B45DE-B4D1-446E-A263-1C89DA5DC514}" destId="{5A6B91A7-A142-42EC-BC6C-11B5ADDCB1A1}" srcOrd="1" destOrd="0" presId="urn:microsoft.com/office/officeart/2005/8/layout/orgChart1"/>
    <dgm:cxn modelId="{97EE5AE3-D878-4CE3-A8FB-729AABE93CA6}" type="presParOf" srcId="{423F8DEC-8AA9-4DBE-99B7-F2EB02F069BB}" destId="{54369F66-51E5-4F35-81A2-999C9774B9F3}" srcOrd="1" destOrd="0" presId="urn:microsoft.com/office/officeart/2005/8/layout/orgChart1"/>
    <dgm:cxn modelId="{2A82F7E8-00C6-4228-BDB3-04525FF07525}" type="presParOf" srcId="{423F8DEC-8AA9-4DBE-99B7-F2EB02F069BB}" destId="{07B95A18-6985-4B84-AB7C-EA73B8B35D21}" srcOrd="2" destOrd="0" presId="urn:microsoft.com/office/officeart/2005/8/layout/orgChart1"/>
    <dgm:cxn modelId="{46D836A3-0600-4EEC-82E0-2C9B9EEECBC0}" type="presParOf" srcId="{11EA9814-5AF5-4079-B109-763BDAB4432F}" destId="{07386AA5-3BCB-4199-BDE8-BD11CB1C0A9C}" srcOrd="2" destOrd="0" presId="urn:microsoft.com/office/officeart/2005/8/layout/orgChart1"/>
    <dgm:cxn modelId="{FD872239-DA1B-4302-846C-264336EA8612}" type="presParOf" srcId="{11EA9814-5AF5-4079-B109-763BDAB4432F}" destId="{18CA1AC3-B3E6-44EA-B168-633B4C8EA2B3}" srcOrd="3" destOrd="0" presId="urn:microsoft.com/office/officeart/2005/8/layout/orgChart1"/>
    <dgm:cxn modelId="{3205AFB0-64F3-4C16-A0DB-6CCA6DE74071}" type="presParOf" srcId="{18CA1AC3-B3E6-44EA-B168-633B4C8EA2B3}" destId="{1B94546D-0EC2-479D-9F80-09C4E7FE40E4}" srcOrd="0" destOrd="0" presId="urn:microsoft.com/office/officeart/2005/8/layout/orgChart1"/>
    <dgm:cxn modelId="{B604D3DA-3CD1-48B2-B704-DF286DE2E415}" type="presParOf" srcId="{1B94546D-0EC2-479D-9F80-09C4E7FE40E4}" destId="{60366205-8AC5-49B6-816C-74C7CCE54F1C}" srcOrd="0" destOrd="0" presId="urn:microsoft.com/office/officeart/2005/8/layout/orgChart1"/>
    <dgm:cxn modelId="{459CB550-BCF9-4B12-8402-591D80074EB3}" type="presParOf" srcId="{1B94546D-0EC2-479D-9F80-09C4E7FE40E4}" destId="{D1E5A7BB-8E6A-41D6-8584-0408762FF2D6}" srcOrd="1" destOrd="0" presId="urn:microsoft.com/office/officeart/2005/8/layout/orgChart1"/>
    <dgm:cxn modelId="{FE21866D-86B3-4BEC-AEA9-DC8624EA43B5}" type="presParOf" srcId="{18CA1AC3-B3E6-44EA-B168-633B4C8EA2B3}" destId="{B68B7DA7-F9C0-441B-B4C0-14B041D71574}" srcOrd="1" destOrd="0" presId="urn:microsoft.com/office/officeart/2005/8/layout/orgChart1"/>
    <dgm:cxn modelId="{F0F2577E-F093-43D1-B647-2F570FD69D34}" type="presParOf" srcId="{18CA1AC3-B3E6-44EA-B168-633B4C8EA2B3}" destId="{EE46805C-CC2F-4ABD-B8D7-3DC530593C7D}" srcOrd="2" destOrd="0" presId="urn:microsoft.com/office/officeart/2005/8/layout/orgChart1"/>
    <dgm:cxn modelId="{B128FA10-A9D9-497D-BAEE-9F9CB91532C2}" type="presParOf" srcId="{79098DF5-03B2-49F0-9DA6-33B4F1EBDDA6}" destId="{17A5321A-AA4A-4DF9-B6E2-2D980DB65C1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AC5E21-07D2-4C4F-9F81-D71755967945}" type="doc">
      <dgm:prSet loTypeId="urn:microsoft.com/office/officeart/2005/8/layout/default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E96E63D-A4E6-492E-8C8C-3719E1C9878D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Слідчий експеримент, що проводиться в житлі чи іншому володінні особи, здійснюється лише за добровільною згодою особи, яка ними володіє, або на підставі ухвали слідчого судді за клопотанням слідчого, погодженого з прокурором, або прокурора, яке розглядається в порядку, передбаченому для розгляду клопотань про проведення обшуку в житлі чи іншому володінні особи (</a:t>
          </a:r>
          <a:r>
            <a:rPr lang="uk-UA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ст.ст</a:t>
          </a:r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. 233-235 КПК)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851AE9-1205-4C39-95E3-11BA6A570B9F}" type="parTrans" cxnId="{CF732623-002E-44F9-B8FD-FA048FCE3A5A}">
      <dgm:prSet/>
      <dgm:spPr/>
      <dgm:t>
        <a:bodyPr/>
        <a:lstStyle/>
        <a:p>
          <a:endParaRPr lang="ru-RU"/>
        </a:p>
      </dgm:t>
    </dgm:pt>
    <dgm:pt modelId="{2D92E075-5A93-407F-AA28-E1372AFC09BC}" type="sibTrans" cxnId="{CF732623-002E-44F9-B8FD-FA048FCE3A5A}">
      <dgm:prSet/>
      <dgm:spPr/>
      <dgm:t>
        <a:bodyPr/>
        <a:lstStyle/>
        <a:p>
          <a:endParaRPr lang="ru-RU"/>
        </a:p>
      </dgm:t>
    </dgm:pt>
    <dgm:pt modelId="{005F9791-B168-4D38-8D5F-8A6FAEE27949}" type="pres">
      <dgm:prSet presAssocID="{56AC5E21-07D2-4C4F-9F81-D71755967945}" presName="diagram" presStyleCnt="0">
        <dgm:presLayoutVars>
          <dgm:dir/>
          <dgm:resizeHandles val="exact"/>
        </dgm:presLayoutVars>
      </dgm:prSet>
      <dgm:spPr/>
    </dgm:pt>
    <dgm:pt modelId="{5AC9D48A-B4D2-40EF-AB5F-77D47CB59BCA}" type="pres">
      <dgm:prSet presAssocID="{EE96E63D-A4E6-492E-8C8C-3719E1C9878D}" presName="node" presStyleLbl="node1" presStyleIdx="0" presStyleCnt="1" custLinFactNeighborX="-3451" custLinFactNeighborY="956">
        <dgm:presLayoutVars>
          <dgm:bulletEnabled val="1"/>
        </dgm:presLayoutVars>
      </dgm:prSet>
      <dgm:spPr/>
    </dgm:pt>
  </dgm:ptLst>
  <dgm:cxnLst>
    <dgm:cxn modelId="{CF732623-002E-44F9-B8FD-FA048FCE3A5A}" srcId="{56AC5E21-07D2-4C4F-9F81-D71755967945}" destId="{EE96E63D-A4E6-492E-8C8C-3719E1C9878D}" srcOrd="0" destOrd="0" parTransId="{A8851AE9-1205-4C39-95E3-11BA6A570B9F}" sibTransId="{2D92E075-5A93-407F-AA28-E1372AFC09BC}"/>
    <dgm:cxn modelId="{30CEA55D-B635-4A55-97DD-BD73F175303E}" type="presOf" srcId="{EE96E63D-A4E6-492E-8C8C-3719E1C9878D}" destId="{5AC9D48A-B4D2-40EF-AB5F-77D47CB59BCA}" srcOrd="0" destOrd="0" presId="urn:microsoft.com/office/officeart/2005/8/layout/default"/>
    <dgm:cxn modelId="{781C6860-7DCC-43CE-AA3F-829A4FB8DCB1}" type="presOf" srcId="{56AC5E21-07D2-4C4F-9F81-D71755967945}" destId="{005F9791-B168-4D38-8D5F-8A6FAEE27949}" srcOrd="0" destOrd="0" presId="urn:microsoft.com/office/officeart/2005/8/layout/default"/>
    <dgm:cxn modelId="{488D890A-AC7B-45A4-B682-A813268F4F1C}" type="presParOf" srcId="{005F9791-B168-4D38-8D5F-8A6FAEE27949}" destId="{5AC9D48A-B4D2-40EF-AB5F-77D47CB59BCA}" srcOrd="0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526FF6-B4E5-4ED3-9CBE-02880504C8A2}" type="doc">
      <dgm:prSet loTypeId="urn:microsoft.com/office/officeart/2005/8/layout/equation2" loCatId="relationship" qsTypeId="urn:microsoft.com/office/officeart/2005/8/quickstyle/3d3" qsCatId="3D" csTypeId="urn:microsoft.com/office/officeart/2005/8/colors/accent0_1" csCatId="mainScheme" phldr="1"/>
      <dgm:spPr/>
    </dgm:pt>
    <dgm:pt modelId="{FF4D6168-3CD4-47A3-8922-DBB06FBEFE60}">
      <dgm:prSet phldrT="[Текст]" custT="1"/>
      <dgm:spPr>
        <a:solidFill>
          <a:srgbClr val="CADCEE"/>
        </a:solidFill>
      </dgm:spPr>
      <dgm:t>
        <a:bodyPr/>
        <a:lstStyle/>
        <a:p>
          <a:r>
            <a:rPr lang="uk-UA" sz="4400" b="1">
              <a:latin typeface="Times New Roman" panose="02020603050405020304" pitchFamily="18" charset="0"/>
              <a:cs typeface="Times New Roman" panose="02020603050405020304" pitchFamily="18" charset="0"/>
            </a:rPr>
            <a:t>Мета</a:t>
          </a:r>
          <a:endParaRPr lang="ru-RU" sz="4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413049-A02B-4DF4-B313-DCF6589A5F28}" type="parTrans" cxnId="{87244B51-1269-4EBF-8D8F-1F472E53F38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761CF3-F685-4681-8455-43C1C7AE41E3}" type="sibTrans" cxnId="{87244B51-1269-4EBF-8D8F-1F472E53F38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7AB9CD-1552-4DB4-93E4-4080172A84DA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Перевірка і уточнення відомостей, які мають значення для встановлення обставин кримінального правопорушення шляхом відтворення дій, обстановки, обставин певної події, проведення необхідних дослідів чи випробувань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0AAC42-0FBE-4EAF-8F7F-64FBB84A8483}" type="parTrans" cxnId="{FE626ADA-27F0-4F57-92CB-4695FB54548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76A7FC-1154-433B-9331-8AB0D6DF0B2B}" type="sibTrans" cxnId="{FE626ADA-27F0-4F57-92CB-4695FB54548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E75A1F-2A75-4CE6-ABFA-FC08380699F2}" type="pres">
      <dgm:prSet presAssocID="{59526FF6-B4E5-4ED3-9CBE-02880504C8A2}" presName="Name0" presStyleCnt="0">
        <dgm:presLayoutVars>
          <dgm:dir/>
          <dgm:resizeHandles val="exact"/>
        </dgm:presLayoutVars>
      </dgm:prSet>
      <dgm:spPr/>
    </dgm:pt>
    <dgm:pt modelId="{E7C995F0-DAEB-447A-86FD-AD405AE2C3DD}" type="pres">
      <dgm:prSet presAssocID="{59526FF6-B4E5-4ED3-9CBE-02880504C8A2}" presName="vNodes" presStyleCnt="0"/>
      <dgm:spPr/>
    </dgm:pt>
    <dgm:pt modelId="{4A18EF3F-C8D5-4683-B064-8A457E477466}" type="pres">
      <dgm:prSet presAssocID="{FF4D6168-3CD4-47A3-8922-DBB06FBEFE60}" presName="node" presStyleLbl="node1" presStyleIdx="0" presStyleCnt="2" custScaleX="68689" custScaleY="66464">
        <dgm:presLayoutVars>
          <dgm:bulletEnabled val="1"/>
        </dgm:presLayoutVars>
      </dgm:prSet>
      <dgm:spPr/>
    </dgm:pt>
    <dgm:pt modelId="{A803066F-37F4-4F13-AAE9-AFF1FE8211A0}" type="pres">
      <dgm:prSet presAssocID="{59526FF6-B4E5-4ED3-9CBE-02880504C8A2}" presName="sibTransLast" presStyleLbl="sibTrans2D1" presStyleIdx="0" presStyleCnt="1"/>
      <dgm:spPr/>
    </dgm:pt>
    <dgm:pt modelId="{5D434E99-B0CC-49D2-BF3B-0C680CBF703A}" type="pres">
      <dgm:prSet presAssocID="{59526FF6-B4E5-4ED3-9CBE-02880504C8A2}" presName="connectorText" presStyleLbl="sibTrans2D1" presStyleIdx="0" presStyleCnt="1"/>
      <dgm:spPr/>
    </dgm:pt>
    <dgm:pt modelId="{FE320F7F-BA38-4E74-BF5D-DCA6875BC0B8}" type="pres">
      <dgm:prSet presAssocID="{59526FF6-B4E5-4ED3-9CBE-02880504C8A2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6BC15241-6993-458D-8273-7BC1771CC3AF}" type="presOf" srcId="{57761CF3-F685-4681-8455-43C1C7AE41E3}" destId="{A803066F-37F4-4F13-AAE9-AFF1FE8211A0}" srcOrd="0" destOrd="0" presId="urn:microsoft.com/office/officeart/2005/8/layout/equation2"/>
    <dgm:cxn modelId="{87244B51-1269-4EBF-8D8F-1F472E53F389}" srcId="{59526FF6-B4E5-4ED3-9CBE-02880504C8A2}" destId="{FF4D6168-3CD4-47A3-8922-DBB06FBEFE60}" srcOrd="0" destOrd="0" parTransId="{A0413049-A02B-4DF4-B313-DCF6589A5F28}" sibTransId="{57761CF3-F685-4681-8455-43C1C7AE41E3}"/>
    <dgm:cxn modelId="{22D65974-E869-45A6-9FA3-DA7878AAF5B2}" type="presOf" srcId="{FF4D6168-3CD4-47A3-8922-DBB06FBEFE60}" destId="{4A18EF3F-C8D5-4683-B064-8A457E477466}" srcOrd="0" destOrd="0" presId="urn:microsoft.com/office/officeart/2005/8/layout/equation2"/>
    <dgm:cxn modelId="{23587184-ED51-471B-AB31-370B2546A660}" type="presOf" srcId="{57761CF3-F685-4681-8455-43C1C7AE41E3}" destId="{5D434E99-B0CC-49D2-BF3B-0C680CBF703A}" srcOrd="1" destOrd="0" presId="urn:microsoft.com/office/officeart/2005/8/layout/equation2"/>
    <dgm:cxn modelId="{8B3C9AD4-02DC-4C73-9F0C-87F137B3CD0B}" type="presOf" srcId="{457AB9CD-1552-4DB4-93E4-4080172A84DA}" destId="{FE320F7F-BA38-4E74-BF5D-DCA6875BC0B8}" srcOrd="0" destOrd="0" presId="urn:microsoft.com/office/officeart/2005/8/layout/equation2"/>
    <dgm:cxn modelId="{FE626ADA-27F0-4F57-92CB-4695FB54548E}" srcId="{59526FF6-B4E5-4ED3-9CBE-02880504C8A2}" destId="{457AB9CD-1552-4DB4-93E4-4080172A84DA}" srcOrd="1" destOrd="0" parTransId="{120AAC42-0FBE-4EAF-8F7F-64FBB84A8483}" sibTransId="{2376A7FC-1154-433B-9331-8AB0D6DF0B2B}"/>
    <dgm:cxn modelId="{6823C3F3-42D8-485B-A2D3-04A0A2E21365}" type="presOf" srcId="{59526FF6-B4E5-4ED3-9CBE-02880504C8A2}" destId="{DCE75A1F-2A75-4CE6-ABFA-FC08380699F2}" srcOrd="0" destOrd="0" presId="urn:microsoft.com/office/officeart/2005/8/layout/equation2"/>
    <dgm:cxn modelId="{BCEA3805-F8B3-47FE-ACA1-79933209221D}" type="presParOf" srcId="{DCE75A1F-2A75-4CE6-ABFA-FC08380699F2}" destId="{E7C995F0-DAEB-447A-86FD-AD405AE2C3DD}" srcOrd="0" destOrd="0" presId="urn:microsoft.com/office/officeart/2005/8/layout/equation2"/>
    <dgm:cxn modelId="{29C03BE5-11AB-4E25-BDD8-8E4CACB9F960}" type="presParOf" srcId="{E7C995F0-DAEB-447A-86FD-AD405AE2C3DD}" destId="{4A18EF3F-C8D5-4683-B064-8A457E477466}" srcOrd="0" destOrd="0" presId="urn:microsoft.com/office/officeart/2005/8/layout/equation2"/>
    <dgm:cxn modelId="{4ED2E7BC-D358-4DBC-B37C-0C4A7C298620}" type="presParOf" srcId="{DCE75A1F-2A75-4CE6-ABFA-FC08380699F2}" destId="{A803066F-37F4-4F13-AAE9-AFF1FE8211A0}" srcOrd="1" destOrd="0" presId="urn:microsoft.com/office/officeart/2005/8/layout/equation2"/>
    <dgm:cxn modelId="{E5E4CDD1-7BA7-4085-85AF-4EECE27EB765}" type="presParOf" srcId="{A803066F-37F4-4F13-AAE9-AFF1FE8211A0}" destId="{5D434E99-B0CC-49D2-BF3B-0C680CBF703A}" srcOrd="0" destOrd="0" presId="urn:microsoft.com/office/officeart/2005/8/layout/equation2"/>
    <dgm:cxn modelId="{A9F47EB1-1E03-4774-8B81-4FE7729EEAAF}" type="presParOf" srcId="{DCE75A1F-2A75-4CE6-ABFA-FC08380699F2}" destId="{FE320F7F-BA38-4E74-BF5D-DCA6875BC0B8}" srcOrd="2" destOrd="0" presId="urn:microsoft.com/office/officeart/2005/8/layout/equation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06AAFB-0236-4F0F-94C1-3A4C1EC3AB19}" type="doc">
      <dgm:prSet loTypeId="urn:microsoft.com/office/officeart/2005/8/layout/matrix1" loCatId="matrix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2FB838D-305B-4873-8EC2-ED1C93A17D91}">
      <dgm:prSet phldrT="[Текст]"/>
      <dgm:spPr>
        <a:solidFill>
          <a:schemeClr val="bg1"/>
        </a:solidFill>
      </dgm:spPr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Особливості процесуальної форми слідчого експерименту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0469AB-6F6A-4EB3-8C6B-845EC77125B8}" type="parTrans" cxnId="{EC8C6FE8-055B-44AF-B6B9-2F52D9F9503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9364BC-96B2-426E-A4E3-728592181C55}" type="sibTrans" cxnId="{EC8C6FE8-055B-44AF-B6B9-2F52D9F9503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6466D5-9E33-4158-AA7F-B1E6729D9F34}">
      <dgm:prSet phldrT="[Текст]"/>
      <dgm:spPr>
        <a:solidFill>
          <a:srgbClr val="CADCEE"/>
        </a:solidFill>
      </dgm:spPr>
      <dgm:t>
        <a:bodyPr/>
        <a:lstStyle/>
        <a:p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За необхідності слідчий експеримент може проводитися за участю спеціаліста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CAFF4E-5BDA-403E-BC8E-5E9DD7DB4DC1}" type="parTrans" cxnId="{90C7DEE5-DC98-4D7E-B2F1-6164A52D12C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7085F9-5AE4-4092-8FA8-6C55CA596558}" type="sibTrans" cxnId="{90C7DEE5-DC98-4D7E-B2F1-6164A52D12C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D45E6C-1E7C-462E-878B-F48A50A1EB80}">
      <dgm:prSet phldrT="[Текст]"/>
      <dgm:spPr>
        <a:solidFill>
          <a:srgbClr val="CADCEE"/>
        </a:solidFill>
      </dgm:spPr>
      <dgm:t>
        <a:bodyPr/>
        <a:lstStyle/>
        <a:p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Присутність не менше двох понятих </a:t>
          </a:r>
          <a:b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(ч. 7 ст. 223 КПК), крім випадків застосування безперервного відеозапису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2FBA14-9406-4F35-99D9-BD6A3F3E01B4}" type="parTrans" cxnId="{7A11FAC0-0751-4458-B6AE-194D478E99E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458199-4F77-4746-A7A3-3F1261C69DD6}" type="sibTrans" cxnId="{7A11FAC0-0751-4458-B6AE-194D478E99E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51D6E9-3A78-4780-A330-5DB25FC97308}">
      <dgm:prSet phldrT="[Текст]"/>
      <dgm:spPr>
        <a:solidFill>
          <a:srgbClr val="CADCEE"/>
        </a:solidFill>
      </dgm:spPr>
      <dgm:t>
        <a:bodyPr/>
        <a:lstStyle/>
        <a:p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Особи, у присутності яких здійснюється огляд, мають право робити заяви, що підлягають занесенню до протоколу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446FDF-F90B-4922-97BE-83B80C59179C}" type="parTrans" cxnId="{2AAF009F-5FB0-4FBF-8ECE-A8B7D239480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F864AF-AE9E-4A9F-B9B3-3339F02D9F4A}" type="sibTrans" cxnId="{2AAF009F-5FB0-4FBF-8ECE-A8B7D239480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75F40B-D053-4240-80F9-DB6BDC55D716}">
      <dgm:prSet phldrT="[Текст]"/>
      <dgm:spPr>
        <a:solidFill>
          <a:srgbClr val="CADCEE"/>
        </a:solidFill>
      </dgm:spPr>
      <dgm:t>
        <a:bodyPr/>
        <a:lstStyle/>
        <a:p>
          <a:r>
            <a:rPr lang="uk-UA">
              <a:latin typeface="Times New Roman" panose="02020603050405020304" pitchFamily="18" charset="0"/>
              <a:cs typeface="Times New Roman" panose="02020603050405020304" pitchFamily="18" charset="0"/>
            </a:rPr>
            <a:t>У протоколі слідчого експерименту докладно викладаються умови і результати слідчого експерименту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05D95D-0770-4A2C-83C9-3C85FCD09A11}" type="parTrans" cxnId="{3A550F61-F3F2-4A42-85F4-454776B51A7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1ABEE6-F742-4E86-860D-D878A1A39BDF}" type="sibTrans" cxnId="{3A550F61-F3F2-4A42-85F4-454776B51A7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ADD436-05A7-43BA-A066-9D23FBC57B45}" type="pres">
      <dgm:prSet presAssocID="{9D06AAFB-0236-4F0F-94C1-3A4C1EC3AB1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1AAF4FC-3188-4B9F-BA2D-C579545B339A}" type="pres">
      <dgm:prSet presAssocID="{9D06AAFB-0236-4F0F-94C1-3A4C1EC3AB19}" presName="matrix" presStyleCnt="0"/>
      <dgm:spPr/>
    </dgm:pt>
    <dgm:pt modelId="{62AF446F-D4C5-463C-B04D-A2D217C3C485}" type="pres">
      <dgm:prSet presAssocID="{9D06AAFB-0236-4F0F-94C1-3A4C1EC3AB19}" presName="tile1" presStyleLbl="node1" presStyleIdx="0" presStyleCnt="4"/>
      <dgm:spPr/>
    </dgm:pt>
    <dgm:pt modelId="{DEA1348B-8AFE-4A55-B7A0-7AA8E28996EA}" type="pres">
      <dgm:prSet presAssocID="{9D06AAFB-0236-4F0F-94C1-3A4C1EC3AB1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E7BA79B-37D4-4D59-A851-2F99B20581E7}" type="pres">
      <dgm:prSet presAssocID="{9D06AAFB-0236-4F0F-94C1-3A4C1EC3AB19}" presName="tile2" presStyleLbl="node1" presStyleIdx="1" presStyleCnt="4"/>
      <dgm:spPr/>
    </dgm:pt>
    <dgm:pt modelId="{252328BF-3398-4428-8C69-203C0465312F}" type="pres">
      <dgm:prSet presAssocID="{9D06AAFB-0236-4F0F-94C1-3A4C1EC3AB1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BDDC43B-3AFE-46DD-83D2-4FD46F558884}" type="pres">
      <dgm:prSet presAssocID="{9D06AAFB-0236-4F0F-94C1-3A4C1EC3AB19}" presName="tile3" presStyleLbl="node1" presStyleIdx="2" presStyleCnt="4"/>
      <dgm:spPr/>
    </dgm:pt>
    <dgm:pt modelId="{88489DFE-00D1-4B23-835F-5B0C9019F4A3}" type="pres">
      <dgm:prSet presAssocID="{9D06AAFB-0236-4F0F-94C1-3A4C1EC3AB1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C2497F9-643D-4126-B312-D77FEFB7EA4F}" type="pres">
      <dgm:prSet presAssocID="{9D06AAFB-0236-4F0F-94C1-3A4C1EC3AB19}" presName="tile4" presStyleLbl="node1" presStyleIdx="3" presStyleCnt="4" custLinFactNeighborY="0"/>
      <dgm:spPr/>
    </dgm:pt>
    <dgm:pt modelId="{81506A4C-106F-491D-A889-BAA73BA175DB}" type="pres">
      <dgm:prSet presAssocID="{9D06AAFB-0236-4F0F-94C1-3A4C1EC3AB1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3E554CA5-A400-475E-AB8A-6ADB6D24760E}" type="pres">
      <dgm:prSet presAssocID="{9D06AAFB-0236-4F0F-94C1-3A4C1EC3AB19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43965501-7C10-42EB-9C88-57C74E1FE22B}" type="presOf" srcId="{456466D5-9E33-4158-AA7F-B1E6729D9F34}" destId="{DEA1348B-8AFE-4A55-B7A0-7AA8E28996EA}" srcOrd="1" destOrd="0" presId="urn:microsoft.com/office/officeart/2005/8/layout/matrix1"/>
    <dgm:cxn modelId="{70065011-83E0-46E2-A64B-91F428106109}" type="presOf" srcId="{6451D6E9-3A78-4780-A330-5DB25FC97308}" destId="{EBDDC43B-3AFE-46DD-83D2-4FD46F558884}" srcOrd="0" destOrd="0" presId="urn:microsoft.com/office/officeart/2005/8/layout/matrix1"/>
    <dgm:cxn modelId="{A092692A-2D58-45A6-AE8E-DBF90B9F7F9A}" type="presOf" srcId="{B4D45E6C-1E7C-462E-878B-F48A50A1EB80}" destId="{BE7BA79B-37D4-4D59-A851-2F99B20581E7}" srcOrd="0" destOrd="0" presId="urn:microsoft.com/office/officeart/2005/8/layout/matrix1"/>
    <dgm:cxn modelId="{3A550F61-F3F2-4A42-85F4-454776B51A7A}" srcId="{02FB838D-305B-4873-8EC2-ED1C93A17D91}" destId="{0275F40B-D053-4240-80F9-DB6BDC55D716}" srcOrd="3" destOrd="0" parTransId="{2905D95D-0770-4A2C-83C9-3C85FCD09A11}" sibTransId="{E81ABEE6-F742-4E86-860D-D878A1A39BDF}"/>
    <dgm:cxn modelId="{34514143-2E0B-4E81-A4AB-CF1049B243CD}" type="presOf" srcId="{456466D5-9E33-4158-AA7F-B1E6729D9F34}" destId="{62AF446F-D4C5-463C-B04D-A2D217C3C485}" srcOrd="0" destOrd="0" presId="urn:microsoft.com/office/officeart/2005/8/layout/matrix1"/>
    <dgm:cxn modelId="{0F005067-75EA-45B7-BEFF-669B3E349768}" type="presOf" srcId="{6451D6E9-3A78-4780-A330-5DB25FC97308}" destId="{88489DFE-00D1-4B23-835F-5B0C9019F4A3}" srcOrd="1" destOrd="0" presId="urn:microsoft.com/office/officeart/2005/8/layout/matrix1"/>
    <dgm:cxn modelId="{C0F68974-BD73-45D4-B5F2-DA92DFD83BA7}" type="presOf" srcId="{0275F40B-D053-4240-80F9-DB6BDC55D716}" destId="{81506A4C-106F-491D-A889-BAA73BA175DB}" srcOrd="1" destOrd="0" presId="urn:microsoft.com/office/officeart/2005/8/layout/matrix1"/>
    <dgm:cxn modelId="{C56BD459-3728-4993-9EA6-AEFA6465DD12}" type="presOf" srcId="{0275F40B-D053-4240-80F9-DB6BDC55D716}" destId="{CC2497F9-643D-4126-B312-D77FEFB7EA4F}" srcOrd="0" destOrd="0" presId="urn:microsoft.com/office/officeart/2005/8/layout/matrix1"/>
    <dgm:cxn modelId="{ECFF648C-EE0E-4393-ACCA-9A6147715BC2}" type="presOf" srcId="{9D06AAFB-0236-4F0F-94C1-3A4C1EC3AB19}" destId="{DEADD436-05A7-43BA-A066-9D23FBC57B45}" srcOrd="0" destOrd="0" presId="urn:microsoft.com/office/officeart/2005/8/layout/matrix1"/>
    <dgm:cxn modelId="{2AAF009F-5FB0-4FBF-8ECE-A8B7D239480F}" srcId="{02FB838D-305B-4873-8EC2-ED1C93A17D91}" destId="{6451D6E9-3A78-4780-A330-5DB25FC97308}" srcOrd="2" destOrd="0" parTransId="{94446FDF-F90B-4922-97BE-83B80C59179C}" sibTransId="{D1F864AF-AE9E-4A9F-B9B3-3339F02D9F4A}"/>
    <dgm:cxn modelId="{7A11FAC0-0751-4458-B6AE-194D478E99E6}" srcId="{02FB838D-305B-4873-8EC2-ED1C93A17D91}" destId="{B4D45E6C-1E7C-462E-878B-F48A50A1EB80}" srcOrd="1" destOrd="0" parTransId="{182FBA14-9406-4F35-99D9-BD6A3F3E01B4}" sibTransId="{31458199-4F77-4746-A7A3-3F1261C69DD6}"/>
    <dgm:cxn modelId="{52F834D9-568C-40D1-A736-88D44D97A899}" type="presOf" srcId="{B4D45E6C-1E7C-462E-878B-F48A50A1EB80}" destId="{252328BF-3398-4428-8C69-203C0465312F}" srcOrd="1" destOrd="0" presId="urn:microsoft.com/office/officeart/2005/8/layout/matrix1"/>
    <dgm:cxn modelId="{3EF0A4DE-13C8-42AD-8F0E-88E9EB509DCF}" type="presOf" srcId="{02FB838D-305B-4873-8EC2-ED1C93A17D91}" destId="{3E554CA5-A400-475E-AB8A-6ADB6D24760E}" srcOrd="0" destOrd="0" presId="urn:microsoft.com/office/officeart/2005/8/layout/matrix1"/>
    <dgm:cxn modelId="{90C7DEE5-DC98-4D7E-B2F1-6164A52D12CA}" srcId="{02FB838D-305B-4873-8EC2-ED1C93A17D91}" destId="{456466D5-9E33-4158-AA7F-B1E6729D9F34}" srcOrd="0" destOrd="0" parTransId="{07CAFF4E-5BDA-403E-BC8E-5E9DD7DB4DC1}" sibTransId="{857085F9-5AE4-4092-8FA8-6C55CA596558}"/>
    <dgm:cxn modelId="{EC8C6FE8-055B-44AF-B6B9-2F52D9F95030}" srcId="{9D06AAFB-0236-4F0F-94C1-3A4C1EC3AB19}" destId="{02FB838D-305B-4873-8EC2-ED1C93A17D91}" srcOrd="0" destOrd="0" parTransId="{D10469AB-6F6A-4EB3-8C6B-845EC77125B8}" sibTransId="{769364BC-96B2-426E-A4E3-728592181C55}"/>
    <dgm:cxn modelId="{C922C026-E28E-4D88-88C0-654A765DD6E5}" type="presParOf" srcId="{DEADD436-05A7-43BA-A066-9D23FBC57B45}" destId="{21AAF4FC-3188-4B9F-BA2D-C579545B339A}" srcOrd="0" destOrd="0" presId="urn:microsoft.com/office/officeart/2005/8/layout/matrix1"/>
    <dgm:cxn modelId="{B0F1C8A8-662B-408F-A656-4585AE2082A5}" type="presParOf" srcId="{21AAF4FC-3188-4B9F-BA2D-C579545B339A}" destId="{62AF446F-D4C5-463C-B04D-A2D217C3C485}" srcOrd="0" destOrd="0" presId="urn:microsoft.com/office/officeart/2005/8/layout/matrix1"/>
    <dgm:cxn modelId="{27EF67E2-3D04-4471-ADA7-9480FE3696E2}" type="presParOf" srcId="{21AAF4FC-3188-4B9F-BA2D-C579545B339A}" destId="{DEA1348B-8AFE-4A55-B7A0-7AA8E28996EA}" srcOrd="1" destOrd="0" presId="urn:microsoft.com/office/officeart/2005/8/layout/matrix1"/>
    <dgm:cxn modelId="{5B11F490-D341-444D-A8A1-7899F5C0E626}" type="presParOf" srcId="{21AAF4FC-3188-4B9F-BA2D-C579545B339A}" destId="{BE7BA79B-37D4-4D59-A851-2F99B20581E7}" srcOrd="2" destOrd="0" presId="urn:microsoft.com/office/officeart/2005/8/layout/matrix1"/>
    <dgm:cxn modelId="{D416710C-6FF3-47DD-BDCE-3FE55739A298}" type="presParOf" srcId="{21AAF4FC-3188-4B9F-BA2D-C579545B339A}" destId="{252328BF-3398-4428-8C69-203C0465312F}" srcOrd="3" destOrd="0" presId="urn:microsoft.com/office/officeart/2005/8/layout/matrix1"/>
    <dgm:cxn modelId="{03FDF273-42F5-4231-AAFC-656A8D973415}" type="presParOf" srcId="{21AAF4FC-3188-4B9F-BA2D-C579545B339A}" destId="{EBDDC43B-3AFE-46DD-83D2-4FD46F558884}" srcOrd="4" destOrd="0" presId="urn:microsoft.com/office/officeart/2005/8/layout/matrix1"/>
    <dgm:cxn modelId="{E2D98B0C-5A87-4333-AF65-147CB4CB5542}" type="presParOf" srcId="{21AAF4FC-3188-4B9F-BA2D-C579545B339A}" destId="{88489DFE-00D1-4B23-835F-5B0C9019F4A3}" srcOrd="5" destOrd="0" presId="urn:microsoft.com/office/officeart/2005/8/layout/matrix1"/>
    <dgm:cxn modelId="{2B859687-D014-4081-B0E3-354581A3996B}" type="presParOf" srcId="{21AAF4FC-3188-4B9F-BA2D-C579545B339A}" destId="{CC2497F9-643D-4126-B312-D77FEFB7EA4F}" srcOrd="6" destOrd="0" presId="urn:microsoft.com/office/officeart/2005/8/layout/matrix1"/>
    <dgm:cxn modelId="{374D10DB-8B52-4C6A-8A1A-6E58CCA91AAD}" type="presParOf" srcId="{21AAF4FC-3188-4B9F-BA2D-C579545B339A}" destId="{81506A4C-106F-491D-A889-BAA73BA175DB}" srcOrd="7" destOrd="0" presId="urn:microsoft.com/office/officeart/2005/8/layout/matrix1"/>
    <dgm:cxn modelId="{C133DA8C-6889-4B09-9AF4-21BC9BBDD4B1}" type="presParOf" srcId="{DEADD436-05A7-43BA-A066-9D23FBC57B45}" destId="{3E554CA5-A400-475E-AB8A-6ADB6D24760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9101052-B25D-479A-90C0-8D4C8322DF1E}" type="doc">
      <dgm:prSet loTypeId="urn:microsoft.com/office/officeart/2005/8/layout/default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99859497-0FB9-4AF6-918A-0FB52F634604}">
      <dgm:prSet phldrT="[Текст]" custT="1"/>
      <dgm:spPr>
        <a:solidFill>
          <a:srgbClr val="CADCEE"/>
        </a:solidFill>
      </dgm:spPr>
      <dgm:t>
        <a:bodyPr/>
        <a:lstStyle/>
        <a:p>
          <a:r>
            <a:rPr lang="uk-UA" sz="4800" dirty="0">
              <a:latin typeface="Times New Roman" panose="02020603050405020304" pitchFamily="18" charset="0"/>
              <a:cs typeface="Times New Roman" panose="02020603050405020304" pitchFamily="18" charset="0"/>
            </a:rPr>
            <a:t>Під час проведення слідчого експерименту можуть проводитися вимірювання, фотографування, звуко- чи відеозапис, складатися плани і схеми, виготовлятися графічні зображення, відбитки та зліпки, які додаються до протоколу</a:t>
          </a:r>
          <a:endParaRPr lang="ru-RU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AF46F1-E1BA-4630-9E6B-48ABAFA78DE5}" type="parTrans" cxnId="{5644823B-DD71-4251-A983-4812A02A86B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6B83DB-C9C3-44BD-AADE-3E02044AEE53}" type="sibTrans" cxnId="{5644823B-DD71-4251-A983-4812A02A86B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526819-2412-456E-8232-A7722D925E98}" type="pres">
      <dgm:prSet presAssocID="{E9101052-B25D-479A-90C0-8D4C8322DF1E}" presName="diagram" presStyleCnt="0">
        <dgm:presLayoutVars>
          <dgm:dir/>
          <dgm:resizeHandles val="exact"/>
        </dgm:presLayoutVars>
      </dgm:prSet>
      <dgm:spPr/>
    </dgm:pt>
    <dgm:pt modelId="{3C7E3269-44A4-40F9-9BDE-AC53057B7072}" type="pres">
      <dgm:prSet presAssocID="{99859497-0FB9-4AF6-918A-0FB52F634604}" presName="node" presStyleLbl="node1" presStyleIdx="0" presStyleCnt="1">
        <dgm:presLayoutVars>
          <dgm:bulletEnabled val="1"/>
        </dgm:presLayoutVars>
      </dgm:prSet>
      <dgm:spPr/>
    </dgm:pt>
  </dgm:ptLst>
  <dgm:cxnLst>
    <dgm:cxn modelId="{DF488B22-8338-48F4-BEA5-8005FF127E18}" type="presOf" srcId="{E9101052-B25D-479A-90C0-8D4C8322DF1E}" destId="{1B526819-2412-456E-8232-A7722D925E98}" srcOrd="0" destOrd="0" presId="urn:microsoft.com/office/officeart/2005/8/layout/default"/>
    <dgm:cxn modelId="{5644823B-DD71-4251-A983-4812A02A86B6}" srcId="{E9101052-B25D-479A-90C0-8D4C8322DF1E}" destId="{99859497-0FB9-4AF6-918A-0FB52F634604}" srcOrd="0" destOrd="0" parTransId="{11AF46F1-E1BA-4630-9E6B-48ABAFA78DE5}" sibTransId="{106B83DB-C9C3-44BD-AADE-3E02044AEE53}"/>
    <dgm:cxn modelId="{DEEA6DBD-6D96-4F0C-A7BC-BA63C320C542}" type="presOf" srcId="{99859497-0FB9-4AF6-918A-0FB52F634604}" destId="{3C7E3269-44A4-40F9-9BDE-AC53057B7072}" srcOrd="0" destOrd="0" presId="urn:microsoft.com/office/officeart/2005/8/layout/default"/>
    <dgm:cxn modelId="{7E7F5A4A-7940-4253-99C5-80047236A0E6}" type="presParOf" srcId="{1B526819-2412-456E-8232-A7722D925E98}" destId="{3C7E3269-44A4-40F9-9BDE-AC53057B7072}" srcOrd="0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EEBBB7F-E727-4247-A5BD-1AC551E39528}" type="doc">
      <dgm:prSet loTypeId="urn:microsoft.com/office/officeart/2005/8/layout/venn3" loCatId="relationship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74F249-AA41-465B-8023-4B42BC4F4B73}">
      <dgm:prSet phldrT="[Текст]"/>
      <dgm:spPr>
        <a:solidFill>
          <a:srgbClr val="CADCEE">
            <a:alpha val="50000"/>
          </a:srgbClr>
        </a:solidFill>
      </dgm:spPr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Свідок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550B5D-D93E-46D4-8B69-16BDCDF1E43F}" type="parTrans" cxnId="{81372B76-2B15-4AF9-9CE0-19E81C98210D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3E2696-79E7-4925-A2E9-5873F69C3766}" type="sibTrans" cxnId="{81372B76-2B15-4AF9-9CE0-19E81C98210D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225E72-C0CA-476B-9CF2-B3449647FB16}">
      <dgm:prSet phldrT="[Текст]"/>
      <dgm:spPr>
        <a:solidFill>
          <a:srgbClr val="CADCEE">
            <a:alpha val="50000"/>
          </a:srgbClr>
        </a:solidFill>
      </dgm:spPr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Потерпілий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73DE60-3027-44B6-83E8-D39F914BA728}" type="parTrans" cxnId="{F121B84D-76B6-438B-90E4-16170F583427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BEC890-286D-4FFD-93C3-735FEA3FC12D}" type="sibTrans" cxnId="{F121B84D-76B6-438B-90E4-16170F583427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2FD3C1-DDE8-42B7-9735-E574D6119D57}">
      <dgm:prSet phldrT="[Текст]"/>
      <dgm:spPr>
        <a:solidFill>
          <a:srgbClr val="CADCEE">
            <a:alpha val="50000"/>
          </a:srgbClr>
        </a:solidFill>
      </dgm:spPr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Захисник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C8942C-A900-44A6-9A3E-8F962876E503}" type="parTrans" cxnId="{3CF6AB93-1DED-4461-8093-B4AFA630CBB7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D68AB7-A9A5-4BA0-8DB9-F540698F80E1}" type="sibTrans" cxnId="{3CF6AB93-1DED-4461-8093-B4AFA630CBB7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10D80F-4061-4363-AAE9-59C9DE3CDB29}">
      <dgm:prSet phldrT="[Текст]"/>
      <dgm:spPr>
        <a:solidFill>
          <a:srgbClr val="CADCEE">
            <a:alpha val="50000"/>
          </a:srgbClr>
        </a:solidFill>
      </dgm:spPr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Підозрюваний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CA0A1D-2EEA-4C36-8F04-BC14E99EC602}" type="parTrans" cxnId="{F87B761C-A055-4644-B265-7C7D62DE99EF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18C128-CE39-4610-8202-85B22973969D}" type="sibTrans" cxnId="{F87B761C-A055-4644-B265-7C7D62DE99EF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94DC70-EA6F-4CAA-9560-BEE2FA64703E}">
      <dgm:prSet phldrT="[Текст]"/>
      <dgm:spPr>
        <a:solidFill>
          <a:srgbClr val="CADCEE">
            <a:alpha val="50000"/>
          </a:srgbClr>
        </a:solidFill>
      </dgm:spPr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Представник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34C8B6-4DF7-4466-9592-96ECCFFF47DB}" type="parTrans" cxnId="{A8673F35-A106-4BB8-A139-8A0B68FE3197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1F93AA-45CF-47F2-9BEC-511C0E69F266}" type="sibTrans" cxnId="{A8673F35-A106-4BB8-A139-8A0B68FE3197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4BC75B-566C-41D2-A983-2E59C01D445B}" type="pres">
      <dgm:prSet presAssocID="{6EEBBB7F-E727-4247-A5BD-1AC551E39528}" presName="Name0" presStyleCnt="0">
        <dgm:presLayoutVars>
          <dgm:dir/>
          <dgm:resizeHandles val="exact"/>
        </dgm:presLayoutVars>
      </dgm:prSet>
      <dgm:spPr/>
    </dgm:pt>
    <dgm:pt modelId="{910C4CB3-460D-442B-9276-BF8952D9C921}" type="pres">
      <dgm:prSet presAssocID="{9D74F249-AA41-465B-8023-4B42BC4F4B73}" presName="Name5" presStyleLbl="vennNode1" presStyleIdx="0" presStyleCnt="5">
        <dgm:presLayoutVars>
          <dgm:bulletEnabled val="1"/>
        </dgm:presLayoutVars>
      </dgm:prSet>
      <dgm:spPr/>
    </dgm:pt>
    <dgm:pt modelId="{9C8D887A-0DA5-4E2A-9894-4CDB8EE0AAC1}" type="pres">
      <dgm:prSet presAssocID="{113E2696-79E7-4925-A2E9-5873F69C3766}" presName="space" presStyleCnt="0"/>
      <dgm:spPr/>
    </dgm:pt>
    <dgm:pt modelId="{39D263AD-9AAA-420B-B68E-637AC781E298}" type="pres">
      <dgm:prSet presAssocID="{08225E72-C0CA-476B-9CF2-B3449647FB16}" presName="Name5" presStyleLbl="vennNode1" presStyleIdx="1" presStyleCnt="5">
        <dgm:presLayoutVars>
          <dgm:bulletEnabled val="1"/>
        </dgm:presLayoutVars>
      </dgm:prSet>
      <dgm:spPr/>
    </dgm:pt>
    <dgm:pt modelId="{FBC43D2D-E2C4-4C66-A1FB-5D329D3C0938}" type="pres">
      <dgm:prSet presAssocID="{31BEC890-286D-4FFD-93C3-735FEA3FC12D}" presName="space" presStyleCnt="0"/>
      <dgm:spPr/>
    </dgm:pt>
    <dgm:pt modelId="{C7D5F2B3-F63C-49D9-830F-B10A040D598A}" type="pres">
      <dgm:prSet presAssocID="{2C2FD3C1-DDE8-42B7-9735-E574D6119D57}" presName="Name5" presStyleLbl="vennNode1" presStyleIdx="2" presStyleCnt="5">
        <dgm:presLayoutVars>
          <dgm:bulletEnabled val="1"/>
        </dgm:presLayoutVars>
      </dgm:prSet>
      <dgm:spPr/>
    </dgm:pt>
    <dgm:pt modelId="{BD90244A-A251-4A57-8B01-782AF3AA42F9}" type="pres">
      <dgm:prSet presAssocID="{84D68AB7-A9A5-4BA0-8DB9-F540698F80E1}" presName="space" presStyleCnt="0"/>
      <dgm:spPr/>
    </dgm:pt>
    <dgm:pt modelId="{8BB95176-4ABB-440C-AC36-56D261660C0C}" type="pres">
      <dgm:prSet presAssocID="{E910D80F-4061-4363-AAE9-59C9DE3CDB29}" presName="Name5" presStyleLbl="vennNode1" presStyleIdx="3" presStyleCnt="5">
        <dgm:presLayoutVars>
          <dgm:bulletEnabled val="1"/>
        </dgm:presLayoutVars>
      </dgm:prSet>
      <dgm:spPr/>
    </dgm:pt>
    <dgm:pt modelId="{22D108AA-0CE6-4028-8232-9CF0CE6D784D}" type="pres">
      <dgm:prSet presAssocID="{B318C128-CE39-4610-8202-85B22973969D}" presName="space" presStyleCnt="0"/>
      <dgm:spPr/>
    </dgm:pt>
    <dgm:pt modelId="{75DFBC0A-6C51-4A83-B963-0F86F5CB7BAF}" type="pres">
      <dgm:prSet presAssocID="{5894DC70-EA6F-4CAA-9560-BEE2FA64703E}" presName="Name5" presStyleLbl="vennNode1" presStyleIdx="4" presStyleCnt="5">
        <dgm:presLayoutVars>
          <dgm:bulletEnabled val="1"/>
        </dgm:presLayoutVars>
      </dgm:prSet>
      <dgm:spPr/>
    </dgm:pt>
  </dgm:ptLst>
  <dgm:cxnLst>
    <dgm:cxn modelId="{F87B761C-A055-4644-B265-7C7D62DE99EF}" srcId="{6EEBBB7F-E727-4247-A5BD-1AC551E39528}" destId="{E910D80F-4061-4363-AAE9-59C9DE3CDB29}" srcOrd="3" destOrd="0" parTransId="{C4CA0A1D-2EEA-4C36-8F04-BC14E99EC602}" sibTransId="{B318C128-CE39-4610-8202-85B22973969D}"/>
    <dgm:cxn modelId="{AD738534-7A36-42D1-AC42-265B2FF80AEB}" type="presOf" srcId="{9D74F249-AA41-465B-8023-4B42BC4F4B73}" destId="{910C4CB3-460D-442B-9276-BF8952D9C921}" srcOrd="0" destOrd="0" presId="urn:microsoft.com/office/officeart/2005/8/layout/venn3"/>
    <dgm:cxn modelId="{A8673F35-A106-4BB8-A139-8A0B68FE3197}" srcId="{6EEBBB7F-E727-4247-A5BD-1AC551E39528}" destId="{5894DC70-EA6F-4CAA-9560-BEE2FA64703E}" srcOrd="4" destOrd="0" parTransId="{0D34C8B6-4DF7-4466-9592-96ECCFFF47DB}" sibTransId="{511F93AA-45CF-47F2-9BEC-511C0E69F266}"/>
    <dgm:cxn modelId="{EA24A63A-53AD-43EB-97B7-21C300C0FFE2}" type="presOf" srcId="{08225E72-C0CA-476B-9CF2-B3449647FB16}" destId="{39D263AD-9AAA-420B-B68E-637AC781E298}" srcOrd="0" destOrd="0" presId="urn:microsoft.com/office/officeart/2005/8/layout/venn3"/>
    <dgm:cxn modelId="{F121B84D-76B6-438B-90E4-16170F583427}" srcId="{6EEBBB7F-E727-4247-A5BD-1AC551E39528}" destId="{08225E72-C0CA-476B-9CF2-B3449647FB16}" srcOrd="1" destOrd="0" parTransId="{FF73DE60-3027-44B6-83E8-D39F914BA728}" sibTransId="{31BEC890-286D-4FFD-93C3-735FEA3FC12D}"/>
    <dgm:cxn modelId="{81372B76-2B15-4AF9-9CE0-19E81C98210D}" srcId="{6EEBBB7F-E727-4247-A5BD-1AC551E39528}" destId="{9D74F249-AA41-465B-8023-4B42BC4F4B73}" srcOrd="0" destOrd="0" parTransId="{FF550B5D-D93E-46D4-8B69-16BDCDF1E43F}" sibTransId="{113E2696-79E7-4925-A2E9-5873F69C3766}"/>
    <dgm:cxn modelId="{6E9E467F-B501-4406-9B0E-EC289040BDC5}" type="presOf" srcId="{2C2FD3C1-DDE8-42B7-9735-E574D6119D57}" destId="{C7D5F2B3-F63C-49D9-830F-B10A040D598A}" srcOrd="0" destOrd="0" presId="urn:microsoft.com/office/officeart/2005/8/layout/venn3"/>
    <dgm:cxn modelId="{3CF6AB93-1DED-4461-8093-B4AFA630CBB7}" srcId="{6EEBBB7F-E727-4247-A5BD-1AC551E39528}" destId="{2C2FD3C1-DDE8-42B7-9735-E574D6119D57}" srcOrd="2" destOrd="0" parTransId="{2CC8942C-A900-44A6-9A3E-8F962876E503}" sibTransId="{84D68AB7-A9A5-4BA0-8DB9-F540698F80E1}"/>
    <dgm:cxn modelId="{4D14C793-33F9-4BA3-8A57-862FD63999B1}" type="presOf" srcId="{5894DC70-EA6F-4CAA-9560-BEE2FA64703E}" destId="{75DFBC0A-6C51-4A83-B963-0F86F5CB7BAF}" srcOrd="0" destOrd="0" presId="urn:microsoft.com/office/officeart/2005/8/layout/venn3"/>
    <dgm:cxn modelId="{280A8EC1-46E6-479A-A076-801EA14EC819}" type="presOf" srcId="{E910D80F-4061-4363-AAE9-59C9DE3CDB29}" destId="{8BB95176-4ABB-440C-AC36-56D261660C0C}" srcOrd="0" destOrd="0" presId="urn:microsoft.com/office/officeart/2005/8/layout/venn3"/>
    <dgm:cxn modelId="{DB5397D5-6BBA-44DF-9F49-06660DB14A84}" type="presOf" srcId="{6EEBBB7F-E727-4247-A5BD-1AC551E39528}" destId="{E64BC75B-566C-41D2-A983-2E59C01D445B}" srcOrd="0" destOrd="0" presId="urn:microsoft.com/office/officeart/2005/8/layout/venn3"/>
    <dgm:cxn modelId="{B2C84944-D371-4DE9-BD85-FCC4FB31C8D2}" type="presParOf" srcId="{E64BC75B-566C-41D2-A983-2E59C01D445B}" destId="{910C4CB3-460D-442B-9276-BF8952D9C921}" srcOrd="0" destOrd="0" presId="urn:microsoft.com/office/officeart/2005/8/layout/venn3"/>
    <dgm:cxn modelId="{ABC143B5-EC6F-4F62-9276-BA6534114817}" type="presParOf" srcId="{E64BC75B-566C-41D2-A983-2E59C01D445B}" destId="{9C8D887A-0DA5-4E2A-9894-4CDB8EE0AAC1}" srcOrd="1" destOrd="0" presId="urn:microsoft.com/office/officeart/2005/8/layout/venn3"/>
    <dgm:cxn modelId="{5CE118DD-1685-4EF3-91E6-8221E81A3E05}" type="presParOf" srcId="{E64BC75B-566C-41D2-A983-2E59C01D445B}" destId="{39D263AD-9AAA-420B-B68E-637AC781E298}" srcOrd="2" destOrd="0" presId="urn:microsoft.com/office/officeart/2005/8/layout/venn3"/>
    <dgm:cxn modelId="{DB055385-4DC4-4C42-A0C0-FBB6800F25CC}" type="presParOf" srcId="{E64BC75B-566C-41D2-A983-2E59C01D445B}" destId="{FBC43D2D-E2C4-4C66-A1FB-5D329D3C0938}" srcOrd="3" destOrd="0" presId="urn:microsoft.com/office/officeart/2005/8/layout/venn3"/>
    <dgm:cxn modelId="{A9AAE083-CAF9-481F-8499-1A8A55DF437F}" type="presParOf" srcId="{E64BC75B-566C-41D2-A983-2E59C01D445B}" destId="{C7D5F2B3-F63C-49D9-830F-B10A040D598A}" srcOrd="4" destOrd="0" presId="urn:microsoft.com/office/officeart/2005/8/layout/venn3"/>
    <dgm:cxn modelId="{C3729356-4571-4CF9-BB66-2B7E45EB9DE1}" type="presParOf" srcId="{E64BC75B-566C-41D2-A983-2E59C01D445B}" destId="{BD90244A-A251-4A57-8B01-782AF3AA42F9}" srcOrd="5" destOrd="0" presId="urn:microsoft.com/office/officeart/2005/8/layout/venn3"/>
    <dgm:cxn modelId="{58BF5B1C-534D-4A71-AC1E-B71D18BE597F}" type="presParOf" srcId="{E64BC75B-566C-41D2-A983-2E59C01D445B}" destId="{8BB95176-4ABB-440C-AC36-56D261660C0C}" srcOrd="6" destOrd="0" presId="urn:microsoft.com/office/officeart/2005/8/layout/venn3"/>
    <dgm:cxn modelId="{3CDA7116-F6E6-4FE5-BCEB-C94979491D28}" type="presParOf" srcId="{E64BC75B-566C-41D2-A983-2E59C01D445B}" destId="{22D108AA-0CE6-4028-8232-9CF0CE6D784D}" srcOrd="7" destOrd="0" presId="urn:microsoft.com/office/officeart/2005/8/layout/venn3"/>
    <dgm:cxn modelId="{A8B54C6F-9A59-4429-B74B-E1D8F6601FF5}" type="presParOf" srcId="{E64BC75B-566C-41D2-A983-2E59C01D445B}" destId="{75DFBC0A-6C51-4A83-B963-0F86F5CB7BAF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C6947A1-D491-4DFF-8EDD-3CC97F3B0406}" type="doc">
      <dgm:prSet loTypeId="urn:microsoft.com/office/officeart/2005/8/layout/default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F419DC-AA32-4D97-9D59-761500AD3FC9}">
      <dgm:prSet phldrT="[Текст]"/>
      <dgm:spPr>
        <a:solidFill>
          <a:srgbClr val="CADCEE"/>
        </a:solidFill>
      </dgm:spPr>
      <dgm:t>
        <a:bodyPr/>
        <a:lstStyle/>
        <a:p>
          <a:r>
            <a:rPr lang="uk-UA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Проведення слідчого експерименту допускається за умови, що при цьому не створюється небезпека для життя і здоров'я осіб, які беруть у ньому участь, чи оточуючих, не принижуються їхні честь і гідність, не завдається шкода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B7C828-D0B4-447C-8D23-BC38D3B92F93}" type="parTrans" cxnId="{138402BA-4A5B-452E-BFB1-1C67D201627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499AA6-973F-4581-80D6-667BAFEF8544}" type="sibTrans" cxnId="{138402BA-4A5B-452E-BFB1-1C67D201627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93697E-2615-4A09-B268-CD11338EC524}" type="pres">
      <dgm:prSet presAssocID="{5C6947A1-D491-4DFF-8EDD-3CC97F3B0406}" presName="diagram" presStyleCnt="0">
        <dgm:presLayoutVars>
          <dgm:dir/>
          <dgm:resizeHandles val="exact"/>
        </dgm:presLayoutVars>
      </dgm:prSet>
      <dgm:spPr/>
    </dgm:pt>
    <dgm:pt modelId="{4D13E268-023D-470E-B660-6FE2864120AF}" type="pres">
      <dgm:prSet presAssocID="{C1F419DC-AA32-4D97-9D59-761500AD3FC9}" presName="node" presStyleLbl="node1" presStyleIdx="0" presStyleCnt="1">
        <dgm:presLayoutVars>
          <dgm:bulletEnabled val="1"/>
        </dgm:presLayoutVars>
      </dgm:prSet>
      <dgm:spPr/>
    </dgm:pt>
  </dgm:ptLst>
  <dgm:cxnLst>
    <dgm:cxn modelId="{138402BA-4A5B-452E-BFB1-1C67D2016276}" srcId="{5C6947A1-D491-4DFF-8EDD-3CC97F3B0406}" destId="{C1F419DC-AA32-4D97-9D59-761500AD3FC9}" srcOrd="0" destOrd="0" parTransId="{C2B7C828-D0B4-447C-8D23-BC38D3B92F93}" sibTransId="{9D499AA6-973F-4581-80D6-667BAFEF8544}"/>
    <dgm:cxn modelId="{26A867C4-ED30-41D6-81E2-91DE95422434}" type="presOf" srcId="{C1F419DC-AA32-4D97-9D59-761500AD3FC9}" destId="{4D13E268-023D-470E-B660-6FE2864120AF}" srcOrd="0" destOrd="0" presId="urn:microsoft.com/office/officeart/2005/8/layout/default"/>
    <dgm:cxn modelId="{DB87D0F5-888F-410C-A08A-2756C8C8513A}" type="presOf" srcId="{5C6947A1-D491-4DFF-8EDD-3CC97F3B0406}" destId="{1693697E-2615-4A09-B268-CD11338EC524}" srcOrd="0" destOrd="0" presId="urn:microsoft.com/office/officeart/2005/8/layout/default"/>
    <dgm:cxn modelId="{ADEAC8BE-3210-40A3-B7DC-A2843A01B0FA}" type="presParOf" srcId="{1693697E-2615-4A09-B268-CD11338EC524}" destId="{4D13E268-023D-470E-B660-6FE2864120AF}" srcOrd="0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1F2F18-093B-4113-990E-E0E392A1D020}">
      <dsp:nvSpPr>
        <dsp:cNvPr id="0" name=""/>
        <dsp:cNvSpPr/>
      </dsp:nvSpPr>
      <dsp:spPr>
        <a:xfrm>
          <a:off x="293821" y="446"/>
          <a:ext cx="9611434" cy="5766860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Слідчий експеримент</a:t>
          </a:r>
          <a:br>
            <a:rPr lang="uk-UA" sz="40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40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40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слідча (розшукова) дія, яка проводиться слідчим або прокурором у встановленому законом порядку шляхом відтворення дій, обстановки, обставин певної події, проведення необхідних дослідів чи випробувань з метою перевірки і уточнення відомостей, які мають значення для встановлення обставин кримінального правопорушення</a:t>
          </a:r>
          <a:endParaRPr lang="ru-RU" sz="40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3821" y="446"/>
        <a:ext cx="9611434" cy="57668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386AA5-3BCB-4199-BDE8-BD11CB1C0A9C}">
      <dsp:nvSpPr>
        <dsp:cNvPr id="0" name=""/>
        <dsp:cNvSpPr/>
      </dsp:nvSpPr>
      <dsp:spPr>
        <a:xfrm>
          <a:off x="5225047" y="1485809"/>
          <a:ext cx="2885374" cy="1602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4820"/>
              </a:lnTo>
              <a:lnTo>
                <a:pt x="2885374" y="1104820"/>
              </a:lnTo>
              <a:lnTo>
                <a:pt x="2885374" y="1602519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868E8D18-D9C1-4BC0-A376-2C2F6884D43F}">
      <dsp:nvSpPr>
        <dsp:cNvPr id="0" name=""/>
        <dsp:cNvSpPr/>
      </dsp:nvSpPr>
      <dsp:spPr>
        <a:xfrm>
          <a:off x="2387689" y="1485809"/>
          <a:ext cx="2837357" cy="1598313"/>
        </a:xfrm>
        <a:custGeom>
          <a:avLst/>
          <a:gdLst/>
          <a:ahLst/>
          <a:cxnLst/>
          <a:rect l="0" t="0" r="0" b="0"/>
          <a:pathLst>
            <a:path>
              <a:moveTo>
                <a:pt x="2837357" y="0"/>
              </a:moveTo>
              <a:lnTo>
                <a:pt x="2837357" y="1100614"/>
              </a:lnTo>
              <a:lnTo>
                <a:pt x="0" y="1100614"/>
              </a:lnTo>
              <a:lnTo>
                <a:pt x="0" y="1598313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ACDA678A-0390-458A-9F10-01C853C98512}">
      <dsp:nvSpPr>
        <dsp:cNvPr id="0" name=""/>
        <dsp:cNvSpPr/>
      </dsp:nvSpPr>
      <dsp:spPr>
        <a:xfrm>
          <a:off x="2369511" y="36628"/>
          <a:ext cx="5711071" cy="1449180"/>
        </a:xfrm>
        <a:prstGeom prst="rect">
          <a:avLst/>
        </a:prstGeom>
        <a:gradFill rotWithShape="0">
          <a:gsLst>
            <a:gs pos="4000">
              <a:srgbClr val="CADCEE"/>
            </a:gs>
            <a:gs pos="100000">
              <a:schemeClr val="bg1"/>
            </a:gs>
          </a:gsLst>
          <a:lin ang="5400000" scaled="1"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Підстави проведення:</a:t>
          </a:r>
          <a:endParaRPr lang="ru-RU" sz="32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69511" y="36628"/>
        <a:ext cx="5711071" cy="1449180"/>
      </dsp:txXfrm>
    </dsp:sp>
    <dsp:sp modelId="{03AAB42E-9882-411A-AB21-73979F320EDE}">
      <dsp:nvSpPr>
        <dsp:cNvPr id="0" name=""/>
        <dsp:cNvSpPr/>
      </dsp:nvSpPr>
      <dsp:spPr>
        <a:xfrm>
          <a:off x="17694" y="3084122"/>
          <a:ext cx="4739989" cy="3365914"/>
        </a:xfrm>
        <a:prstGeom prst="rect">
          <a:avLst/>
        </a:prstGeom>
        <a:gradFill rotWithShape="0">
          <a:gsLst>
            <a:gs pos="4000">
              <a:srgbClr val="CADCEE"/>
            </a:gs>
            <a:gs pos="100000">
              <a:schemeClr val="bg1"/>
            </a:gs>
          </a:gsLst>
          <a:lin ang="5400000" scaled="1"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Результати проведення слідчих (розшукових) дій, що потребують перевірки і уточнення відомостей, які мають значення для встановлення обставин кримінального правопорушення</a:t>
          </a:r>
          <a:endParaRPr lang="ru-RU" sz="27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694" y="3084122"/>
        <a:ext cx="4739989" cy="3365914"/>
      </dsp:txXfrm>
    </dsp:sp>
    <dsp:sp modelId="{60366205-8AC5-49B6-816C-74C7CCE54F1C}">
      <dsp:nvSpPr>
        <dsp:cNvPr id="0" name=""/>
        <dsp:cNvSpPr/>
      </dsp:nvSpPr>
      <dsp:spPr>
        <a:xfrm>
          <a:off x="5740426" y="3088329"/>
          <a:ext cx="4739989" cy="3347641"/>
        </a:xfrm>
        <a:prstGeom prst="rect">
          <a:avLst/>
        </a:prstGeom>
        <a:gradFill rotWithShape="0">
          <a:gsLst>
            <a:gs pos="4000">
              <a:srgbClr val="CADCEE"/>
            </a:gs>
            <a:gs pos="100000">
              <a:schemeClr val="bg1"/>
            </a:gs>
          </a:gsLst>
          <a:lin ang="5400000" scaled="1"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Слідчий експеримент, що проводиться в житлі чи іншому володінні особи, здійснюється лише за добровільною згодою особи, яка ними володіє, або на підставі ухвали слідчого судді за клопотанням слідчого, погодженого з прокурором, або прокурора</a:t>
          </a:r>
          <a:endParaRPr lang="ru-RU" sz="27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40426" y="3088329"/>
        <a:ext cx="4739989" cy="33476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C9D48A-B4D2-40EF-AB5F-77D47CB59BCA}">
      <dsp:nvSpPr>
        <dsp:cNvPr id="0" name=""/>
        <dsp:cNvSpPr/>
      </dsp:nvSpPr>
      <dsp:spPr>
        <a:xfrm>
          <a:off x="0" y="1750"/>
          <a:ext cx="9961698" cy="5977019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Слідчий експеримент, що проводиться в житлі чи іншому володінні особи, здійснюється лише за добровільною згодою особи, яка ними володіє, або на підставі ухвали слідчого судді за клопотанням слідчого, погодженого з прокурором, або прокурора, яке розглядається в порядку, передбаченому для розгляду клопотань про проведення обшуку в житлі чи іншому володінні особи (</a:t>
          </a:r>
          <a:r>
            <a:rPr lang="uk-UA" sz="4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ст.ст</a:t>
          </a:r>
          <a:r>
            <a:rPr lang="uk-UA" sz="4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 233-235 КПК)</a:t>
          </a:r>
          <a:endParaRPr lang="ru-RU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750"/>
        <a:ext cx="9961698" cy="59770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18EF3F-C8D5-4683-B064-8A457E477466}">
      <dsp:nvSpPr>
        <dsp:cNvPr id="0" name=""/>
        <dsp:cNvSpPr/>
      </dsp:nvSpPr>
      <dsp:spPr>
        <a:xfrm>
          <a:off x="3177" y="1195761"/>
          <a:ext cx="3167119" cy="3064528"/>
        </a:xfrm>
        <a:prstGeom prst="ellipse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Мета</a:t>
          </a:r>
          <a:endParaRPr lang="ru-RU" sz="4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6991" y="1644551"/>
        <a:ext cx="2239491" cy="2166948"/>
      </dsp:txXfrm>
    </dsp:sp>
    <dsp:sp modelId="{A803066F-37F4-4F13-AAE9-AFF1FE8211A0}">
      <dsp:nvSpPr>
        <dsp:cNvPr id="0" name=""/>
        <dsp:cNvSpPr/>
      </dsp:nvSpPr>
      <dsp:spPr>
        <a:xfrm>
          <a:off x="3861918" y="1870414"/>
          <a:ext cx="1466237" cy="171522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61918" y="2213458"/>
        <a:ext cx="1026366" cy="1029133"/>
      </dsp:txXfrm>
    </dsp:sp>
    <dsp:sp modelId="{FE320F7F-BA38-4E74-BF5D-DCA6875BC0B8}">
      <dsp:nvSpPr>
        <dsp:cNvPr id="0" name=""/>
        <dsp:cNvSpPr/>
      </dsp:nvSpPr>
      <dsp:spPr>
        <a:xfrm>
          <a:off x="5936782" y="422620"/>
          <a:ext cx="4610810" cy="4610810"/>
        </a:xfrm>
        <a:prstGeom prst="ellipse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Перевірка і уточнення відомостей, які мають значення для встановлення обставин кримінального правопорушення шляхом відтворення дій, обстановки, обставин певної події, проведення необхідних дослідів чи випробувань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12019" y="1097857"/>
        <a:ext cx="3260336" cy="32603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AF446F-D4C5-463C-B04D-A2D217C3C485}">
      <dsp:nvSpPr>
        <dsp:cNvPr id="0" name=""/>
        <dsp:cNvSpPr/>
      </dsp:nvSpPr>
      <dsp:spPr>
        <a:xfrm rot="16200000">
          <a:off x="1037492" y="-1037492"/>
          <a:ext cx="2869809" cy="4944793"/>
        </a:xfrm>
        <a:prstGeom prst="round1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>
              <a:latin typeface="Times New Roman" panose="02020603050405020304" pitchFamily="18" charset="0"/>
              <a:cs typeface="Times New Roman" panose="02020603050405020304" pitchFamily="18" charset="0"/>
            </a:rPr>
            <a:t>За необхідності слідчий експеримент може проводитися за участю спеціаліста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0" y="0"/>
        <a:ext cx="4944793" cy="2152356"/>
      </dsp:txXfrm>
    </dsp:sp>
    <dsp:sp modelId="{BE7BA79B-37D4-4D59-A851-2F99B20581E7}">
      <dsp:nvSpPr>
        <dsp:cNvPr id="0" name=""/>
        <dsp:cNvSpPr/>
      </dsp:nvSpPr>
      <dsp:spPr>
        <a:xfrm>
          <a:off x="4944793" y="0"/>
          <a:ext cx="4944793" cy="2869809"/>
        </a:xfrm>
        <a:prstGeom prst="round1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>
              <a:latin typeface="Times New Roman" panose="02020603050405020304" pitchFamily="18" charset="0"/>
              <a:cs typeface="Times New Roman" panose="02020603050405020304" pitchFamily="18" charset="0"/>
            </a:rPr>
            <a:t>Присутність не менше двох понятих </a:t>
          </a:r>
          <a:br>
            <a:rPr lang="uk-UA" sz="2100" kern="120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100" kern="1200">
              <a:latin typeface="Times New Roman" panose="02020603050405020304" pitchFamily="18" charset="0"/>
              <a:cs typeface="Times New Roman" panose="02020603050405020304" pitchFamily="18" charset="0"/>
            </a:rPr>
            <a:t>(ч. 7 ст. 223 КПК), крім випадків застосування безперервного відеозапису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44793" y="0"/>
        <a:ext cx="4944793" cy="2152356"/>
      </dsp:txXfrm>
    </dsp:sp>
    <dsp:sp modelId="{EBDDC43B-3AFE-46DD-83D2-4FD46F558884}">
      <dsp:nvSpPr>
        <dsp:cNvPr id="0" name=""/>
        <dsp:cNvSpPr/>
      </dsp:nvSpPr>
      <dsp:spPr>
        <a:xfrm rot="10800000">
          <a:off x="0" y="2869809"/>
          <a:ext cx="4944793" cy="2869809"/>
        </a:xfrm>
        <a:prstGeom prst="round1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>
              <a:latin typeface="Times New Roman" panose="02020603050405020304" pitchFamily="18" charset="0"/>
              <a:cs typeface="Times New Roman" panose="02020603050405020304" pitchFamily="18" charset="0"/>
            </a:rPr>
            <a:t>Особи, у присутності яких здійснюється огляд, мають право робити заяви, що підлягають занесенню до протоколу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3587261"/>
        <a:ext cx="4944793" cy="2152356"/>
      </dsp:txXfrm>
    </dsp:sp>
    <dsp:sp modelId="{CC2497F9-643D-4126-B312-D77FEFB7EA4F}">
      <dsp:nvSpPr>
        <dsp:cNvPr id="0" name=""/>
        <dsp:cNvSpPr/>
      </dsp:nvSpPr>
      <dsp:spPr>
        <a:xfrm rot="5400000">
          <a:off x="5982285" y="1832316"/>
          <a:ext cx="2869809" cy="4944793"/>
        </a:xfrm>
        <a:prstGeom prst="round1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>
              <a:latin typeface="Times New Roman" panose="02020603050405020304" pitchFamily="18" charset="0"/>
              <a:cs typeface="Times New Roman" panose="02020603050405020304" pitchFamily="18" charset="0"/>
            </a:rPr>
            <a:t>У протоколі слідчого експерименту докладно викладаються умови і результати слідчого експерименту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944793" y="3587260"/>
        <a:ext cx="4944793" cy="2152356"/>
      </dsp:txXfrm>
    </dsp:sp>
    <dsp:sp modelId="{3E554CA5-A400-475E-AB8A-6ADB6D24760E}">
      <dsp:nvSpPr>
        <dsp:cNvPr id="0" name=""/>
        <dsp:cNvSpPr/>
      </dsp:nvSpPr>
      <dsp:spPr>
        <a:xfrm>
          <a:off x="3461355" y="2152356"/>
          <a:ext cx="2966876" cy="1434904"/>
        </a:xfrm>
        <a:prstGeom prst="round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Особливості процесуальної форми слідчого експерименту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31401" y="2222402"/>
        <a:ext cx="2826784" cy="12948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7E3269-44A4-40F9-9BDE-AC53057B7072}">
      <dsp:nvSpPr>
        <dsp:cNvPr id="0" name=""/>
        <dsp:cNvSpPr/>
      </dsp:nvSpPr>
      <dsp:spPr>
        <a:xfrm>
          <a:off x="0" y="189913"/>
          <a:ext cx="9355016" cy="5613009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Під час проведення слідчого експерименту можуть проводитися вимірювання, фотографування, звуко- чи відеозапис, складатися плани і схеми, виготовлятися графічні зображення, відбитки та зліпки, які додаються до протоколу</a:t>
          </a:r>
          <a:endParaRPr lang="ru-RU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89913"/>
        <a:ext cx="9355016" cy="561300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0C4CB3-460D-442B-9276-BF8952D9C921}">
      <dsp:nvSpPr>
        <dsp:cNvPr id="0" name=""/>
        <dsp:cNvSpPr/>
      </dsp:nvSpPr>
      <dsp:spPr>
        <a:xfrm>
          <a:off x="1382" y="1504399"/>
          <a:ext cx="2695649" cy="2695649"/>
        </a:xfrm>
        <a:prstGeom prst="ellipse">
          <a:avLst/>
        </a:prstGeom>
        <a:solidFill>
          <a:srgbClr val="CADCEE">
            <a:alpha val="50000"/>
          </a:srgb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8351" tIns="24130" rIns="148351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Свідок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6151" y="1899168"/>
        <a:ext cx="1906111" cy="1906111"/>
      </dsp:txXfrm>
    </dsp:sp>
    <dsp:sp modelId="{39D263AD-9AAA-420B-B68E-637AC781E298}">
      <dsp:nvSpPr>
        <dsp:cNvPr id="0" name=""/>
        <dsp:cNvSpPr/>
      </dsp:nvSpPr>
      <dsp:spPr>
        <a:xfrm>
          <a:off x="2157901" y="1504399"/>
          <a:ext cx="2695649" cy="2695649"/>
        </a:xfrm>
        <a:prstGeom prst="ellipse">
          <a:avLst/>
        </a:prstGeom>
        <a:solidFill>
          <a:srgbClr val="CADCEE">
            <a:alpha val="50000"/>
          </a:srgb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8351" tIns="24130" rIns="148351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Потерпілий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52670" y="1899168"/>
        <a:ext cx="1906111" cy="1906111"/>
      </dsp:txXfrm>
    </dsp:sp>
    <dsp:sp modelId="{C7D5F2B3-F63C-49D9-830F-B10A040D598A}">
      <dsp:nvSpPr>
        <dsp:cNvPr id="0" name=""/>
        <dsp:cNvSpPr/>
      </dsp:nvSpPr>
      <dsp:spPr>
        <a:xfrm>
          <a:off x="4314421" y="1504399"/>
          <a:ext cx="2695649" cy="2695649"/>
        </a:xfrm>
        <a:prstGeom prst="ellipse">
          <a:avLst/>
        </a:prstGeom>
        <a:solidFill>
          <a:srgbClr val="CADCEE">
            <a:alpha val="50000"/>
          </a:srgb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8351" tIns="24130" rIns="148351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Захисник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09190" y="1899168"/>
        <a:ext cx="1906111" cy="1906111"/>
      </dsp:txXfrm>
    </dsp:sp>
    <dsp:sp modelId="{8BB95176-4ABB-440C-AC36-56D261660C0C}">
      <dsp:nvSpPr>
        <dsp:cNvPr id="0" name=""/>
        <dsp:cNvSpPr/>
      </dsp:nvSpPr>
      <dsp:spPr>
        <a:xfrm>
          <a:off x="6470940" y="1504399"/>
          <a:ext cx="2695649" cy="2695649"/>
        </a:xfrm>
        <a:prstGeom prst="ellipse">
          <a:avLst/>
        </a:prstGeom>
        <a:solidFill>
          <a:srgbClr val="CADCEE">
            <a:alpha val="50000"/>
          </a:srgb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8351" tIns="24130" rIns="148351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Підозрюваний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65709" y="1899168"/>
        <a:ext cx="1906111" cy="1906111"/>
      </dsp:txXfrm>
    </dsp:sp>
    <dsp:sp modelId="{75DFBC0A-6C51-4A83-B963-0F86F5CB7BAF}">
      <dsp:nvSpPr>
        <dsp:cNvPr id="0" name=""/>
        <dsp:cNvSpPr/>
      </dsp:nvSpPr>
      <dsp:spPr>
        <a:xfrm>
          <a:off x="8627460" y="1504399"/>
          <a:ext cx="2695649" cy="2695649"/>
        </a:xfrm>
        <a:prstGeom prst="ellipse">
          <a:avLst/>
        </a:prstGeom>
        <a:solidFill>
          <a:srgbClr val="CADCEE">
            <a:alpha val="50000"/>
          </a:srgb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8351" tIns="24130" rIns="148351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Представник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022229" y="1899168"/>
        <a:ext cx="1906111" cy="190611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3E268-023D-470E-B660-6FE2864120AF}">
      <dsp:nvSpPr>
        <dsp:cNvPr id="0" name=""/>
        <dsp:cNvSpPr/>
      </dsp:nvSpPr>
      <dsp:spPr>
        <a:xfrm>
          <a:off x="0" y="82999"/>
          <a:ext cx="9453489" cy="5672093"/>
        </a:xfrm>
        <a:prstGeom prst="rect">
          <a:avLst/>
        </a:prstGeom>
        <a:solidFill>
          <a:srgbClr val="CADCEE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50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Проведення слідчого експерименту допускається за умови, що при цьому не створюється небезпека для життя і здоров'я осіб, які беруть у ньому участь, чи оточуючих, не принижуються їхні честь і гідність, не завдається шкода</a:t>
          </a:r>
          <a:endParaRPr lang="ru-RU" sz="50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82999"/>
        <a:ext cx="9453489" cy="56720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8C35-3528-4A83-B1B1-5410F226A65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F57A-B9B4-4EAF-9C3B-1399EC4BB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717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8C35-3528-4A83-B1B1-5410F226A65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F57A-B9B4-4EAF-9C3B-1399EC4BB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47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8C35-3528-4A83-B1B1-5410F226A65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F57A-B9B4-4EAF-9C3B-1399EC4BB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67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8C35-3528-4A83-B1B1-5410F226A65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F57A-B9B4-4EAF-9C3B-1399EC4BB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90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8C35-3528-4A83-B1B1-5410F226A65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F57A-B9B4-4EAF-9C3B-1399EC4BB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75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8C35-3528-4A83-B1B1-5410F226A65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F57A-B9B4-4EAF-9C3B-1399EC4BB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092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8C35-3528-4A83-B1B1-5410F226A65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F57A-B9B4-4EAF-9C3B-1399EC4BBE9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893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8C35-3528-4A83-B1B1-5410F226A65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F57A-B9B4-4EAF-9C3B-1399EC4BB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804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8C35-3528-4A83-B1B1-5410F226A65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F57A-B9B4-4EAF-9C3B-1399EC4BB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723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8C35-3528-4A83-B1B1-5410F226A65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F57A-B9B4-4EAF-9C3B-1399EC4BB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625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B7D8C35-3528-4A83-B1B1-5410F226A65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6F57A-B9B4-4EAF-9C3B-1399EC4BB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94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B7D8C35-3528-4A83-B1B1-5410F226A65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276F57A-B9B4-4EAF-9C3B-1399EC4BB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4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4C09990-AC2D-407D-B501-69F9197177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4334" y="527892"/>
            <a:ext cx="9479311" cy="735976"/>
          </a:xfrm>
        </p:spPr>
        <p:txBody>
          <a:bodyPr/>
          <a:lstStyle/>
          <a:p>
            <a:pPr marL="0" indent="0" algn="ctr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АКАДЕМІЯ ВНУТРІШНІХ СПРАВ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C33EF5-9F82-4878-839D-4B6F582B8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58686" y="4825218"/>
            <a:ext cx="9270609" cy="164592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sz="9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Слідчий</a:t>
            </a:r>
            <a:r>
              <a:rPr lang="uk-UA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9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</a:t>
            </a:r>
            <a:r>
              <a:rPr lang="uk-UA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uk-UA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(ст. 240 КПК)</a:t>
            </a:r>
            <a:endParaRPr lang="ru-RU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8FB447E-EFAC-4143-8047-B8439DE5BD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687" y="1519707"/>
            <a:ext cx="3092604" cy="2894926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61667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928E45AC-AC13-4264-A8FA-B49101EF15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4453688"/>
              </p:ext>
            </p:extLst>
          </p:nvPr>
        </p:nvGraphicFramePr>
        <p:xfrm>
          <a:off x="829993" y="534573"/>
          <a:ext cx="10199077" cy="5767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2171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42029B94-7DAF-46FC-9FAB-8E045F7987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3167963"/>
              </p:ext>
            </p:extLst>
          </p:nvPr>
        </p:nvGraphicFramePr>
        <p:xfrm>
          <a:off x="815926" y="140677"/>
          <a:ext cx="10480431" cy="6450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816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D5C602C-82C9-4F4B-934A-15CA232D06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6196101"/>
              </p:ext>
            </p:extLst>
          </p:nvPr>
        </p:nvGraphicFramePr>
        <p:xfrm>
          <a:off x="1167617" y="576775"/>
          <a:ext cx="10030265" cy="5978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4546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EB26567F-9B50-45EE-8209-35DEEAFFAC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2134327"/>
              </p:ext>
            </p:extLst>
          </p:nvPr>
        </p:nvGraphicFramePr>
        <p:xfrm>
          <a:off x="759655" y="719666"/>
          <a:ext cx="10550770" cy="5456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1271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DA988013-4DA6-4D1A-B46C-6387B1D638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7552888"/>
              </p:ext>
            </p:extLst>
          </p:nvPr>
        </p:nvGraphicFramePr>
        <p:xfrm>
          <a:off x="1153550" y="647115"/>
          <a:ext cx="9889587" cy="5739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349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BEDFCFDC-5BC7-49B9-89CD-B87C10179D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2122484"/>
              </p:ext>
            </p:extLst>
          </p:nvPr>
        </p:nvGraphicFramePr>
        <p:xfrm>
          <a:off x="1434905" y="492370"/>
          <a:ext cx="9355016" cy="5992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9530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D975FADD-EAA8-496B-8897-25C526A50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43370" y="497918"/>
            <a:ext cx="9089849" cy="979190"/>
          </a:xfrm>
        </p:spPr>
        <p:txBody>
          <a:bodyPr>
            <a:norm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участі в слідчому експерименті можуть бути залучені: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6BF51AEF-CAB9-4527-8935-73829DF2B7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6541371"/>
              </p:ext>
            </p:extLst>
          </p:nvPr>
        </p:nvGraphicFramePr>
        <p:xfrm>
          <a:off x="211017" y="801859"/>
          <a:ext cx="11324492" cy="5704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9741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044CD53D-6057-4228-BC9C-1AFB9E8EA1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5124875"/>
              </p:ext>
            </p:extLst>
          </p:nvPr>
        </p:nvGraphicFramePr>
        <p:xfrm>
          <a:off x="1406769" y="590843"/>
          <a:ext cx="9453489" cy="5838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1245982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Посылка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Посылка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сылка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77</TotalTime>
  <Words>300</Words>
  <Application>Microsoft Office PowerPoint</Application>
  <PresentationFormat>Широкоэкранный</PresentationFormat>
  <Paragraphs>23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Corbel</vt:lpstr>
      <vt:lpstr>Gill Sans MT</vt:lpstr>
      <vt:lpstr>Times New Roman</vt:lpstr>
      <vt:lpstr>Посылка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8</cp:revision>
  <dcterms:created xsi:type="dcterms:W3CDTF">2017-09-06T14:26:13Z</dcterms:created>
  <dcterms:modified xsi:type="dcterms:W3CDTF">2017-10-09T19:52:24Z</dcterms:modified>
</cp:coreProperties>
</file>