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CEE"/>
    <a:srgbClr val="FFE01F"/>
    <a:srgbClr val="FFD134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8E8CB-7EC8-48D7-B31B-2F2996691264}" type="doc">
      <dgm:prSet loTypeId="urn:microsoft.com/office/officeart/2005/8/layout/default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518EF7C-7ED7-4DF8-AC91-8CA90E74BDBD}">
      <dgm:prSet phldrT="[Текст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Допит</a:t>
          </a: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дія, яка проводиться слідчим або прокурором у встановленому законом порядку і спрямована на отримання в усній або письмовій формі від свідка, потерпілого, підозрюваного, експерта відомостей щодо відомих їм обставин у кримінальному провадженні, що мають значення для цього кримінального провадження (ст. 224 КПК)</a:t>
          </a:r>
          <a:endParaRPr lang="ru-RU" dirty="0">
            <a:solidFill>
              <a:sysClr val="windowText" lastClr="000000"/>
            </a:solidFill>
          </a:endParaRPr>
        </a:p>
      </dgm:t>
    </dgm:pt>
    <dgm:pt modelId="{8A7EB324-E80F-4EF5-AE49-33157536B2DC}" type="parTrans" cxnId="{BCC46FC9-073D-4E74-AF97-CFDF6EE0684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9D8183DB-9340-4E3F-A02C-CE03220CB91B}" type="sibTrans" cxnId="{BCC46FC9-073D-4E74-AF97-CFDF6EE0684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F6D069A-BB6D-459A-9A5C-B8ABEE5D27BA}" type="pres">
      <dgm:prSet presAssocID="{9098E8CB-7EC8-48D7-B31B-2F2996691264}" presName="diagram" presStyleCnt="0">
        <dgm:presLayoutVars>
          <dgm:dir/>
          <dgm:resizeHandles val="exact"/>
        </dgm:presLayoutVars>
      </dgm:prSet>
      <dgm:spPr/>
    </dgm:pt>
    <dgm:pt modelId="{82CD69AA-5DAC-4FD7-A143-EFEE0FF7F753}" type="pres">
      <dgm:prSet presAssocID="{3518EF7C-7ED7-4DF8-AC91-8CA90E74BDBD}" presName="node" presStyleLbl="node1" presStyleIdx="0" presStyleCnt="1" custScaleX="108130" custScaleY="111111" custLinFactNeighborY="-752">
        <dgm:presLayoutVars>
          <dgm:bulletEnabled val="1"/>
        </dgm:presLayoutVars>
      </dgm:prSet>
      <dgm:spPr/>
    </dgm:pt>
  </dgm:ptLst>
  <dgm:cxnLst>
    <dgm:cxn modelId="{2B499E36-551C-4CC2-BA23-ED0339D89385}" type="presOf" srcId="{9098E8CB-7EC8-48D7-B31B-2F2996691264}" destId="{2F6D069A-BB6D-459A-9A5C-B8ABEE5D27BA}" srcOrd="0" destOrd="0" presId="urn:microsoft.com/office/officeart/2005/8/layout/default"/>
    <dgm:cxn modelId="{BCC46FC9-073D-4E74-AF97-CFDF6EE06840}" srcId="{9098E8CB-7EC8-48D7-B31B-2F2996691264}" destId="{3518EF7C-7ED7-4DF8-AC91-8CA90E74BDBD}" srcOrd="0" destOrd="0" parTransId="{8A7EB324-E80F-4EF5-AE49-33157536B2DC}" sibTransId="{9D8183DB-9340-4E3F-A02C-CE03220CB91B}"/>
    <dgm:cxn modelId="{2E3649F2-7F76-456B-9DC4-14AB14CB9F35}" type="presOf" srcId="{3518EF7C-7ED7-4DF8-AC91-8CA90E74BDBD}" destId="{82CD69AA-5DAC-4FD7-A143-EFEE0FF7F753}" srcOrd="0" destOrd="0" presId="urn:microsoft.com/office/officeart/2005/8/layout/default"/>
    <dgm:cxn modelId="{33C81C6B-185D-4B17-892F-CC2B824BC277}" type="presParOf" srcId="{2F6D069A-BB6D-459A-9A5C-B8ABEE5D27BA}" destId="{82CD69AA-5DAC-4FD7-A143-EFEE0FF7F753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AD673A-7631-4972-9F19-BEFEA59F3CFE}" type="doc">
      <dgm:prSet loTypeId="urn:microsoft.com/office/officeart/2005/8/layout/chart3" loCatId="cycle" qsTypeId="urn:microsoft.com/office/officeart/2005/8/quickstyle/3d3" qsCatId="3D" csTypeId="urn:microsoft.com/office/officeart/2005/8/colors/accent5_2" csCatId="accent5" phldr="1"/>
      <dgm:spPr/>
    </dgm:pt>
    <dgm:pt modelId="{D6DD2A84-6C24-47D1-A274-9E76AA11CB11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Взаємовідносини свідка або потерпілого з підозрюваним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62A9B1-F507-45A3-8DFE-BA6A05557F05}" type="parTrans" cxnId="{155D0784-6B59-412C-A085-F89313CC86DA}">
      <dgm:prSet/>
      <dgm:spPr/>
      <dgm:t>
        <a:bodyPr/>
        <a:lstStyle/>
        <a:p>
          <a:endParaRPr lang="ru-RU"/>
        </a:p>
      </dgm:t>
    </dgm:pt>
    <dgm:pt modelId="{1D8E2D50-2D56-4A9F-861C-22F54FDFA5B7}" type="sibTrans" cxnId="{155D0784-6B59-412C-A085-F89313CC86DA}">
      <dgm:prSet/>
      <dgm:spPr/>
      <dgm:t>
        <a:bodyPr/>
        <a:lstStyle/>
        <a:p>
          <a:endParaRPr lang="ru-RU"/>
        </a:p>
      </dgm:t>
    </dgm:pt>
    <dgm:pt modelId="{DCAF7EF0-2480-425F-A4F3-B424C68773B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 факти, що характеризують особу підозрюваного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0F5D5-0C9D-49BA-89F1-306E2452904C}" type="parTrans" cxnId="{0F963DC4-A7A8-48CA-8396-7D49F5E3209B}">
      <dgm:prSet/>
      <dgm:spPr/>
      <dgm:t>
        <a:bodyPr/>
        <a:lstStyle/>
        <a:p>
          <a:endParaRPr lang="ru-RU"/>
        </a:p>
      </dgm:t>
    </dgm:pt>
    <dgm:pt modelId="{5809A909-8EE3-4DB1-A1E3-D2DAAAE0224D}" type="sibTrans" cxnId="{0F963DC4-A7A8-48CA-8396-7D49F5E3209B}">
      <dgm:prSet/>
      <dgm:spPr/>
      <dgm:t>
        <a:bodyPr/>
        <a:lstStyle/>
        <a:p>
          <a:endParaRPr lang="ru-RU"/>
        </a:p>
      </dgm:t>
    </dgm:pt>
    <dgm:pt modelId="{EF887112-6DE4-4491-89A9-669BA73D2EBC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які підлягають встановленню у даному провадженні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48E596-C474-4897-B781-A574066C2331}" type="parTrans" cxnId="{5E8FF599-97C0-4338-B153-BB40403F2327}">
      <dgm:prSet/>
      <dgm:spPr/>
      <dgm:t>
        <a:bodyPr/>
        <a:lstStyle/>
        <a:p>
          <a:endParaRPr lang="ru-RU"/>
        </a:p>
      </dgm:t>
    </dgm:pt>
    <dgm:pt modelId="{F17A6CDF-616D-4C09-8518-44B3164B3176}" type="sibTrans" cxnId="{5E8FF599-97C0-4338-B153-BB40403F2327}">
      <dgm:prSet/>
      <dgm:spPr/>
      <dgm:t>
        <a:bodyPr/>
        <a:lstStyle/>
        <a:p>
          <a:endParaRPr lang="ru-RU"/>
        </a:p>
      </dgm:t>
    </dgm:pt>
    <dgm:pt modelId="{56BE60A8-030D-4564-A06A-E95D0EE49725}" type="pres">
      <dgm:prSet presAssocID="{41AD673A-7631-4972-9F19-BEFEA59F3CFE}" presName="compositeShape" presStyleCnt="0">
        <dgm:presLayoutVars>
          <dgm:chMax val="7"/>
          <dgm:dir/>
          <dgm:resizeHandles val="exact"/>
        </dgm:presLayoutVars>
      </dgm:prSet>
      <dgm:spPr/>
    </dgm:pt>
    <dgm:pt modelId="{765ADAAC-2FEA-467E-A684-D4BBB8008147}" type="pres">
      <dgm:prSet presAssocID="{41AD673A-7631-4972-9F19-BEFEA59F3CFE}" presName="wedge1" presStyleLbl="node1" presStyleIdx="0" presStyleCnt="3" custLinFactNeighborX="6555" custLinFactNeighborY="-3121"/>
      <dgm:spPr/>
    </dgm:pt>
    <dgm:pt modelId="{8051D335-13A6-4175-B0CC-349318B0B0CB}" type="pres">
      <dgm:prSet presAssocID="{41AD673A-7631-4972-9F19-BEFEA59F3CF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9CA91E6-434C-41B6-AA3C-889A7107947F}" type="pres">
      <dgm:prSet presAssocID="{41AD673A-7631-4972-9F19-BEFEA59F3CFE}" presName="wedge2" presStyleLbl="node1" presStyleIdx="1" presStyleCnt="3" custScaleX="99405" custScaleY="99217" custLinFactNeighborX="5855" custLinFactNeighborY="-1560"/>
      <dgm:spPr/>
    </dgm:pt>
    <dgm:pt modelId="{2805EEC4-6139-47BD-90C3-ED7830AE533E}" type="pres">
      <dgm:prSet presAssocID="{41AD673A-7631-4972-9F19-BEFEA59F3CF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6D25546-F34E-4A44-B6F2-9F80187B0C87}" type="pres">
      <dgm:prSet presAssocID="{41AD673A-7631-4972-9F19-BEFEA59F3CFE}" presName="wedge3" presStyleLbl="node1" presStyleIdx="2" presStyleCnt="3" custLinFactNeighborX="5855" custLinFactNeighborY="-4370"/>
      <dgm:spPr/>
    </dgm:pt>
    <dgm:pt modelId="{A81E2F05-6821-42F3-843C-E3F063490CB2}" type="pres">
      <dgm:prSet presAssocID="{41AD673A-7631-4972-9F19-BEFEA59F3CF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AABCD2B-9A55-4BE2-9CF9-612C8769F484}" type="presOf" srcId="{41AD673A-7631-4972-9F19-BEFEA59F3CFE}" destId="{56BE60A8-030D-4564-A06A-E95D0EE49725}" srcOrd="0" destOrd="0" presId="urn:microsoft.com/office/officeart/2005/8/layout/chart3"/>
    <dgm:cxn modelId="{8288C864-B455-4FCF-8AC9-80F689F15ED5}" type="presOf" srcId="{EF887112-6DE4-4491-89A9-669BA73D2EBC}" destId="{A81E2F05-6821-42F3-843C-E3F063490CB2}" srcOrd="1" destOrd="0" presId="urn:microsoft.com/office/officeart/2005/8/layout/chart3"/>
    <dgm:cxn modelId="{3A5EEA6D-B071-450E-B272-D62E6DAFE40B}" type="presOf" srcId="{DCAF7EF0-2480-425F-A4F3-B424C68773B1}" destId="{B9CA91E6-434C-41B6-AA3C-889A7107947F}" srcOrd="0" destOrd="0" presId="urn:microsoft.com/office/officeart/2005/8/layout/chart3"/>
    <dgm:cxn modelId="{B5EF9B83-24BC-4660-B657-99CB4E33166B}" type="presOf" srcId="{EF887112-6DE4-4491-89A9-669BA73D2EBC}" destId="{66D25546-F34E-4A44-B6F2-9F80187B0C87}" srcOrd="0" destOrd="0" presId="urn:microsoft.com/office/officeart/2005/8/layout/chart3"/>
    <dgm:cxn modelId="{155D0784-6B59-412C-A085-F89313CC86DA}" srcId="{41AD673A-7631-4972-9F19-BEFEA59F3CFE}" destId="{D6DD2A84-6C24-47D1-A274-9E76AA11CB11}" srcOrd="0" destOrd="0" parTransId="{E162A9B1-F507-45A3-8DFE-BA6A05557F05}" sibTransId="{1D8E2D50-2D56-4A9F-861C-22F54FDFA5B7}"/>
    <dgm:cxn modelId="{9D4DB98C-2453-42F3-9173-7A0D24D022D1}" type="presOf" srcId="{DCAF7EF0-2480-425F-A4F3-B424C68773B1}" destId="{2805EEC4-6139-47BD-90C3-ED7830AE533E}" srcOrd="1" destOrd="0" presId="urn:microsoft.com/office/officeart/2005/8/layout/chart3"/>
    <dgm:cxn modelId="{5E8FF599-97C0-4338-B153-BB40403F2327}" srcId="{41AD673A-7631-4972-9F19-BEFEA59F3CFE}" destId="{EF887112-6DE4-4491-89A9-669BA73D2EBC}" srcOrd="2" destOrd="0" parTransId="{FB48E596-C474-4897-B781-A574066C2331}" sibTransId="{F17A6CDF-616D-4C09-8518-44B3164B3176}"/>
    <dgm:cxn modelId="{2F3172A2-7779-4A95-A9CC-B1C6C289BD45}" type="presOf" srcId="{D6DD2A84-6C24-47D1-A274-9E76AA11CB11}" destId="{8051D335-13A6-4175-B0CC-349318B0B0CB}" srcOrd="1" destOrd="0" presId="urn:microsoft.com/office/officeart/2005/8/layout/chart3"/>
    <dgm:cxn modelId="{0F963DC4-A7A8-48CA-8396-7D49F5E3209B}" srcId="{41AD673A-7631-4972-9F19-BEFEA59F3CFE}" destId="{DCAF7EF0-2480-425F-A4F3-B424C68773B1}" srcOrd="1" destOrd="0" parTransId="{E120F5D5-0C9D-49BA-89F1-306E2452904C}" sibTransId="{5809A909-8EE3-4DB1-A1E3-D2DAAAE0224D}"/>
    <dgm:cxn modelId="{3742C1EB-F59F-43B9-8893-81696A5783C6}" type="presOf" srcId="{D6DD2A84-6C24-47D1-A274-9E76AA11CB11}" destId="{765ADAAC-2FEA-467E-A684-D4BBB8008147}" srcOrd="0" destOrd="0" presId="urn:microsoft.com/office/officeart/2005/8/layout/chart3"/>
    <dgm:cxn modelId="{B3CEC357-EACE-402F-B55B-808BA55E4FA5}" type="presParOf" srcId="{56BE60A8-030D-4564-A06A-E95D0EE49725}" destId="{765ADAAC-2FEA-467E-A684-D4BBB8008147}" srcOrd="0" destOrd="0" presId="urn:microsoft.com/office/officeart/2005/8/layout/chart3"/>
    <dgm:cxn modelId="{03C89344-FA58-4997-BF36-07BD9ED02228}" type="presParOf" srcId="{56BE60A8-030D-4564-A06A-E95D0EE49725}" destId="{8051D335-13A6-4175-B0CC-349318B0B0CB}" srcOrd="1" destOrd="0" presId="urn:microsoft.com/office/officeart/2005/8/layout/chart3"/>
    <dgm:cxn modelId="{BE0782E6-C62A-4ED0-89D9-4650C1391F56}" type="presParOf" srcId="{56BE60A8-030D-4564-A06A-E95D0EE49725}" destId="{B9CA91E6-434C-41B6-AA3C-889A7107947F}" srcOrd="2" destOrd="0" presId="urn:microsoft.com/office/officeart/2005/8/layout/chart3"/>
    <dgm:cxn modelId="{9FD5F0E9-748D-4BE2-8DFC-8BB4A8955004}" type="presParOf" srcId="{56BE60A8-030D-4564-A06A-E95D0EE49725}" destId="{2805EEC4-6139-47BD-90C3-ED7830AE533E}" srcOrd="3" destOrd="0" presId="urn:microsoft.com/office/officeart/2005/8/layout/chart3"/>
    <dgm:cxn modelId="{5BD8F5B9-E997-42EE-9E09-4CEA98C974AB}" type="presParOf" srcId="{56BE60A8-030D-4564-A06A-E95D0EE49725}" destId="{66D25546-F34E-4A44-B6F2-9F80187B0C87}" srcOrd="4" destOrd="0" presId="urn:microsoft.com/office/officeart/2005/8/layout/chart3"/>
    <dgm:cxn modelId="{E687410A-51AB-40F7-B94B-EEB4C3E65F7F}" type="presParOf" srcId="{56BE60A8-030D-4564-A06A-E95D0EE49725}" destId="{A81E2F05-6821-42F3-843C-E3F063490CB2}" srcOrd="5" destOrd="0" presId="urn:microsoft.com/office/officeart/2005/8/layout/chart3"/>
  </dgm:cxnLst>
  <dgm:bg>
    <a:effectLst>
      <a:outerShdw blurRad="50800" dist="38100" dir="10800000" algn="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1AC7E5-D1E7-4FEB-AF79-E86A08824CE8}" type="doc">
      <dgm:prSet loTypeId="urn:microsoft.com/office/officeart/2008/layout/RadialCluster" loCatId="relationship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595414D-2911-47C3-A44E-0FDC1E1B213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Підозрюваний (ч. 1 ст. 42 КПК)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F34B30-AE41-41FD-BCC0-DB5CB1037EE7}" type="parTrans" cxnId="{7F38C37C-035C-4795-A34C-084B23E9BD83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BA61AAC3-EC47-4E22-BD34-2A3112C3ADF3}" type="sibTrans" cxnId="{7F38C37C-035C-4795-A34C-084B23E9BD83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C38B15C5-E44B-4862-A3D7-267FC7765CDF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Особа, щодо якої складено повідомлення про підозру, однак його не вручено їй внаслідок не встановлення місцезнаходження особи, проте вжито заходів для вручення у спосіб, передбачений КПК для вручення повідомлень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67D251-E15A-4C01-953F-DB7C0C92D6A8}" type="parTrans" cxnId="{FB5F5264-21BE-4F1E-B2B0-38B3158C561E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1D1D2E6E-AA96-4A58-842D-2ED0C57DAF0F}" type="sibTrans" cxnId="{FB5F5264-21BE-4F1E-B2B0-38B3158C561E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EE65FA89-E855-4E98-A59B-450F6CFD470F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Особа, яка затримана за підозрою у вчиненні кримінального правопорушення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00525-DCA3-451A-B42C-DAA556E20D5C}" type="parTrans" cxnId="{1B6B6231-8622-4A5C-A1E6-F9AED7F5FDBF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9C66CFDF-75F5-460B-A760-0454A5099592}" type="sibTrans" cxnId="{1B6B6231-8622-4A5C-A1E6-F9AED7F5FDBF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8A6E3954-6059-4BFF-96C2-B083154592C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Особа, якій у порядку, передбаченому статтями 276-279 КПК, повідомлено про підозру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D01E1C-E592-4765-B5EE-614E972EFE32}" type="parTrans" cxnId="{95819E43-F460-4E82-9E99-7E108FF305AE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57AFCA8D-946C-4791-BD75-DF70F12B2C27}" type="sibTrans" cxnId="{95819E43-F460-4E82-9E99-7E108FF305AE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6B46A1B-45C7-44EF-9AE5-4D708E8FAA49}" type="pres">
      <dgm:prSet presAssocID="{751AC7E5-D1E7-4FEB-AF79-E86A08824CE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16F8AEE-88FD-40AF-B92B-1E48017C56D3}" type="pres">
      <dgm:prSet presAssocID="{B595414D-2911-47C3-A44E-0FDC1E1B213B}" presName="singleCycle" presStyleCnt="0"/>
      <dgm:spPr/>
    </dgm:pt>
    <dgm:pt modelId="{1F8520E5-3DAF-4CD0-978F-C8A24B4CF546}" type="pres">
      <dgm:prSet presAssocID="{B595414D-2911-47C3-A44E-0FDC1E1B213B}" presName="singleCenter" presStyleLbl="node1" presStyleIdx="0" presStyleCnt="4" custLinFactNeighborX="508" custLinFactNeighborY="-2682">
        <dgm:presLayoutVars>
          <dgm:chMax val="7"/>
          <dgm:chPref val="7"/>
        </dgm:presLayoutVars>
      </dgm:prSet>
      <dgm:spPr/>
    </dgm:pt>
    <dgm:pt modelId="{B409F2B5-F30C-480E-82CE-4365CD12EEE6}" type="pres">
      <dgm:prSet presAssocID="{3F67D251-E15A-4C01-953F-DB7C0C92D6A8}" presName="Name56" presStyleLbl="parChTrans1D2" presStyleIdx="0" presStyleCnt="3"/>
      <dgm:spPr/>
    </dgm:pt>
    <dgm:pt modelId="{8CF14F8E-0FBA-4475-9AF3-0465C7249DF9}" type="pres">
      <dgm:prSet presAssocID="{C38B15C5-E44B-4862-A3D7-267FC7765CDF}" presName="text0" presStyleLbl="node1" presStyleIdx="1" presStyleCnt="4" custScaleX="568001" custScaleY="132636" custRadScaleRad="90886" custRadScaleInc="1068">
        <dgm:presLayoutVars>
          <dgm:bulletEnabled val="1"/>
        </dgm:presLayoutVars>
      </dgm:prSet>
      <dgm:spPr/>
    </dgm:pt>
    <dgm:pt modelId="{CF6B7CC7-4DE3-4842-8E34-9FD335733EFD}" type="pres">
      <dgm:prSet presAssocID="{91900525-DCA3-451A-B42C-DAA556E20D5C}" presName="Name56" presStyleLbl="parChTrans1D2" presStyleIdx="1" presStyleCnt="3"/>
      <dgm:spPr/>
    </dgm:pt>
    <dgm:pt modelId="{7B1217A0-C44F-4B55-A39F-CA5D63BDB152}" type="pres">
      <dgm:prSet presAssocID="{EE65FA89-E855-4E98-A59B-450F6CFD470F}" presName="text0" presStyleLbl="node1" presStyleIdx="2" presStyleCnt="4" custScaleX="330267" custRadScaleRad="129088" custRadScaleInc="-12099">
        <dgm:presLayoutVars>
          <dgm:bulletEnabled val="1"/>
        </dgm:presLayoutVars>
      </dgm:prSet>
      <dgm:spPr/>
    </dgm:pt>
    <dgm:pt modelId="{6414473B-0B3A-4747-9EAA-E00208689DCA}" type="pres">
      <dgm:prSet presAssocID="{86D01E1C-E592-4765-B5EE-614E972EFE32}" presName="Name56" presStyleLbl="parChTrans1D2" presStyleIdx="2" presStyleCnt="3"/>
      <dgm:spPr/>
    </dgm:pt>
    <dgm:pt modelId="{0E52102D-181B-462A-9FE0-E2C27A522690}" type="pres">
      <dgm:prSet presAssocID="{8A6E3954-6059-4BFF-96C2-B083154592C6}" presName="text0" presStyleLbl="node1" presStyleIdx="3" presStyleCnt="4" custScaleX="329936" custRadScaleRad="128389" custRadScaleInc="11801">
        <dgm:presLayoutVars>
          <dgm:bulletEnabled val="1"/>
        </dgm:presLayoutVars>
      </dgm:prSet>
      <dgm:spPr/>
    </dgm:pt>
  </dgm:ptLst>
  <dgm:cxnLst>
    <dgm:cxn modelId="{BCAF2D08-F180-4C04-ACC5-181A1612435A}" type="presOf" srcId="{91900525-DCA3-451A-B42C-DAA556E20D5C}" destId="{CF6B7CC7-4DE3-4842-8E34-9FD335733EFD}" srcOrd="0" destOrd="0" presId="urn:microsoft.com/office/officeart/2008/layout/RadialCluster"/>
    <dgm:cxn modelId="{49F50E16-07A5-4025-8010-219E30EA0046}" type="presOf" srcId="{751AC7E5-D1E7-4FEB-AF79-E86A08824CE8}" destId="{46B46A1B-45C7-44EF-9AE5-4D708E8FAA49}" srcOrd="0" destOrd="0" presId="urn:microsoft.com/office/officeart/2008/layout/RadialCluster"/>
    <dgm:cxn modelId="{1B6B6231-8622-4A5C-A1E6-F9AED7F5FDBF}" srcId="{B595414D-2911-47C3-A44E-0FDC1E1B213B}" destId="{EE65FA89-E855-4E98-A59B-450F6CFD470F}" srcOrd="1" destOrd="0" parTransId="{91900525-DCA3-451A-B42C-DAA556E20D5C}" sibTransId="{9C66CFDF-75F5-460B-A760-0454A5099592}"/>
    <dgm:cxn modelId="{95819E43-F460-4E82-9E99-7E108FF305AE}" srcId="{B595414D-2911-47C3-A44E-0FDC1E1B213B}" destId="{8A6E3954-6059-4BFF-96C2-B083154592C6}" srcOrd="2" destOrd="0" parTransId="{86D01E1C-E592-4765-B5EE-614E972EFE32}" sibTransId="{57AFCA8D-946C-4791-BD75-DF70F12B2C27}"/>
    <dgm:cxn modelId="{FB5F5264-21BE-4F1E-B2B0-38B3158C561E}" srcId="{B595414D-2911-47C3-A44E-0FDC1E1B213B}" destId="{C38B15C5-E44B-4862-A3D7-267FC7765CDF}" srcOrd="0" destOrd="0" parTransId="{3F67D251-E15A-4C01-953F-DB7C0C92D6A8}" sibTransId="{1D1D2E6E-AA96-4A58-842D-2ED0C57DAF0F}"/>
    <dgm:cxn modelId="{8B82FD4F-773C-49FC-BA05-BDAFA17130B9}" type="presOf" srcId="{8A6E3954-6059-4BFF-96C2-B083154592C6}" destId="{0E52102D-181B-462A-9FE0-E2C27A522690}" srcOrd="0" destOrd="0" presId="urn:microsoft.com/office/officeart/2008/layout/RadialCluster"/>
    <dgm:cxn modelId="{53A8C771-6B97-4C6F-B7AF-66BCCBFEDE2D}" type="presOf" srcId="{C38B15C5-E44B-4862-A3D7-267FC7765CDF}" destId="{8CF14F8E-0FBA-4475-9AF3-0465C7249DF9}" srcOrd="0" destOrd="0" presId="urn:microsoft.com/office/officeart/2008/layout/RadialCluster"/>
    <dgm:cxn modelId="{9DD57056-126D-4279-A0DB-DD7F64388D99}" type="presOf" srcId="{3F67D251-E15A-4C01-953F-DB7C0C92D6A8}" destId="{B409F2B5-F30C-480E-82CE-4365CD12EEE6}" srcOrd="0" destOrd="0" presId="urn:microsoft.com/office/officeart/2008/layout/RadialCluster"/>
    <dgm:cxn modelId="{7F38C37C-035C-4795-A34C-084B23E9BD83}" srcId="{751AC7E5-D1E7-4FEB-AF79-E86A08824CE8}" destId="{B595414D-2911-47C3-A44E-0FDC1E1B213B}" srcOrd="0" destOrd="0" parTransId="{A7F34B30-AE41-41FD-BCC0-DB5CB1037EE7}" sibTransId="{BA61AAC3-EC47-4E22-BD34-2A3112C3ADF3}"/>
    <dgm:cxn modelId="{CB5778A9-F20D-4975-B0BD-1B29BB10E7DB}" type="presOf" srcId="{B595414D-2911-47C3-A44E-0FDC1E1B213B}" destId="{1F8520E5-3DAF-4CD0-978F-C8A24B4CF546}" srcOrd="0" destOrd="0" presId="urn:microsoft.com/office/officeart/2008/layout/RadialCluster"/>
    <dgm:cxn modelId="{F2E4A0BE-9615-4433-B29C-B28D1E787810}" type="presOf" srcId="{86D01E1C-E592-4765-B5EE-614E972EFE32}" destId="{6414473B-0B3A-4747-9EAA-E00208689DCA}" srcOrd="0" destOrd="0" presId="urn:microsoft.com/office/officeart/2008/layout/RadialCluster"/>
    <dgm:cxn modelId="{6EAD6DDB-2DF3-4BB2-B353-731FCB222346}" type="presOf" srcId="{EE65FA89-E855-4E98-A59B-450F6CFD470F}" destId="{7B1217A0-C44F-4B55-A39F-CA5D63BDB152}" srcOrd="0" destOrd="0" presId="urn:microsoft.com/office/officeart/2008/layout/RadialCluster"/>
    <dgm:cxn modelId="{CC86B55C-62BC-4757-9898-CD33CEEF0497}" type="presParOf" srcId="{46B46A1B-45C7-44EF-9AE5-4D708E8FAA49}" destId="{916F8AEE-88FD-40AF-B92B-1E48017C56D3}" srcOrd="0" destOrd="0" presId="urn:microsoft.com/office/officeart/2008/layout/RadialCluster"/>
    <dgm:cxn modelId="{C1D1E2AF-AFB1-4A33-88CA-84B8E9A95AC9}" type="presParOf" srcId="{916F8AEE-88FD-40AF-B92B-1E48017C56D3}" destId="{1F8520E5-3DAF-4CD0-978F-C8A24B4CF546}" srcOrd="0" destOrd="0" presId="urn:microsoft.com/office/officeart/2008/layout/RadialCluster"/>
    <dgm:cxn modelId="{C7661C72-B310-40F7-B142-7D43AB1E620C}" type="presParOf" srcId="{916F8AEE-88FD-40AF-B92B-1E48017C56D3}" destId="{B409F2B5-F30C-480E-82CE-4365CD12EEE6}" srcOrd="1" destOrd="0" presId="urn:microsoft.com/office/officeart/2008/layout/RadialCluster"/>
    <dgm:cxn modelId="{D9B10F77-8198-42F3-8409-29A5ADD00499}" type="presParOf" srcId="{916F8AEE-88FD-40AF-B92B-1E48017C56D3}" destId="{8CF14F8E-0FBA-4475-9AF3-0465C7249DF9}" srcOrd="2" destOrd="0" presId="urn:microsoft.com/office/officeart/2008/layout/RadialCluster"/>
    <dgm:cxn modelId="{218D3132-98CA-41FA-BC61-507E8CA4DF4A}" type="presParOf" srcId="{916F8AEE-88FD-40AF-B92B-1E48017C56D3}" destId="{CF6B7CC7-4DE3-4842-8E34-9FD335733EFD}" srcOrd="3" destOrd="0" presId="urn:microsoft.com/office/officeart/2008/layout/RadialCluster"/>
    <dgm:cxn modelId="{C9208F81-DD52-453B-9806-0E730CFD0F92}" type="presParOf" srcId="{916F8AEE-88FD-40AF-B92B-1E48017C56D3}" destId="{7B1217A0-C44F-4B55-A39F-CA5D63BDB152}" srcOrd="4" destOrd="0" presId="urn:microsoft.com/office/officeart/2008/layout/RadialCluster"/>
    <dgm:cxn modelId="{59F8C233-EC41-4142-AD87-9C4E48FE129C}" type="presParOf" srcId="{916F8AEE-88FD-40AF-B92B-1E48017C56D3}" destId="{6414473B-0B3A-4747-9EAA-E00208689DCA}" srcOrd="5" destOrd="0" presId="urn:microsoft.com/office/officeart/2008/layout/RadialCluster"/>
    <dgm:cxn modelId="{2416E7A4-AE12-4411-8E8B-4F986294BCF5}" type="presParOf" srcId="{916F8AEE-88FD-40AF-B92B-1E48017C56D3}" destId="{0E52102D-181B-462A-9FE0-E2C27A52269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AEA75F-C95D-466B-919B-F01B6C6739A7}" type="doc">
      <dgm:prSet loTypeId="urn:microsoft.com/office/officeart/2005/8/layout/equation2" loCatId="relationship" qsTypeId="urn:microsoft.com/office/officeart/2005/8/quickstyle/3d3" qsCatId="3D" csTypeId="urn:microsoft.com/office/officeart/2005/8/colors/accent0_1" csCatId="mainScheme" phldr="1"/>
      <dgm:spPr/>
    </dgm:pt>
    <dgm:pt modelId="{133A894F-A9BB-42C0-9B61-4223C716EE5E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що стали підставою для його затримання або застосування запобіжного заходу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BBDC28-F4A0-467E-BA9B-0D4541E00488}" type="parTrans" cxnId="{A960C44E-0721-4CAA-97A1-4A56CF5080AF}">
      <dgm:prSet/>
      <dgm:spPr/>
      <dgm:t>
        <a:bodyPr/>
        <a:lstStyle/>
        <a:p>
          <a:endParaRPr lang="ru-RU"/>
        </a:p>
      </dgm:t>
    </dgm:pt>
    <dgm:pt modelId="{6EA82259-1DC5-4B5A-945D-E3FBF6050006}" type="sibTrans" cxnId="{A960C44E-0721-4CAA-97A1-4A56CF5080AF}">
      <dgm:prSet/>
      <dgm:spPr/>
      <dgm:t>
        <a:bodyPr/>
        <a:lstStyle/>
        <a:p>
          <a:endParaRPr lang="ru-RU"/>
        </a:p>
      </dgm:t>
    </dgm:pt>
    <dgm:pt modelId="{CF77ACE2-7978-4FCF-8197-9DDF16616E1D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обставин, які мають значення для кримінального провадження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222507-16EB-408F-8250-5DCC2CE81518}" type="parTrans" cxnId="{1104AACC-93DA-4024-A371-E406DAB7D001}">
      <dgm:prSet/>
      <dgm:spPr/>
      <dgm:t>
        <a:bodyPr/>
        <a:lstStyle/>
        <a:p>
          <a:endParaRPr lang="ru-RU"/>
        </a:p>
      </dgm:t>
    </dgm:pt>
    <dgm:pt modelId="{E985E128-9ABC-4EEA-8E9D-88724B4A9995}" type="sibTrans" cxnId="{1104AACC-93DA-4024-A371-E406DAB7D001}">
      <dgm:prSet/>
      <dgm:spPr/>
      <dgm:t>
        <a:bodyPr/>
        <a:lstStyle/>
        <a:p>
          <a:endParaRPr lang="ru-RU"/>
        </a:p>
      </dgm:t>
    </dgm:pt>
    <dgm:pt modelId="{974BA971-8502-4B56-8E97-A33301CA5D08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latin typeface="Times New Roman" panose="02020603050405020304" pitchFamily="18" charset="0"/>
              <a:cs typeface="Times New Roman" panose="02020603050405020304" pitchFamily="18" charset="0"/>
            </a:rPr>
            <a:t>Предмет допиту підозрюваного </a:t>
          </a:r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(про що може бути допитаний)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8FA14-9B8A-4778-9654-8E811A763D51}" type="parTrans" cxnId="{EF6A50FE-243F-447E-98DA-6EED0FD8DCF5}">
      <dgm:prSet/>
      <dgm:spPr/>
      <dgm:t>
        <a:bodyPr/>
        <a:lstStyle/>
        <a:p>
          <a:endParaRPr lang="ru-RU"/>
        </a:p>
      </dgm:t>
    </dgm:pt>
    <dgm:pt modelId="{452183DE-9735-4406-9E52-770CB5B94926}" type="sibTrans" cxnId="{EF6A50FE-243F-447E-98DA-6EED0FD8DCF5}">
      <dgm:prSet/>
      <dgm:spPr/>
      <dgm:t>
        <a:bodyPr/>
        <a:lstStyle/>
        <a:p>
          <a:endParaRPr lang="ru-RU"/>
        </a:p>
      </dgm:t>
    </dgm:pt>
    <dgm:pt modelId="{13194949-6AA9-4169-B43F-B5E446D4E43F}" type="pres">
      <dgm:prSet presAssocID="{E2AEA75F-C95D-466B-919B-F01B6C6739A7}" presName="Name0" presStyleCnt="0">
        <dgm:presLayoutVars>
          <dgm:dir/>
          <dgm:resizeHandles val="exact"/>
        </dgm:presLayoutVars>
      </dgm:prSet>
      <dgm:spPr/>
    </dgm:pt>
    <dgm:pt modelId="{7017F409-35F6-449E-8FB5-81BE0D6430CC}" type="pres">
      <dgm:prSet presAssocID="{E2AEA75F-C95D-466B-919B-F01B6C6739A7}" presName="vNodes" presStyleCnt="0"/>
      <dgm:spPr/>
    </dgm:pt>
    <dgm:pt modelId="{0C2DCA25-436E-4541-A7E5-6BA8DE93E437}" type="pres">
      <dgm:prSet presAssocID="{133A894F-A9BB-42C0-9B61-4223C716EE5E}" presName="node" presStyleLbl="node1" presStyleIdx="0" presStyleCnt="3" custScaleX="177973" custScaleY="168230">
        <dgm:presLayoutVars>
          <dgm:bulletEnabled val="1"/>
        </dgm:presLayoutVars>
      </dgm:prSet>
      <dgm:spPr/>
    </dgm:pt>
    <dgm:pt modelId="{2AB51697-105F-4224-8530-3361025EBE08}" type="pres">
      <dgm:prSet presAssocID="{6EA82259-1DC5-4B5A-945D-E3FBF6050006}" presName="spacerT" presStyleCnt="0"/>
      <dgm:spPr/>
    </dgm:pt>
    <dgm:pt modelId="{61F4F22A-9FE1-4AE7-AC52-1AEF0A9367BE}" type="pres">
      <dgm:prSet presAssocID="{6EA82259-1DC5-4B5A-945D-E3FBF6050006}" presName="sibTrans" presStyleLbl="sibTrans2D1" presStyleIdx="0" presStyleCnt="2"/>
      <dgm:spPr/>
    </dgm:pt>
    <dgm:pt modelId="{0E8EAF91-9BAE-47E9-9C92-97661C8F9A84}" type="pres">
      <dgm:prSet presAssocID="{6EA82259-1DC5-4B5A-945D-E3FBF6050006}" presName="spacerB" presStyleCnt="0"/>
      <dgm:spPr/>
    </dgm:pt>
    <dgm:pt modelId="{F8A4B80B-ABFF-47A3-BE02-1E88C9FC5514}" type="pres">
      <dgm:prSet presAssocID="{CF77ACE2-7978-4FCF-8197-9DDF16616E1D}" presName="node" presStyleLbl="node1" presStyleIdx="1" presStyleCnt="3" custScaleX="194576" custScaleY="178185" custLinFactNeighborY="57045">
        <dgm:presLayoutVars>
          <dgm:bulletEnabled val="1"/>
        </dgm:presLayoutVars>
      </dgm:prSet>
      <dgm:spPr/>
    </dgm:pt>
    <dgm:pt modelId="{EE7EB269-47A4-4AB5-BF11-76DF13BDC3AC}" type="pres">
      <dgm:prSet presAssocID="{E2AEA75F-C95D-466B-919B-F01B6C6739A7}" presName="sibTransLast" presStyleLbl="sibTrans2D1" presStyleIdx="1" presStyleCnt="2" custScaleX="198812" custLinFactNeighborX="-18172" custLinFactNeighborY="2808"/>
      <dgm:spPr/>
    </dgm:pt>
    <dgm:pt modelId="{DBCAE93B-4E69-4569-928F-4EC1EAD35F74}" type="pres">
      <dgm:prSet presAssocID="{E2AEA75F-C95D-466B-919B-F01B6C6739A7}" presName="connectorText" presStyleLbl="sibTrans2D1" presStyleIdx="1" presStyleCnt="2"/>
      <dgm:spPr/>
    </dgm:pt>
    <dgm:pt modelId="{97A15C57-5538-4853-8FAE-10AB429F8285}" type="pres">
      <dgm:prSet presAssocID="{E2AEA75F-C95D-466B-919B-F01B6C6739A7}" presName="lastNode" presStyleLbl="node1" presStyleIdx="2" presStyleCnt="3" custLinFactX="3711" custLinFactNeighborX="100000" custLinFactNeighborY="-1044">
        <dgm:presLayoutVars>
          <dgm:bulletEnabled val="1"/>
        </dgm:presLayoutVars>
      </dgm:prSet>
      <dgm:spPr/>
    </dgm:pt>
  </dgm:ptLst>
  <dgm:cxnLst>
    <dgm:cxn modelId="{0D16BB00-F34A-4BFA-BAF9-3325C99B6595}" type="presOf" srcId="{CF77ACE2-7978-4FCF-8197-9DDF16616E1D}" destId="{F8A4B80B-ABFF-47A3-BE02-1E88C9FC5514}" srcOrd="0" destOrd="0" presId="urn:microsoft.com/office/officeart/2005/8/layout/equation2"/>
    <dgm:cxn modelId="{A4948D46-0D20-43CB-9A24-94086AF325C5}" type="presOf" srcId="{E985E128-9ABC-4EEA-8E9D-88724B4A9995}" destId="{DBCAE93B-4E69-4569-928F-4EC1EAD35F74}" srcOrd="1" destOrd="0" presId="urn:microsoft.com/office/officeart/2005/8/layout/equation2"/>
    <dgm:cxn modelId="{A960C44E-0721-4CAA-97A1-4A56CF5080AF}" srcId="{E2AEA75F-C95D-466B-919B-F01B6C6739A7}" destId="{133A894F-A9BB-42C0-9B61-4223C716EE5E}" srcOrd="0" destOrd="0" parTransId="{6ABBDC28-F4A0-467E-BA9B-0D4541E00488}" sibTransId="{6EA82259-1DC5-4B5A-945D-E3FBF6050006}"/>
    <dgm:cxn modelId="{030EEE78-1785-466E-B637-41A2040A01B6}" type="presOf" srcId="{E985E128-9ABC-4EEA-8E9D-88724B4A9995}" destId="{EE7EB269-47A4-4AB5-BF11-76DF13BDC3AC}" srcOrd="0" destOrd="0" presId="urn:microsoft.com/office/officeart/2005/8/layout/equation2"/>
    <dgm:cxn modelId="{E808E182-5449-4319-87A1-607337AB1C55}" type="presOf" srcId="{E2AEA75F-C95D-466B-919B-F01B6C6739A7}" destId="{13194949-6AA9-4169-B43F-B5E446D4E43F}" srcOrd="0" destOrd="0" presId="urn:microsoft.com/office/officeart/2005/8/layout/equation2"/>
    <dgm:cxn modelId="{608D85AF-BA36-4D73-9E68-C4F60219202F}" type="presOf" srcId="{974BA971-8502-4B56-8E97-A33301CA5D08}" destId="{97A15C57-5538-4853-8FAE-10AB429F8285}" srcOrd="0" destOrd="0" presId="urn:microsoft.com/office/officeart/2005/8/layout/equation2"/>
    <dgm:cxn modelId="{64960FBD-0077-4E07-85DC-4097ACE1103A}" type="presOf" srcId="{6EA82259-1DC5-4B5A-945D-E3FBF6050006}" destId="{61F4F22A-9FE1-4AE7-AC52-1AEF0A9367BE}" srcOrd="0" destOrd="0" presId="urn:microsoft.com/office/officeart/2005/8/layout/equation2"/>
    <dgm:cxn modelId="{1104AACC-93DA-4024-A371-E406DAB7D001}" srcId="{E2AEA75F-C95D-466B-919B-F01B6C6739A7}" destId="{CF77ACE2-7978-4FCF-8197-9DDF16616E1D}" srcOrd="1" destOrd="0" parTransId="{A3222507-16EB-408F-8250-5DCC2CE81518}" sibTransId="{E985E128-9ABC-4EEA-8E9D-88724B4A9995}"/>
    <dgm:cxn modelId="{EF6A50FE-243F-447E-98DA-6EED0FD8DCF5}" srcId="{E2AEA75F-C95D-466B-919B-F01B6C6739A7}" destId="{974BA971-8502-4B56-8E97-A33301CA5D08}" srcOrd="2" destOrd="0" parTransId="{9CA8FA14-9B8A-4778-9654-8E811A763D51}" sibTransId="{452183DE-9735-4406-9E52-770CB5B94926}"/>
    <dgm:cxn modelId="{0BAC7CFE-B2ED-4762-96A9-F28F5FCD457B}" type="presOf" srcId="{133A894F-A9BB-42C0-9B61-4223C716EE5E}" destId="{0C2DCA25-436E-4541-A7E5-6BA8DE93E437}" srcOrd="0" destOrd="0" presId="urn:microsoft.com/office/officeart/2005/8/layout/equation2"/>
    <dgm:cxn modelId="{C968E7A4-5FCE-4799-951B-51C181706AD4}" type="presParOf" srcId="{13194949-6AA9-4169-B43F-B5E446D4E43F}" destId="{7017F409-35F6-449E-8FB5-81BE0D6430CC}" srcOrd="0" destOrd="0" presId="urn:microsoft.com/office/officeart/2005/8/layout/equation2"/>
    <dgm:cxn modelId="{76CA214E-7AC0-4C59-BA34-2D9297B76500}" type="presParOf" srcId="{7017F409-35F6-449E-8FB5-81BE0D6430CC}" destId="{0C2DCA25-436E-4541-A7E5-6BA8DE93E437}" srcOrd="0" destOrd="0" presId="urn:microsoft.com/office/officeart/2005/8/layout/equation2"/>
    <dgm:cxn modelId="{643D4713-B455-4E83-8333-A3A03D232778}" type="presParOf" srcId="{7017F409-35F6-449E-8FB5-81BE0D6430CC}" destId="{2AB51697-105F-4224-8530-3361025EBE08}" srcOrd="1" destOrd="0" presId="urn:microsoft.com/office/officeart/2005/8/layout/equation2"/>
    <dgm:cxn modelId="{654AA282-90C6-41AE-A6F3-18D1AB712A2E}" type="presParOf" srcId="{7017F409-35F6-449E-8FB5-81BE0D6430CC}" destId="{61F4F22A-9FE1-4AE7-AC52-1AEF0A9367BE}" srcOrd="2" destOrd="0" presId="urn:microsoft.com/office/officeart/2005/8/layout/equation2"/>
    <dgm:cxn modelId="{0F6D1FBB-FDAE-4A51-8C9D-64E2AB21117C}" type="presParOf" srcId="{7017F409-35F6-449E-8FB5-81BE0D6430CC}" destId="{0E8EAF91-9BAE-47E9-9C92-97661C8F9A84}" srcOrd="3" destOrd="0" presId="urn:microsoft.com/office/officeart/2005/8/layout/equation2"/>
    <dgm:cxn modelId="{FA85435B-EE7B-4493-9D93-E9451644AA2F}" type="presParOf" srcId="{7017F409-35F6-449E-8FB5-81BE0D6430CC}" destId="{F8A4B80B-ABFF-47A3-BE02-1E88C9FC5514}" srcOrd="4" destOrd="0" presId="urn:microsoft.com/office/officeart/2005/8/layout/equation2"/>
    <dgm:cxn modelId="{F6389B5D-9A31-4F6F-8D35-4170675F4874}" type="presParOf" srcId="{13194949-6AA9-4169-B43F-B5E446D4E43F}" destId="{EE7EB269-47A4-4AB5-BF11-76DF13BDC3AC}" srcOrd="1" destOrd="0" presId="urn:microsoft.com/office/officeart/2005/8/layout/equation2"/>
    <dgm:cxn modelId="{C3271AD2-9317-4521-8CBC-1CEE6C844DFE}" type="presParOf" srcId="{EE7EB269-47A4-4AB5-BF11-76DF13BDC3AC}" destId="{DBCAE93B-4E69-4569-928F-4EC1EAD35F74}" srcOrd="0" destOrd="0" presId="urn:microsoft.com/office/officeart/2005/8/layout/equation2"/>
    <dgm:cxn modelId="{627AAA67-6F7F-4909-BE11-E60824F6DE91}" type="presParOf" srcId="{13194949-6AA9-4169-B43F-B5E446D4E43F}" destId="{97A15C57-5538-4853-8FAE-10AB429F8285}" srcOrd="2" destOrd="0" presId="urn:microsoft.com/office/officeart/2005/8/layout/equati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7AE9576-CF9C-4FDA-938D-9E3FD284E428}" type="doc">
      <dgm:prSet loTypeId="urn:microsoft.com/office/officeart/2005/8/layout/matrix1" loCatId="matrix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C2CA639-E2DA-48EF-8C5A-83CC3DF4A53D}">
      <dgm:prSet phldrT="[Текст]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процесуальної форми допиту малолітньої або неповнолітньої особи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6CFE11-57D6-43C1-A365-6E61336528F9}" type="parTrans" cxnId="{2E84C7F3-FFBF-4F40-893A-4FD98808DE64}">
      <dgm:prSet/>
      <dgm:spPr/>
      <dgm:t>
        <a:bodyPr/>
        <a:lstStyle/>
        <a:p>
          <a:endParaRPr lang="ru-RU"/>
        </a:p>
      </dgm:t>
    </dgm:pt>
    <dgm:pt modelId="{A7D8D03B-BED3-4848-985C-7FF39E773DF1}" type="sibTrans" cxnId="{2E84C7F3-FFBF-4F40-893A-4FD98808DE64}">
      <dgm:prSet/>
      <dgm:spPr/>
      <dgm:t>
        <a:bodyPr/>
        <a:lstStyle/>
        <a:p>
          <a:endParaRPr lang="ru-RU"/>
        </a:p>
      </dgm:t>
    </dgm:pt>
    <dgm:pt modelId="{E603D5DB-CDD2-4494-BAFA-AFAF9C4203C8}">
      <dgm:prSet phldrT="[Текст]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Обов’язкова присутність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законного представника, педагога або психолога, а за необхідності лікаря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602BD5-1B4B-4585-88DF-A93AAE521D7B}" type="parTrans" cxnId="{28E21F27-1F7E-4ADF-808C-12B96DA4BB37}">
      <dgm:prSet/>
      <dgm:spPr/>
      <dgm:t>
        <a:bodyPr/>
        <a:lstStyle/>
        <a:p>
          <a:endParaRPr lang="ru-RU"/>
        </a:p>
      </dgm:t>
    </dgm:pt>
    <dgm:pt modelId="{F22D697E-16E7-4037-AA7D-45D96E802B86}" type="sibTrans" cxnId="{28E21F27-1F7E-4ADF-808C-12B96DA4BB37}">
      <dgm:prSet/>
      <dgm:spPr/>
      <dgm:t>
        <a:bodyPr/>
        <a:lstStyle/>
        <a:p>
          <a:endParaRPr lang="ru-RU"/>
        </a:p>
      </dgm:t>
    </dgm:pt>
    <dgm:pt modelId="{8352461F-2797-4A21-806B-61D7EF0BE66C}">
      <dgm:prSet phldrT="[Текст]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Тривалість допиту: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може продовжуватися без перерви понад 1 годину,  а загалом – понад дві години на день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9DA13A-8C87-4600-8464-D0B7383CE230}" type="parTrans" cxnId="{C822C126-C4E3-47F1-B03E-9E7E2302F93F}">
      <dgm:prSet/>
      <dgm:spPr/>
      <dgm:t>
        <a:bodyPr/>
        <a:lstStyle/>
        <a:p>
          <a:endParaRPr lang="ru-RU"/>
        </a:p>
      </dgm:t>
    </dgm:pt>
    <dgm:pt modelId="{CAC44F62-05D0-418A-9898-4E82A26E80A7}" type="sibTrans" cxnId="{C822C126-C4E3-47F1-B03E-9E7E2302F93F}">
      <dgm:prSet/>
      <dgm:spPr/>
      <dgm:t>
        <a:bodyPr/>
        <a:lstStyle/>
        <a:p>
          <a:endParaRPr lang="ru-RU"/>
        </a:p>
      </dgm:t>
    </dgm:pt>
    <dgm:pt modelId="{6447082E-8E40-43D3-8DED-B3F6159219F8}">
      <dgm:prSet phldrT="[Текст]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Особам, які не досягли 16-го віку, роз’яснюється обов’язок про необхідність давання правдивих показань, не попереджуючи про кримінальну відповідальність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10F69-FB2B-4676-BA27-C77C49AF6BBB}" type="parTrans" cxnId="{BCCA3D40-6C5F-4AA6-BD0D-F3BD798492C1}">
      <dgm:prSet/>
      <dgm:spPr/>
      <dgm:t>
        <a:bodyPr/>
        <a:lstStyle/>
        <a:p>
          <a:endParaRPr lang="ru-RU"/>
        </a:p>
      </dgm:t>
    </dgm:pt>
    <dgm:pt modelId="{439DA528-96F2-4F4F-8F37-B4187284A8B7}" type="sibTrans" cxnId="{BCCA3D40-6C5F-4AA6-BD0D-F3BD798492C1}">
      <dgm:prSet/>
      <dgm:spPr/>
      <dgm:t>
        <a:bodyPr/>
        <a:lstStyle/>
        <a:p>
          <a:endParaRPr lang="ru-RU"/>
        </a:p>
      </dgm:t>
    </dgm:pt>
    <dgm:pt modelId="{9FAF3246-E297-420A-9BEF-C9391442B169}">
      <dgm:prSet phldrT="[Текст]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Законний представник, педагог або психолог, чи лікар можуть заперечувати проти запитань та ставити свої запитання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764CEB-4DF1-4B1A-B15B-2DD76F386D85}" type="parTrans" cxnId="{951FE601-E208-4897-9EC7-599BAD63F167}">
      <dgm:prSet/>
      <dgm:spPr/>
      <dgm:t>
        <a:bodyPr/>
        <a:lstStyle/>
        <a:p>
          <a:endParaRPr lang="ru-RU"/>
        </a:p>
      </dgm:t>
    </dgm:pt>
    <dgm:pt modelId="{11CB5079-0BAE-4F32-9137-C55DEFF0FDC1}" type="sibTrans" cxnId="{951FE601-E208-4897-9EC7-599BAD63F167}">
      <dgm:prSet/>
      <dgm:spPr/>
      <dgm:t>
        <a:bodyPr/>
        <a:lstStyle/>
        <a:p>
          <a:endParaRPr lang="ru-RU"/>
        </a:p>
      </dgm:t>
    </dgm:pt>
    <dgm:pt modelId="{FCC7D1A0-1709-4183-845B-B5DACE4DA2CC}" type="pres">
      <dgm:prSet presAssocID="{A7AE9576-CF9C-4FDA-938D-9E3FD284E42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E476352-7EEA-473E-BF67-F1D0CA8CC066}" type="pres">
      <dgm:prSet presAssocID="{A7AE9576-CF9C-4FDA-938D-9E3FD284E428}" presName="matrix" presStyleCnt="0"/>
      <dgm:spPr/>
    </dgm:pt>
    <dgm:pt modelId="{1372B627-5DE9-4EB0-81C3-2ECF6B69501D}" type="pres">
      <dgm:prSet presAssocID="{A7AE9576-CF9C-4FDA-938D-9E3FD284E428}" presName="tile1" presStyleLbl="node1" presStyleIdx="0" presStyleCnt="4" custLinFactNeighborY="-2679"/>
      <dgm:spPr/>
    </dgm:pt>
    <dgm:pt modelId="{5855F264-6A1F-48C4-BE8E-FF8884911AB3}" type="pres">
      <dgm:prSet presAssocID="{A7AE9576-CF9C-4FDA-938D-9E3FD284E42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E21DDBD-DBA9-41ED-8C1E-227BB21F16F7}" type="pres">
      <dgm:prSet presAssocID="{A7AE9576-CF9C-4FDA-938D-9E3FD284E428}" presName="tile2" presStyleLbl="node1" presStyleIdx="1" presStyleCnt="4" custLinFactNeighborY="-1436"/>
      <dgm:spPr/>
    </dgm:pt>
    <dgm:pt modelId="{F10D942C-BABF-4314-98FB-2692256D0418}" type="pres">
      <dgm:prSet presAssocID="{A7AE9576-CF9C-4FDA-938D-9E3FD284E42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60D8875-A6B8-4E2A-B703-773225C3F0F0}" type="pres">
      <dgm:prSet presAssocID="{A7AE9576-CF9C-4FDA-938D-9E3FD284E428}" presName="tile3" presStyleLbl="node1" presStyleIdx="2" presStyleCnt="4" custLinFactNeighborY="1915"/>
      <dgm:spPr/>
    </dgm:pt>
    <dgm:pt modelId="{72DFBFE1-20EF-4E2E-8C08-A04FCA2AEFEF}" type="pres">
      <dgm:prSet presAssocID="{A7AE9576-CF9C-4FDA-938D-9E3FD284E42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4F82D72-478C-42A0-8ABA-12DDBB9EF8A8}" type="pres">
      <dgm:prSet presAssocID="{A7AE9576-CF9C-4FDA-938D-9E3FD284E428}" presName="tile4" presStyleLbl="node1" presStyleIdx="3" presStyleCnt="4" custLinFactNeighborY="1481"/>
      <dgm:spPr/>
    </dgm:pt>
    <dgm:pt modelId="{F1456713-0061-4311-804A-E194897D50F6}" type="pres">
      <dgm:prSet presAssocID="{A7AE9576-CF9C-4FDA-938D-9E3FD284E42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0C022D3-AE09-4B78-AF09-61D6429E4127}" type="pres">
      <dgm:prSet presAssocID="{A7AE9576-CF9C-4FDA-938D-9E3FD284E428}" presName="centerTile" presStyleLbl="fgShp" presStyleIdx="0" presStyleCnt="1" custLinFactNeighborY="-3829">
        <dgm:presLayoutVars>
          <dgm:chMax val="0"/>
          <dgm:chPref val="0"/>
        </dgm:presLayoutVars>
      </dgm:prSet>
      <dgm:spPr/>
    </dgm:pt>
  </dgm:ptLst>
  <dgm:cxnLst>
    <dgm:cxn modelId="{951FE601-E208-4897-9EC7-599BAD63F167}" srcId="{DC2CA639-E2DA-48EF-8C5A-83CC3DF4A53D}" destId="{9FAF3246-E297-420A-9BEF-C9391442B169}" srcOrd="3" destOrd="0" parTransId="{DB764CEB-4DF1-4B1A-B15B-2DD76F386D85}" sibTransId="{11CB5079-0BAE-4F32-9137-C55DEFF0FDC1}"/>
    <dgm:cxn modelId="{3E0D0C03-F2C7-49E3-A085-31459686CB1D}" type="presOf" srcId="{DC2CA639-E2DA-48EF-8C5A-83CC3DF4A53D}" destId="{10C022D3-AE09-4B78-AF09-61D6429E4127}" srcOrd="0" destOrd="0" presId="urn:microsoft.com/office/officeart/2005/8/layout/matrix1"/>
    <dgm:cxn modelId="{0880771C-298D-426C-80C4-99FB6B70C86F}" type="presOf" srcId="{6447082E-8E40-43D3-8DED-B3F6159219F8}" destId="{72DFBFE1-20EF-4E2E-8C08-A04FCA2AEFEF}" srcOrd="1" destOrd="0" presId="urn:microsoft.com/office/officeart/2005/8/layout/matrix1"/>
    <dgm:cxn modelId="{C822C126-C4E3-47F1-B03E-9E7E2302F93F}" srcId="{DC2CA639-E2DA-48EF-8C5A-83CC3DF4A53D}" destId="{8352461F-2797-4A21-806B-61D7EF0BE66C}" srcOrd="1" destOrd="0" parTransId="{1A9DA13A-8C87-4600-8464-D0B7383CE230}" sibTransId="{CAC44F62-05D0-418A-9898-4E82A26E80A7}"/>
    <dgm:cxn modelId="{28E21F27-1F7E-4ADF-808C-12B96DA4BB37}" srcId="{DC2CA639-E2DA-48EF-8C5A-83CC3DF4A53D}" destId="{E603D5DB-CDD2-4494-BAFA-AFAF9C4203C8}" srcOrd="0" destOrd="0" parTransId="{4A602BD5-1B4B-4585-88DF-A93AAE521D7B}" sibTransId="{F22D697E-16E7-4037-AA7D-45D96E802B86}"/>
    <dgm:cxn modelId="{D0A79529-136B-4DF2-AC3C-237A232961E3}" type="presOf" srcId="{A7AE9576-CF9C-4FDA-938D-9E3FD284E428}" destId="{FCC7D1A0-1709-4183-845B-B5DACE4DA2CC}" srcOrd="0" destOrd="0" presId="urn:microsoft.com/office/officeart/2005/8/layout/matrix1"/>
    <dgm:cxn modelId="{880AF93D-AA59-4E6E-987D-382CC4E6DC2B}" type="presOf" srcId="{9FAF3246-E297-420A-9BEF-C9391442B169}" destId="{24F82D72-478C-42A0-8ABA-12DDBB9EF8A8}" srcOrd="0" destOrd="0" presId="urn:microsoft.com/office/officeart/2005/8/layout/matrix1"/>
    <dgm:cxn modelId="{BCCA3D40-6C5F-4AA6-BD0D-F3BD798492C1}" srcId="{DC2CA639-E2DA-48EF-8C5A-83CC3DF4A53D}" destId="{6447082E-8E40-43D3-8DED-B3F6159219F8}" srcOrd="2" destOrd="0" parTransId="{AFA10F69-FB2B-4676-BA27-C77C49AF6BBB}" sibTransId="{439DA528-96F2-4F4F-8F37-B4187284A8B7}"/>
    <dgm:cxn modelId="{4DF27547-468C-44D0-9570-2CA0D41D12F6}" type="presOf" srcId="{E603D5DB-CDD2-4494-BAFA-AFAF9C4203C8}" destId="{5855F264-6A1F-48C4-BE8E-FF8884911AB3}" srcOrd="1" destOrd="0" presId="urn:microsoft.com/office/officeart/2005/8/layout/matrix1"/>
    <dgm:cxn modelId="{C512CA57-5384-458C-A1C1-617B75AEAF71}" type="presOf" srcId="{8352461F-2797-4A21-806B-61D7EF0BE66C}" destId="{F10D942C-BABF-4314-98FB-2692256D0418}" srcOrd="1" destOrd="0" presId="urn:microsoft.com/office/officeart/2005/8/layout/matrix1"/>
    <dgm:cxn modelId="{87F93382-2300-4511-AC14-3485A2108374}" type="presOf" srcId="{8352461F-2797-4A21-806B-61D7EF0BE66C}" destId="{BE21DDBD-DBA9-41ED-8C1E-227BB21F16F7}" srcOrd="0" destOrd="0" presId="urn:microsoft.com/office/officeart/2005/8/layout/matrix1"/>
    <dgm:cxn modelId="{72F07A95-5370-4369-A13B-5B86B9034960}" type="presOf" srcId="{6447082E-8E40-43D3-8DED-B3F6159219F8}" destId="{D60D8875-A6B8-4E2A-B703-773225C3F0F0}" srcOrd="0" destOrd="0" presId="urn:microsoft.com/office/officeart/2005/8/layout/matrix1"/>
    <dgm:cxn modelId="{4A0471AE-BFDE-4DBB-9FB4-81509C32D0C6}" type="presOf" srcId="{9FAF3246-E297-420A-9BEF-C9391442B169}" destId="{F1456713-0061-4311-804A-E194897D50F6}" srcOrd="1" destOrd="0" presId="urn:microsoft.com/office/officeart/2005/8/layout/matrix1"/>
    <dgm:cxn modelId="{2E84C7F3-FFBF-4F40-893A-4FD98808DE64}" srcId="{A7AE9576-CF9C-4FDA-938D-9E3FD284E428}" destId="{DC2CA639-E2DA-48EF-8C5A-83CC3DF4A53D}" srcOrd="0" destOrd="0" parTransId="{E16CFE11-57D6-43C1-A365-6E61336528F9}" sibTransId="{A7D8D03B-BED3-4848-985C-7FF39E773DF1}"/>
    <dgm:cxn modelId="{D4AB11FF-7368-48D5-8F4E-43227E3E27EF}" type="presOf" srcId="{E603D5DB-CDD2-4494-BAFA-AFAF9C4203C8}" destId="{1372B627-5DE9-4EB0-81C3-2ECF6B69501D}" srcOrd="0" destOrd="0" presId="urn:microsoft.com/office/officeart/2005/8/layout/matrix1"/>
    <dgm:cxn modelId="{3EF19102-DF16-4316-9DE9-1E68CF134C6F}" type="presParOf" srcId="{FCC7D1A0-1709-4183-845B-B5DACE4DA2CC}" destId="{6E476352-7EEA-473E-BF67-F1D0CA8CC066}" srcOrd="0" destOrd="0" presId="urn:microsoft.com/office/officeart/2005/8/layout/matrix1"/>
    <dgm:cxn modelId="{7D40C640-1E8D-4845-8235-9B619A6F5253}" type="presParOf" srcId="{6E476352-7EEA-473E-BF67-F1D0CA8CC066}" destId="{1372B627-5DE9-4EB0-81C3-2ECF6B69501D}" srcOrd="0" destOrd="0" presId="urn:microsoft.com/office/officeart/2005/8/layout/matrix1"/>
    <dgm:cxn modelId="{6D4E8238-467B-4103-8F4F-6CC47887AA21}" type="presParOf" srcId="{6E476352-7EEA-473E-BF67-F1D0CA8CC066}" destId="{5855F264-6A1F-48C4-BE8E-FF8884911AB3}" srcOrd="1" destOrd="0" presId="urn:microsoft.com/office/officeart/2005/8/layout/matrix1"/>
    <dgm:cxn modelId="{A53568E9-DCC3-4133-863F-7F22C37D04EB}" type="presParOf" srcId="{6E476352-7EEA-473E-BF67-F1D0CA8CC066}" destId="{BE21DDBD-DBA9-41ED-8C1E-227BB21F16F7}" srcOrd="2" destOrd="0" presId="urn:microsoft.com/office/officeart/2005/8/layout/matrix1"/>
    <dgm:cxn modelId="{8735A012-814F-4947-B7E7-78C56B8638F3}" type="presParOf" srcId="{6E476352-7EEA-473E-BF67-F1D0CA8CC066}" destId="{F10D942C-BABF-4314-98FB-2692256D0418}" srcOrd="3" destOrd="0" presId="urn:microsoft.com/office/officeart/2005/8/layout/matrix1"/>
    <dgm:cxn modelId="{CBF20CF8-EDC3-4970-954E-5C0BF9511DF7}" type="presParOf" srcId="{6E476352-7EEA-473E-BF67-F1D0CA8CC066}" destId="{D60D8875-A6B8-4E2A-B703-773225C3F0F0}" srcOrd="4" destOrd="0" presId="urn:microsoft.com/office/officeart/2005/8/layout/matrix1"/>
    <dgm:cxn modelId="{811E577C-59FB-484E-A0FD-7F0D6C867AFD}" type="presParOf" srcId="{6E476352-7EEA-473E-BF67-F1D0CA8CC066}" destId="{72DFBFE1-20EF-4E2E-8C08-A04FCA2AEFEF}" srcOrd="5" destOrd="0" presId="urn:microsoft.com/office/officeart/2005/8/layout/matrix1"/>
    <dgm:cxn modelId="{63A3F536-C01A-439B-A20E-0614E2DCA1C4}" type="presParOf" srcId="{6E476352-7EEA-473E-BF67-F1D0CA8CC066}" destId="{24F82D72-478C-42A0-8ABA-12DDBB9EF8A8}" srcOrd="6" destOrd="0" presId="urn:microsoft.com/office/officeart/2005/8/layout/matrix1"/>
    <dgm:cxn modelId="{56BDCD5E-C082-43CF-907F-D41BC2DB8F6B}" type="presParOf" srcId="{6E476352-7EEA-473E-BF67-F1D0CA8CC066}" destId="{F1456713-0061-4311-804A-E194897D50F6}" srcOrd="7" destOrd="0" presId="urn:microsoft.com/office/officeart/2005/8/layout/matrix1"/>
    <dgm:cxn modelId="{4BDA8F41-E7B8-4078-8BA0-93081216986B}" type="presParOf" srcId="{FCC7D1A0-1709-4183-845B-B5DACE4DA2CC}" destId="{10C022D3-AE09-4B78-AF09-61D6429E412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922C2F-26EE-4E47-A962-59471592712E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23D35D-1F90-4387-A071-F4E0AC18BBC4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одночасного допиту двох чи більше осіб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(ч. 9 ст. 224 КПК)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65EBD9-51AB-4F66-B738-644A5526CF58}" type="parTrans" cxnId="{0FC0B2E1-5BB7-44BF-A6CF-9E53B9E500E2}">
      <dgm:prSet/>
      <dgm:spPr/>
      <dgm:t>
        <a:bodyPr/>
        <a:lstStyle/>
        <a:p>
          <a:endParaRPr lang="ru-RU"/>
        </a:p>
      </dgm:t>
    </dgm:pt>
    <dgm:pt modelId="{772250AF-C0B9-49D0-A140-A6384146BDA0}" type="sibTrans" cxnId="{0FC0B2E1-5BB7-44BF-A6CF-9E53B9E500E2}">
      <dgm:prSet/>
      <dgm:spPr/>
      <dgm:t>
        <a:bodyPr/>
        <a:lstStyle/>
        <a:p>
          <a:endParaRPr lang="ru-RU"/>
        </a:p>
      </dgm:t>
    </dgm:pt>
    <dgm:pt modelId="{30713C68-1EFC-46C6-A555-D9BE9169BBE0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Підстава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– розбіжності в показаннях раніше допитаних осіб, які встановлені оцінкою таких показань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6C579D-3ED7-4C2D-B858-649C314B2D0B}" type="parTrans" cxnId="{0E884354-F35C-41A6-8B87-EE60A3FF09D7}">
      <dgm:prSet/>
      <dgm:spPr/>
      <dgm:t>
        <a:bodyPr/>
        <a:lstStyle/>
        <a:p>
          <a:endParaRPr lang="ru-RU"/>
        </a:p>
      </dgm:t>
    </dgm:pt>
    <dgm:pt modelId="{49E00C63-5106-44FD-A9CC-F8CA57B42009}" type="sibTrans" cxnId="{0E884354-F35C-41A6-8B87-EE60A3FF09D7}">
      <dgm:prSet/>
      <dgm:spPr/>
      <dgm:t>
        <a:bodyPr/>
        <a:lstStyle/>
        <a:p>
          <a:endParaRPr lang="ru-RU"/>
        </a:p>
      </dgm:t>
    </dgm:pt>
    <dgm:pt modelId="{1727FBA7-305B-4926-AEC6-4E0E01BC0934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– встановлення причин розбіжностей у показаннях раніше допитаних осіб (ч. 9 ст. 224 КПК), а також встановлення достовірності показань осіб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3BF6DF-46DB-4AC2-9068-90CEB6E828BC}" type="sibTrans" cxnId="{16239339-8471-4DB0-A5A1-CF0CF4AF81A8}">
      <dgm:prSet/>
      <dgm:spPr/>
      <dgm:t>
        <a:bodyPr/>
        <a:lstStyle/>
        <a:p>
          <a:endParaRPr lang="ru-RU"/>
        </a:p>
      </dgm:t>
    </dgm:pt>
    <dgm:pt modelId="{06801FCD-55DF-4970-9933-2128830E14C0}" type="parTrans" cxnId="{16239339-8471-4DB0-A5A1-CF0CF4AF81A8}">
      <dgm:prSet/>
      <dgm:spPr/>
      <dgm:t>
        <a:bodyPr/>
        <a:lstStyle/>
        <a:p>
          <a:endParaRPr lang="ru-RU"/>
        </a:p>
      </dgm:t>
    </dgm:pt>
    <dgm:pt modelId="{2781A4DC-303B-47DC-A772-BBD480B18904}" type="pres">
      <dgm:prSet presAssocID="{24922C2F-26EE-4E47-A962-5947159271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B2A1C5-34B8-43F6-88C3-99F04DEA1755}" type="pres">
      <dgm:prSet presAssocID="{8C23D35D-1F90-4387-A071-F4E0AC18BBC4}" presName="hierRoot1" presStyleCnt="0"/>
      <dgm:spPr/>
    </dgm:pt>
    <dgm:pt modelId="{0571D3AD-D112-4528-9E47-B8AC1BB273C6}" type="pres">
      <dgm:prSet presAssocID="{8C23D35D-1F90-4387-A071-F4E0AC18BBC4}" presName="composite" presStyleCnt="0"/>
      <dgm:spPr/>
    </dgm:pt>
    <dgm:pt modelId="{4374173D-60FB-46CB-AB03-ABFD4F7C4BE7}" type="pres">
      <dgm:prSet presAssocID="{8C23D35D-1F90-4387-A071-F4E0AC18BBC4}" presName="background" presStyleLbl="node0" presStyleIdx="0" presStyleCnt="1"/>
      <dgm:spPr>
        <a:solidFill>
          <a:srgbClr val="CADCEE"/>
        </a:solidFill>
      </dgm:spPr>
    </dgm:pt>
    <dgm:pt modelId="{DA575F78-B455-414F-8385-6FCFFD5E3D0E}" type="pres">
      <dgm:prSet presAssocID="{8C23D35D-1F90-4387-A071-F4E0AC18BBC4}" presName="text" presStyleLbl="fgAcc0" presStyleIdx="0" presStyleCnt="1">
        <dgm:presLayoutVars>
          <dgm:chPref val="3"/>
        </dgm:presLayoutVars>
      </dgm:prSet>
      <dgm:spPr/>
    </dgm:pt>
    <dgm:pt modelId="{D39088C1-C785-4DBD-A172-B316297CBE24}" type="pres">
      <dgm:prSet presAssocID="{8C23D35D-1F90-4387-A071-F4E0AC18BBC4}" presName="hierChild2" presStyleCnt="0"/>
      <dgm:spPr/>
    </dgm:pt>
    <dgm:pt modelId="{638012C8-E32C-4650-B8C8-8470C89C5E74}" type="pres">
      <dgm:prSet presAssocID="{06801FCD-55DF-4970-9933-2128830E14C0}" presName="Name10" presStyleLbl="parChTrans1D2" presStyleIdx="0" presStyleCnt="2"/>
      <dgm:spPr/>
    </dgm:pt>
    <dgm:pt modelId="{BE003D28-CE90-4C63-B775-322BA1D4DC46}" type="pres">
      <dgm:prSet presAssocID="{1727FBA7-305B-4926-AEC6-4E0E01BC0934}" presName="hierRoot2" presStyleCnt="0"/>
      <dgm:spPr/>
    </dgm:pt>
    <dgm:pt modelId="{8642665B-3605-4C5A-A891-05CB6E1C79B7}" type="pres">
      <dgm:prSet presAssocID="{1727FBA7-305B-4926-AEC6-4E0E01BC0934}" presName="composite2" presStyleCnt="0"/>
      <dgm:spPr/>
    </dgm:pt>
    <dgm:pt modelId="{2F0D7D35-4ACD-4C6A-B3AF-4E0DA91BB1A4}" type="pres">
      <dgm:prSet presAssocID="{1727FBA7-305B-4926-AEC6-4E0E01BC0934}" presName="background2" presStyleLbl="node2" presStyleIdx="0" presStyleCnt="2"/>
      <dgm:spPr>
        <a:solidFill>
          <a:srgbClr val="CADCEE"/>
        </a:solidFill>
      </dgm:spPr>
    </dgm:pt>
    <dgm:pt modelId="{B16EA879-96C6-4C53-A8D7-23B5B288C44E}" type="pres">
      <dgm:prSet presAssocID="{1727FBA7-305B-4926-AEC6-4E0E01BC0934}" presName="text2" presStyleLbl="fgAcc2" presStyleIdx="0" presStyleCnt="2" custLinFactNeighborY="6549">
        <dgm:presLayoutVars>
          <dgm:chPref val="3"/>
        </dgm:presLayoutVars>
      </dgm:prSet>
      <dgm:spPr/>
    </dgm:pt>
    <dgm:pt modelId="{C6B2CC97-1913-4782-86AB-44EEC52DF624}" type="pres">
      <dgm:prSet presAssocID="{1727FBA7-305B-4926-AEC6-4E0E01BC0934}" presName="hierChild3" presStyleCnt="0"/>
      <dgm:spPr/>
    </dgm:pt>
    <dgm:pt modelId="{B79078A9-61E4-4F29-9660-310C189187A7}" type="pres">
      <dgm:prSet presAssocID="{E66C579D-3ED7-4C2D-B858-649C314B2D0B}" presName="Name10" presStyleLbl="parChTrans1D2" presStyleIdx="1" presStyleCnt="2"/>
      <dgm:spPr/>
    </dgm:pt>
    <dgm:pt modelId="{85831333-7B87-4808-AB48-4D4375F778C4}" type="pres">
      <dgm:prSet presAssocID="{30713C68-1EFC-46C6-A555-D9BE9169BBE0}" presName="hierRoot2" presStyleCnt="0"/>
      <dgm:spPr/>
    </dgm:pt>
    <dgm:pt modelId="{2ADCF87D-B599-4D18-A835-AD02173393B6}" type="pres">
      <dgm:prSet presAssocID="{30713C68-1EFC-46C6-A555-D9BE9169BBE0}" presName="composite2" presStyleCnt="0"/>
      <dgm:spPr/>
    </dgm:pt>
    <dgm:pt modelId="{DCD3D1DD-F1AE-476C-992F-0DB68EB1B5ED}" type="pres">
      <dgm:prSet presAssocID="{30713C68-1EFC-46C6-A555-D9BE9169BBE0}" presName="background2" presStyleLbl="node2" presStyleIdx="1" presStyleCnt="2"/>
      <dgm:spPr>
        <a:solidFill>
          <a:srgbClr val="CADCEE"/>
        </a:solidFill>
      </dgm:spPr>
    </dgm:pt>
    <dgm:pt modelId="{769813DB-5E7A-4562-89AF-30A7C4DA11A2}" type="pres">
      <dgm:prSet presAssocID="{30713C68-1EFC-46C6-A555-D9BE9169BBE0}" presName="text2" presStyleLbl="fgAcc2" presStyleIdx="1" presStyleCnt="2">
        <dgm:presLayoutVars>
          <dgm:chPref val="3"/>
        </dgm:presLayoutVars>
      </dgm:prSet>
      <dgm:spPr/>
    </dgm:pt>
    <dgm:pt modelId="{6F618AB5-A845-4E53-BE1E-9BB790D15746}" type="pres">
      <dgm:prSet presAssocID="{30713C68-1EFC-46C6-A555-D9BE9169BBE0}" presName="hierChild3" presStyleCnt="0"/>
      <dgm:spPr/>
    </dgm:pt>
  </dgm:ptLst>
  <dgm:cxnLst>
    <dgm:cxn modelId="{87C23500-0C6D-401A-B190-9D518FDD7F35}" type="presOf" srcId="{8C23D35D-1F90-4387-A071-F4E0AC18BBC4}" destId="{DA575F78-B455-414F-8385-6FCFFD5E3D0E}" srcOrd="0" destOrd="0" presId="urn:microsoft.com/office/officeart/2005/8/layout/hierarchy1"/>
    <dgm:cxn modelId="{562EC637-2F4A-4FC8-A0FA-61F0160DA224}" type="presOf" srcId="{30713C68-1EFC-46C6-A555-D9BE9169BBE0}" destId="{769813DB-5E7A-4562-89AF-30A7C4DA11A2}" srcOrd="0" destOrd="0" presId="urn:microsoft.com/office/officeart/2005/8/layout/hierarchy1"/>
    <dgm:cxn modelId="{16239339-8471-4DB0-A5A1-CF0CF4AF81A8}" srcId="{8C23D35D-1F90-4387-A071-F4E0AC18BBC4}" destId="{1727FBA7-305B-4926-AEC6-4E0E01BC0934}" srcOrd="0" destOrd="0" parTransId="{06801FCD-55DF-4970-9933-2128830E14C0}" sibTransId="{383BF6DF-46DB-4AC2-9068-90CEB6E828BC}"/>
    <dgm:cxn modelId="{0E884354-F35C-41A6-8B87-EE60A3FF09D7}" srcId="{8C23D35D-1F90-4387-A071-F4E0AC18BBC4}" destId="{30713C68-1EFC-46C6-A555-D9BE9169BBE0}" srcOrd="1" destOrd="0" parTransId="{E66C579D-3ED7-4C2D-B858-649C314B2D0B}" sibTransId="{49E00C63-5106-44FD-A9CC-F8CA57B42009}"/>
    <dgm:cxn modelId="{2165FC94-98A2-43C2-BA1B-535D47C26A79}" type="presOf" srcId="{1727FBA7-305B-4926-AEC6-4E0E01BC0934}" destId="{B16EA879-96C6-4C53-A8D7-23B5B288C44E}" srcOrd="0" destOrd="0" presId="urn:microsoft.com/office/officeart/2005/8/layout/hierarchy1"/>
    <dgm:cxn modelId="{5B13A4D3-C2BB-47C1-8EFF-4EFB3EBC67D6}" type="presOf" srcId="{24922C2F-26EE-4E47-A962-59471592712E}" destId="{2781A4DC-303B-47DC-A772-BBD480B18904}" srcOrd="0" destOrd="0" presId="urn:microsoft.com/office/officeart/2005/8/layout/hierarchy1"/>
    <dgm:cxn modelId="{0FC0B2E1-5BB7-44BF-A6CF-9E53B9E500E2}" srcId="{24922C2F-26EE-4E47-A962-59471592712E}" destId="{8C23D35D-1F90-4387-A071-F4E0AC18BBC4}" srcOrd="0" destOrd="0" parTransId="{D765EBD9-51AB-4F66-B738-644A5526CF58}" sibTransId="{772250AF-C0B9-49D0-A140-A6384146BDA0}"/>
    <dgm:cxn modelId="{46E7F3E6-88E8-4FCF-8A30-7E5C98E01E09}" type="presOf" srcId="{E66C579D-3ED7-4C2D-B858-649C314B2D0B}" destId="{B79078A9-61E4-4F29-9660-310C189187A7}" srcOrd="0" destOrd="0" presId="urn:microsoft.com/office/officeart/2005/8/layout/hierarchy1"/>
    <dgm:cxn modelId="{5C0D1AE9-079B-4112-A264-B74E7E0F1CD3}" type="presOf" srcId="{06801FCD-55DF-4970-9933-2128830E14C0}" destId="{638012C8-E32C-4650-B8C8-8470C89C5E74}" srcOrd="0" destOrd="0" presId="urn:microsoft.com/office/officeart/2005/8/layout/hierarchy1"/>
    <dgm:cxn modelId="{CA0383E6-CFA2-431A-A108-7D7A50DC21F1}" type="presParOf" srcId="{2781A4DC-303B-47DC-A772-BBD480B18904}" destId="{D8B2A1C5-34B8-43F6-88C3-99F04DEA1755}" srcOrd="0" destOrd="0" presId="urn:microsoft.com/office/officeart/2005/8/layout/hierarchy1"/>
    <dgm:cxn modelId="{EEF522F3-FEBD-42D3-8B69-FE5A5EE7B39B}" type="presParOf" srcId="{D8B2A1C5-34B8-43F6-88C3-99F04DEA1755}" destId="{0571D3AD-D112-4528-9E47-B8AC1BB273C6}" srcOrd="0" destOrd="0" presId="urn:microsoft.com/office/officeart/2005/8/layout/hierarchy1"/>
    <dgm:cxn modelId="{FAB379A5-B1FE-4AC3-A99C-36237F3D0A93}" type="presParOf" srcId="{0571D3AD-D112-4528-9E47-B8AC1BB273C6}" destId="{4374173D-60FB-46CB-AB03-ABFD4F7C4BE7}" srcOrd="0" destOrd="0" presId="urn:microsoft.com/office/officeart/2005/8/layout/hierarchy1"/>
    <dgm:cxn modelId="{DBEDCE78-F694-426D-A4F7-6717FEBB03FC}" type="presParOf" srcId="{0571D3AD-D112-4528-9E47-B8AC1BB273C6}" destId="{DA575F78-B455-414F-8385-6FCFFD5E3D0E}" srcOrd="1" destOrd="0" presId="urn:microsoft.com/office/officeart/2005/8/layout/hierarchy1"/>
    <dgm:cxn modelId="{A6870389-0756-486E-A31E-A8BFF607A8C2}" type="presParOf" srcId="{D8B2A1C5-34B8-43F6-88C3-99F04DEA1755}" destId="{D39088C1-C785-4DBD-A172-B316297CBE24}" srcOrd="1" destOrd="0" presId="urn:microsoft.com/office/officeart/2005/8/layout/hierarchy1"/>
    <dgm:cxn modelId="{CD936D34-CF60-4727-B371-E855DAB15A59}" type="presParOf" srcId="{D39088C1-C785-4DBD-A172-B316297CBE24}" destId="{638012C8-E32C-4650-B8C8-8470C89C5E74}" srcOrd="0" destOrd="0" presId="urn:microsoft.com/office/officeart/2005/8/layout/hierarchy1"/>
    <dgm:cxn modelId="{0B9F641B-261D-44B0-B827-136A402AF4C2}" type="presParOf" srcId="{D39088C1-C785-4DBD-A172-B316297CBE24}" destId="{BE003D28-CE90-4C63-B775-322BA1D4DC46}" srcOrd="1" destOrd="0" presId="urn:microsoft.com/office/officeart/2005/8/layout/hierarchy1"/>
    <dgm:cxn modelId="{47713080-CB43-415E-A0BC-AAF2DE7452ED}" type="presParOf" srcId="{BE003D28-CE90-4C63-B775-322BA1D4DC46}" destId="{8642665B-3605-4C5A-A891-05CB6E1C79B7}" srcOrd="0" destOrd="0" presId="urn:microsoft.com/office/officeart/2005/8/layout/hierarchy1"/>
    <dgm:cxn modelId="{B6B816ED-59BA-440E-82C3-600EE7B9DB60}" type="presParOf" srcId="{8642665B-3605-4C5A-A891-05CB6E1C79B7}" destId="{2F0D7D35-4ACD-4C6A-B3AF-4E0DA91BB1A4}" srcOrd="0" destOrd="0" presId="urn:microsoft.com/office/officeart/2005/8/layout/hierarchy1"/>
    <dgm:cxn modelId="{F52BCFF3-9CE0-49A6-A0E0-28393B34BC7F}" type="presParOf" srcId="{8642665B-3605-4C5A-A891-05CB6E1C79B7}" destId="{B16EA879-96C6-4C53-A8D7-23B5B288C44E}" srcOrd="1" destOrd="0" presId="urn:microsoft.com/office/officeart/2005/8/layout/hierarchy1"/>
    <dgm:cxn modelId="{627663BF-BE7D-465B-82FF-D974F347C1E2}" type="presParOf" srcId="{BE003D28-CE90-4C63-B775-322BA1D4DC46}" destId="{C6B2CC97-1913-4782-86AB-44EEC52DF624}" srcOrd="1" destOrd="0" presId="urn:microsoft.com/office/officeart/2005/8/layout/hierarchy1"/>
    <dgm:cxn modelId="{3914F86C-FF05-486A-ABD0-4C6D07C1CE35}" type="presParOf" srcId="{D39088C1-C785-4DBD-A172-B316297CBE24}" destId="{B79078A9-61E4-4F29-9660-310C189187A7}" srcOrd="2" destOrd="0" presId="urn:microsoft.com/office/officeart/2005/8/layout/hierarchy1"/>
    <dgm:cxn modelId="{F774E99B-CDF3-4477-A0CF-243BF00CB50F}" type="presParOf" srcId="{D39088C1-C785-4DBD-A172-B316297CBE24}" destId="{85831333-7B87-4808-AB48-4D4375F778C4}" srcOrd="3" destOrd="0" presId="urn:microsoft.com/office/officeart/2005/8/layout/hierarchy1"/>
    <dgm:cxn modelId="{F77494C0-B8F3-44EF-A2F5-577D1D130E25}" type="presParOf" srcId="{85831333-7B87-4808-AB48-4D4375F778C4}" destId="{2ADCF87D-B599-4D18-A835-AD02173393B6}" srcOrd="0" destOrd="0" presId="urn:microsoft.com/office/officeart/2005/8/layout/hierarchy1"/>
    <dgm:cxn modelId="{D764AED9-7587-4131-9546-C626FCADEFD0}" type="presParOf" srcId="{2ADCF87D-B599-4D18-A835-AD02173393B6}" destId="{DCD3D1DD-F1AE-476C-992F-0DB68EB1B5ED}" srcOrd="0" destOrd="0" presId="urn:microsoft.com/office/officeart/2005/8/layout/hierarchy1"/>
    <dgm:cxn modelId="{16864BAF-0910-4451-B4CD-7A783C947B77}" type="presParOf" srcId="{2ADCF87D-B599-4D18-A835-AD02173393B6}" destId="{769813DB-5E7A-4562-89AF-30A7C4DA11A2}" srcOrd="1" destOrd="0" presId="urn:microsoft.com/office/officeart/2005/8/layout/hierarchy1"/>
    <dgm:cxn modelId="{B82A21E3-3AB2-41AD-9526-17FA215050F9}" type="presParOf" srcId="{85831333-7B87-4808-AB48-4D4375F778C4}" destId="{6F618AB5-A845-4E53-BE1E-9BB790D157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BEA60DB-4653-4BB6-8D43-9408A3C664FA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2C309DE-9890-41AE-B511-6811FF269985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Випадки (фактичні підстави) допиту в режимі відеоконференції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1A23BC-F67E-40A6-B3EE-490078CCF9D6}" type="parTrans" cxnId="{9225C06A-AB19-402F-9ED9-3ECF08FF6521}">
      <dgm:prSet/>
      <dgm:spPr/>
      <dgm:t>
        <a:bodyPr/>
        <a:lstStyle/>
        <a:p>
          <a:endParaRPr lang="ru-RU"/>
        </a:p>
      </dgm:t>
    </dgm:pt>
    <dgm:pt modelId="{AF24EBD8-18E6-41EC-8563-072FE5BA20FB}" type="sibTrans" cxnId="{9225C06A-AB19-402F-9ED9-3ECF08FF6521}">
      <dgm:prSet/>
      <dgm:spPr/>
      <dgm:t>
        <a:bodyPr/>
        <a:lstStyle/>
        <a:p>
          <a:endParaRPr lang="ru-RU"/>
        </a:p>
      </dgm:t>
    </dgm:pt>
    <dgm:pt modelId="{17CAF5FE-6934-41AC-B431-88A5D087F80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Неможливість безпосередньої участі певних осіб у досудовому провадженні за станом здоров’я або з інших поважних причин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466B4C-74C5-4C5E-BE93-56D4B60DAEFF}" type="parTrans" cxnId="{8146DA3C-102D-42C6-A930-E641C221A908}">
      <dgm:prSet/>
      <dgm:spPr/>
      <dgm:t>
        <a:bodyPr/>
        <a:lstStyle/>
        <a:p>
          <a:endParaRPr lang="ru-RU"/>
        </a:p>
      </dgm:t>
    </dgm:pt>
    <dgm:pt modelId="{2681D725-3EF6-41FA-9510-C43768DDDA24}" type="sibTrans" cxnId="{8146DA3C-102D-42C6-A930-E641C221A908}">
      <dgm:prSet/>
      <dgm:spPr/>
      <dgm:t>
        <a:bodyPr/>
        <a:lstStyle/>
        <a:p>
          <a:endParaRPr lang="ru-RU"/>
        </a:p>
      </dgm:t>
    </dgm:pt>
    <dgm:pt modelId="{C1F52CB3-EE74-4669-81E5-BF19FBA19503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Обґрунтована необхідність забезпечення безпеки допитуваної особи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95AF44-88EC-4472-880C-D83367B63473}" type="parTrans" cxnId="{1DD98400-F9F0-448D-947A-B4389D29F149}">
      <dgm:prSet/>
      <dgm:spPr/>
      <dgm:t>
        <a:bodyPr/>
        <a:lstStyle/>
        <a:p>
          <a:endParaRPr lang="ru-RU"/>
        </a:p>
      </dgm:t>
    </dgm:pt>
    <dgm:pt modelId="{56C6DE8B-BEE5-480B-AB50-EDDA9F35A529}" type="sibTrans" cxnId="{1DD98400-F9F0-448D-947A-B4389D29F149}">
      <dgm:prSet/>
      <dgm:spPr/>
      <dgm:t>
        <a:bodyPr/>
        <a:lstStyle/>
        <a:p>
          <a:endParaRPr lang="ru-RU"/>
        </a:p>
      </dgm:t>
    </dgm:pt>
    <dgm:pt modelId="{9C964936-D279-434D-9B75-974A1AB96859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 окремих випадках проведення допиту малолітнього або неповнолітнього свідка, потерпілого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BABC75-77EB-4EAA-8082-E65C8A80E69D}" type="parTrans" cxnId="{ED0FCEBD-DC1F-4BB9-9FAC-76500F5B7BFB}">
      <dgm:prSet/>
      <dgm:spPr/>
      <dgm:t>
        <a:bodyPr/>
        <a:lstStyle/>
        <a:p>
          <a:endParaRPr lang="ru-RU"/>
        </a:p>
      </dgm:t>
    </dgm:pt>
    <dgm:pt modelId="{4BCD3F4B-DB24-46AC-B15F-3446621C6771}" type="sibTrans" cxnId="{ED0FCEBD-DC1F-4BB9-9FAC-76500F5B7BFB}">
      <dgm:prSet/>
      <dgm:spPr/>
      <dgm:t>
        <a:bodyPr/>
        <a:lstStyle/>
        <a:p>
          <a:endParaRPr lang="ru-RU"/>
        </a:p>
      </dgm:t>
    </dgm:pt>
    <dgm:pt modelId="{55E92683-ECE1-419C-9FB2-F26F06D1BAC1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оперативності досудового розслідування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4BD410-12B2-4A89-80A1-4C2A4BDD42CF}" type="parTrans" cxnId="{49333AC7-EDF9-4675-AC0E-B8D7862836E9}">
      <dgm:prSet/>
      <dgm:spPr/>
      <dgm:t>
        <a:bodyPr/>
        <a:lstStyle/>
        <a:p>
          <a:endParaRPr lang="ru-RU"/>
        </a:p>
      </dgm:t>
    </dgm:pt>
    <dgm:pt modelId="{E219DA87-73E0-43A6-9FDC-D781CC59FF4D}" type="sibTrans" cxnId="{49333AC7-EDF9-4675-AC0E-B8D7862836E9}">
      <dgm:prSet/>
      <dgm:spPr/>
      <dgm:t>
        <a:bodyPr/>
        <a:lstStyle/>
        <a:p>
          <a:endParaRPr lang="ru-RU"/>
        </a:p>
      </dgm:t>
    </dgm:pt>
    <dgm:pt modelId="{AB6B120E-7F91-4070-A4FD-33ACF438C93B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Інші підстави, визнані слідчим, прокурором, слідчим суддею як достатні для проведення такого допиту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58A5B-A504-47BD-9151-15484F9A9F5E}" type="parTrans" cxnId="{9EE410C8-37EE-49C1-B777-2B7330FD2CB3}">
      <dgm:prSet/>
      <dgm:spPr/>
      <dgm:t>
        <a:bodyPr/>
        <a:lstStyle/>
        <a:p>
          <a:endParaRPr lang="ru-RU"/>
        </a:p>
      </dgm:t>
    </dgm:pt>
    <dgm:pt modelId="{B6A9DFDF-90CE-4BC8-9AEA-0C56135B66BF}" type="sibTrans" cxnId="{9EE410C8-37EE-49C1-B777-2B7330FD2CB3}">
      <dgm:prSet/>
      <dgm:spPr/>
      <dgm:t>
        <a:bodyPr/>
        <a:lstStyle/>
        <a:p>
          <a:endParaRPr lang="ru-RU"/>
        </a:p>
      </dgm:t>
    </dgm:pt>
    <dgm:pt modelId="{A2F43F36-EF76-420A-B996-7FB4A4065215}" type="pres">
      <dgm:prSet presAssocID="{BBEA60DB-4653-4BB6-8D43-9408A3C664F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5613585-8C0B-49F5-B610-307F68A5756E}" type="pres">
      <dgm:prSet presAssocID="{02C309DE-9890-41AE-B511-6811FF269985}" presName="root1" presStyleCnt="0"/>
      <dgm:spPr/>
    </dgm:pt>
    <dgm:pt modelId="{296389D8-C966-4250-BD1B-28E15D127F83}" type="pres">
      <dgm:prSet presAssocID="{02C309DE-9890-41AE-B511-6811FF269985}" presName="LevelOneTextNode" presStyleLbl="node0" presStyleIdx="0" presStyleCnt="1" custLinFactX="-100000" custLinFactNeighborX="-122286" custLinFactNeighborY="-741">
        <dgm:presLayoutVars>
          <dgm:chPref val="3"/>
        </dgm:presLayoutVars>
      </dgm:prSet>
      <dgm:spPr/>
    </dgm:pt>
    <dgm:pt modelId="{3CCA5C96-2AEC-40F9-9C40-08AC5D2C1317}" type="pres">
      <dgm:prSet presAssocID="{02C309DE-9890-41AE-B511-6811FF269985}" presName="level2hierChild" presStyleCnt="0"/>
      <dgm:spPr/>
    </dgm:pt>
    <dgm:pt modelId="{55A8E2D8-D998-4FE8-B1C5-D4CDE4343C18}" type="pres">
      <dgm:prSet presAssocID="{C0466B4C-74C5-4C5E-BE93-56D4B60DAEFF}" presName="conn2-1" presStyleLbl="parChTrans1D2" presStyleIdx="0" presStyleCnt="5"/>
      <dgm:spPr/>
    </dgm:pt>
    <dgm:pt modelId="{21865524-3666-410F-A265-B3081A636796}" type="pres">
      <dgm:prSet presAssocID="{C0466B4C-74C5-4C5E-BE93-56D4B60DAEFF}" presName="connTx" presStyleLbl="parChTrans1D2" presStyleIdx="0" presStyleCnt="5"/>
      <dgm:spPr/>
    </dgm:pt>
    <dgm:pt modelId="{ED421759-11ED-487F-85E5-6221FE2826B0}" type="pres">
      <dgm:prSet presAssocID="{17CAF5FE-6934-41AC-B431-88A5D087F80D}" presName="root2" presStyleCnt="0"/>
      <dgm:spPr/>
    </dgm:pt>
    <dgm:pt modelId="{A048C0E5-C0F6-4493-BF1C-677AC0F576B7}" type="pres">
      <dgm:prSet presAssocID="{17CAF5FE-6934-41AC-B431-88A5D087F80D}" presName="LevelTwoTextNode" presStyleLbl="node2" presStyleIdx="0" presStyleCnt="5" custLinFactNeighborY="-3897">
        <dgm:presLayoutVars>
          <dgm:chPref val="3"/>
        </dgm:presLayoutVars>
      </dgm:prSet>
      <dgm:spPr/>
    </dgm:pt>
    <dgm:pt modelId="{3FD12391-4469-43D4-B656-5CE1D97984A3}" type="pres">
      <dgm:prSet presAssocID="{17CAF5FE-6934-41AC-B431-88A5D087F80D}" presName="level3hierChild" presStyleCnt="0"/>
      <dgm:spPr/>
    </dgm:pt>
    <dgm:pt modelId="{49AA70C2-EF92-4F0D-A77F-63E63984ABD7}" type="pres">
      <dgm:prSet presAssocID="{A595AF44-88EC-4472-880C-D83367B63473}" presName="conn2-1" presStyleLbl="parChTrans1D2" presStyleIdx="1" presStyleCnt="5"/>
      <dgm:spPr/>
    </dgm:pt>
    <dgm:pt modelId="{CF8F7B78-4DE2-4773-A574-3A87364BB6E2}" type="pres">
      <dgm:prSet presAssocID="{A595AF44-88EC-4472-880C-D83367B63473}" presName="connTx" presStyleLbl="parChTrans1D2" presStyleIdx="1" presStyleCnt="5"/>
      <dgm:spPr/>
    </dgm:pt>
    <dgm:pt modelId="{4B7578E5-2F15-4CBD-AC37-D044D31304C6}" type="pres">
      <dgm:prSet presAssocID="{C1F52CB3-EE74-4669-81E5-BF19FBA19503}" presName="root2" presStyleCnt="0"/>
      <dgm:spPr/>
    </dgm:pt>
    <dgm:pt modelId="{87F45388-37D7-46F7-BB36-0D34D35630FD}" type="pres">
      <dgm:prSet presAssocID="{C1F52CB3-EE74-4669-81E5-BF19FBA19503}" presName="LevelTwoTextNode" presStyleLbl="node2" presStyleIdx="1" presStyleCnt="5" custLinFactNeighborY="3897">
        <dgm:presLayoutVars>
          <dgm:chPref val="3"/>
        </dgm:presLayoutVars>
      </dgm:prSet>
      <dgm:spPr/>
    </dgm:pt>
    <dgm:pt modelId="{CAB193AB-F1A4-4207-AC87-F0CD79D23C17}" type="pres">
      <dgm:prSet presAssocID="{C1F52CB3-EE74-4669-81E5-BF19FBA19503}" presName="level3hierChild" presStyleCnt="0"/>
      <dgm:spPr/>
    </dgm:pt>
    <dgm:pt modelId="{D8FC7CA9-DF03-451B-BB16-E25ECB4128DB}" type="pres">
      <dgm:prSet presAssocID="{41BABC75-77EB-4EAA-8082-E65C8A80E69D}" presName="conn2-1" presStyleLbl="parChTrans1D2" presStyleIdx="2" presStyleCnt="5"/>
      <dgm:spPr/>
    </dgm:pt>
    <dgm:pt modelId="{DCBBEEFA-4F42-4282-8924-4DEC5D049154}" type="pres">
      <dgm:prSet presAssocID="{41BABC75-77EB-4EAA-8082-E65C8A80E69D}" presName="connTx" presStyleLbl="parChTrans1D2" presStyleIdx="2" presStyleCnt="5"/>
      <dgm:spPr/>
    </dgm:pt>
    <dgm:pt modelId="{0E1B3BF4-D2DC-4FA6-AC68-3D8D62513B39}" type="pres">
      <dgm:prSet presAssocID="{9C964936-D279-434D-9B75-974A1AB96859}" presName="root2" presStyleCnt="0"/>
      <dgm:spPr/>
    </dgm:pt>
    <dgm:pt modelId="{B0F02A08-9FE5-49C1-BFC6-CEED79732D17}" type="pres">
      <dgm:prSet presAssocID="{9C964936-D279-434D-9B75-974A1AB96859}" presName="LevelTwoTextNode" presStyleLbl="node2" presStyleIdx="2" presStyleCnt="5">
        <dgm:presLayoutVars>
          <dgm:chPref val="3"/>
        </dgm:presLayoutVars>
      </dgm:prSet>
      <dgm:spPr/>
    </dgm:pt>
    <dgm:pt modelId="{4002AE20-86B0-44EF-98A0-E9B44CC55474}" type="pres">
      <dgm:prSet presAssocID="{9C964936-D279-434D-9B75-974A1AB96859}" presName="level3hierChild" presStyleCnt="0"/>
      <dgm:spPr/>
    </dgm:pt>
    <dgm:pt modelId="{8828965C-83B6-4E0A-B7D7-DC0A587FB8D3}" type="pres">
      <dgm:prSet presAssocID="{984BD410-12B2-4A89-80A1-4C2A4BDD42CF}" presName="conn2-1" presStyleLbl="parChTrans1D2" presStyleIdx="3" presStyleCnt="5"/>
      <dgm:spPr/>
    </dgm:pt>
    <dgm:pt modelId="{81003597-3759-4CCD-BE97-7490C9619B31}" type="pres">
      <dgm:prSet presAssocID="{984BD410-12B2-4A89-80A1-4C2A4BDD42CF}" presName="connTx" presStyleLbl="parChTrans1D2" presStyleIdx="3" presStyleCnt="5"/>
      <dgm:spPr/>
    </dgm:pt>
    <dgm:pt modelId="{EA34D883-2676-4A27-B583-9635AABFA5F0}" type="pres">
      <dgm:prSet presAssocID="{55E92683-ECE1-419C-9FB2-F26F06D1BAC1}" presName="root2" presStyleCnt="0"/>
      <dgm:spPr/>
    </dgm:pt>
    <dgm:pt modelId="{452B9885-652D-4F7D-9923-9669AEDF6945}" type="pres">
      <dgm:prSet presAssocID="{55E92683-ECE1-419C-9FB2-F26F06D1BAC1}" presName="LevelTwoTextNode" presStyleLbl="node2" presStyleIdx="3" presStyleCnt="5">
        <dgm:presLayoutVars>
          <dgm:chPref val="3"/>
        </dgm:presLayoutVars>
      </dgm:prSet>
      <dgm:spPr/>
    </dgm:pt>
    <dgm:pt modelId="{C63EE8C4-8A6A-418C-802A-7E90C2B57614}" type="pres">
      <dgm:prSet presAssocID="{55E92683-ECE1-419C-9FB2-F26F06D1BAC1}" presName="level3hierChild" presStyleCnt="0"/>
      <dgm:spPr/>
    </dgm:pt>
    <dgm:pt modelId="{DACEA6A4-449B-455D-A096-B7EEA326EE86}" type="pres">
      <dgm:prSet presAssocID="{43158A5B-A504-47BD-9151-15484F9A9F5E}" presName="conn2-1" presStyleLbl="parChTrans1D2" presStyleIdx="4" presStyleCnt="5"/>
      <dgm:spPr/>
    </dgm:pt>
    <dgm:pt modelId="{3615B125-AF56-45FB-A6FF-48456E4C78A4}" type="pres">
      <dgm:prSet presAssocID="{43158A5B-A504-47BD-9151-15484F9A9F5E}" presName="connTx" presStyleLbl="parChTrans1D2" presStyleIdx="4" presStyleCnt="5"/>
      <dgm:spPr/>
    </dgm:pt>
    <dgm:pt modelId="{D5A2EE5D-40E1-4E13-80B8-B28092E2F7BA}" type="pres">
      <dgm:prSet presAssocID="{AB6B120E-7F91-4070-A4FD-33ACF438C93B}" presName="root2" presStyleCnt="0"/>
      <dgm:spPr/>
    </dgm:pt>
    <dgm:pt modelId="{F24C9A97-9959-4B00-AEA5-5D0718D7E59E}" type="pres">
      <dgm:prSet presAssocID="{AB6B120E-7F91-4070-A4FD-33ACF438C93B}" presName="LevelTwoTextNode" presStyleLbl="node2" presStyleIdx="4" presStyleCnt="5">
        <dgm:presLayoutVars>
          <dgm:chPref val="3"/>
        </dgm:presLayoutVars>
      </dgm:prSet>
      <dgm:spPr/>
    </dgm:pt>
    <dgm:pt modelId="{B4114FA6-3BEB-41F4-AB86-16FB2A2AAC8B}" type="pres">
      <dgm:prSet presAssocID="{AB6B120E-7F91-4070-A4FD-33ACF438C93B}" presName="level3hierChild" presStyleCnt="0"/>
      <dgm:spPr/>
    </dgm:pt>
  </dgm:ptLst>
  <dgm:cxnLst>
    <dgm:cxn modelId="{1DD98400-F9F0-448D-947A-B4389D29F149}" srcId="{02C309DE-9890-41AE-B511-6811FF269985}" destId="{C1F52CB3-EE74-4669-81E5-BF19FBA19503}" srcOrd="1" destOrd="0" parTransId="{A595AF44-88EC-4472-880C-D83367B63473}" sibTransId="{56C6DE8B-BEE5-480B-AB50-EDDA9F35A529}"/>
    <dgm:cxn modelId="{3BA4A81A-D991-4B83-84A9-478DEBAEA9E6}" type="presOf" srcId="{43158A5B-A504-47BD-9151-15484F9A9F5E}" destId="{3615B125-AF56-45FB-A6FF-48456E4C78A4}" srcOrd="1" destOrd="0" presId="urn:microsoft.com/office/officeart/2008/layout/HorizontalMultiLevelHierarchy"/>
    <dgm:cxn modelId="{8146DA3C-102D-42C6-A930-E641C221A908}" srcId="{02C309DE-9890-41AE-B511-6811FF269985}" destId="{17CAF5FE-6934-41AC-B431-88A5D087F80D}" srcOrd="0" destOrd="0" parTransId="{C0466B4C-74C5-4C5E-BE93-56D4B60DAEFF}" sibTransId="{2681D725-3EF6-41FA-9510-C43768DDDA24}"/>
    <dgm:cxn modelId="{16E36B61-2017-4E98-B1AE-06D95241C99F}" type="presOf" srcId="{43158A5B-A504-47BD-9151-15484F9A9F5E}" destId="{DACEA6A4-449B-455D-A096-B7EEA326EE86}" srcOrd="0" destOrd="0" presId="urn:microsoft.com/office/officeart/2008/layout/HorizontalMultiLevelHierarchy"/>
    <dgm:cxn modelId="{9225C06A-AB19-402F-9ED9-3ECF08FF6521}" srcId="{BBEA60DB-4653-4BB6-8D43-9408A3C664FA}" destId="{02C309DE-9890-41AE-B511-6811FF269985}" srcOrd="0" destOrd="0" parTransId="{E01A23BC-F67E-40A6-B3EE-490078CCF9D6}" sibTransId="{AF24EBD8-18E6-41EC-8563-072FE5BA20FB}"/>
    <dgm:cxn modelId="{B7EBB452-3A47-4C3C-A528-F05D49F62606}" type="presOf" srcId="{C0466B4C-74C5-4C5E-BE93-56D4B60DAEFF}" destId="{55A8E2D8-D998-4FE8-B1C5-D4CDE4343C18}" srcOrd="0" destOrd="0" presId="urn:microsoft.com/office/officeart/2008/layout/HorizontalMultiLevelHierarchy"/>
    <dgm:cxn modelId="{394F1473-3536-4069-AE1C-C80F5C5A79DF}" type="presOf" srcId="{C0466B4C-74C5-4C5E-BE93-56D4B60DAEFF}" destId="{21865524-3666-410F-A265-B3081A636796}" srcOrd="1" destOrd="0" presId="urn:microsoft.com/office/officeart/2008/layout/HorizontalMultiLevelHierarchy"/>
    <dgm:cxn modelId="{53ECA65A-6FC6-4D96-AC7A-DD0D74CEFA80}" type="presOf" srcId="{55E92683-ECE1-419C-9FB2-F26F06D1BAC1}" destId="{452B9885-652D-4F7D-9923-9669AEDF6945}" srcOrd="0" destOrd="0" presId="urn:microsoft.com/office/officeart/2008/layout/HorizontalMultiLevelHierarchy"/>
    <dgm:cxn modelId="{CA05BC7A-94A3-42C8-8F1C-02F6CF1CE54A}" type="presOf" srcId="{41BABC75-77EB-4EAA-8082-E65C8A80E69D}" destId="{DCBBEEFA-4F42-4282-8924-4DEC5D049154}" srcOrd="1" destOrd="0" presId="urn:microsoft.com/office/officeart/2008/layout/HorizontalMultiLevelHierarchy"/>
    <dgm:cxn modelId="{7C8F977F-B754-45BF-980B-1F68BB5930EF}" type="presOf" srcId="{17CAF5FE-6934-41AC-B431-88A5D087F80D}" destId="{A048C0E5-C0F6-4493-BF1C-677AC0F576B7}" srcOrd="0" destOrd="0" presId="urn:microsoft.com/office/officeart/2008/layout/HorizontalMultiLevelHierarchy"/>
    <dgm:cxn modelId="{59E9BB7F-6D87-445F-85B2-FEB906ACAEB9}" type="presOf" srcId="{984BD410-12B2-4A89-80A1-4C2A4BDD42CF}" destId="{8828965C-83B6-4E0A-B7D7-DC0A587FB8D3}" srcOrd="0" destOrd="0" presId="urn:microsoft.com/office/officeart/2008/layout/HorizontalMultiLevelHierarchy"/>
    <dgm:cxn modelId="{6643E280-3B1A-4113-B1AA-865B597284E5}" type="presOf" srcId="{A595AF44-88EC-4472-880C-D83367B63473}" destId="{49AA70C2-EF92-4F0D-A77F-63E63984ABD7}" srcOrd="0" destOrd="0" presId="urn:microsoft.com/office/officeart/2008/layout/HorizontalMultiLevelHierarchy"/>
    <dgm:cxn modelId="{10FCBA85-6A05-4EDD-B018-3FCB35339712}" type="presOf" srcId="{C1F52CB3-EE74-4669-81E5-BF19FBA19503}" destId="{87F45388-37D7-46F7-BB36-0D34D35630FD}" srcOrd="0" destOrd="0" presId="urn:microsoft.com/office/officeart/2008/layout/HorizontalMultiLevelHierarchy"/>
    <dgm:cxn modelId="{601B2B86-672F-46E3-99A3-985DB05AD247}" type="presOf" srcId="{A595AF44-88EC-4472-880C-D83367B63473}" destId="{CF8F7B78-4DE2-4773-A574-3A87364BB6E2}" srcOrd="1" destOrd="0" presId="urn:microsoft.com/office/officeart/2008/layout/HorizontalMultiLevelHierarchy"/>
    <dgm:cxn modelId="{BDF1A787-9820-4552-852D-7DC1333360C2}" type="presOf" srcId="{BBEA60DB-4653-4BB6-8D43-9408A3C664FA}" destId="{A2F43F36-EF76-420A-B996-7FB4A4065215}" srcOrd="0" destOrd="0" presId="urn:microsoft.com/office/officeart/2008/layout/HorizontalMultiLevelHierarchy"/>
    <dgm:cxn modelId="{8B6A1F8D-4F58-4385-9035-5B6894393E51}" type="presOf" srcId="{02C309DE-9890-41AE-B511-6811FF269985}" destId="{296389D8-C966-4250-BD1B-28E15D127F83}" srcOrd="0" destOrd="0" presId="urn:microsoft.com/office/officeart/2008/layout/HorizontalMultiLevelHierarchy"/>
    <dgm:cxn modelId="{3BDF1C98-034B-41E2-93D0-9C601330962E}" type="presOf" srcId="{AB6B120E-7F91-4070-A4FD-33ACF438C93B}" destId="{F24C9A97-9959-4B00-AEA5-5D0718D7E59E}" srcOrd="0" destOrd="0" presId="urn:microsoft.com/office/officeart/2008/layout/HorizontalMultiLevelHierarchy"/>
    <dgm:cxn modelId="{236126A1-C6DB-407A-9EC3-2732A513E92D}" type="presOf" srcId="{41BABC75-77EB-4EAA-8082-E65C8A80E69D}" destId="{D8FC7CA9-DF03-451B-BB16-E25ECB4128DB}" srcOrd="0" destOrd="0" presId="urn:microsoft.com/office/officeart/2008/layout/HorizontalMultiLevelHierarchy"/>
    <dgm:cxn modelId="{FC6ACDB3-C489-4A11-AF74-0C2B87A94499}" type="presOf" srcId="{9C964936-D279-434D-9B75-974A1AB96859}" destId="{B0F02A08-9FE5-49C1-BFC6-CEED79732D17}" srcOrd="0" destOrd="0" presId="urn:microsoft.com/office/officeart/2008/layout/HorizontalMultiLevelHierarchy"/>
    <dgm:cxn modelId="{ED0FCEBD-DC1F-4BB9-9FAC-76500F5B7BFB}" srcId="{02C309DE-9890-41AE-B511-6811FF269985}" destId="{9C964936-D279-434D-9B75-974A1AB96859}" srcOrd="2" destOrd="0" parTransId="{41BABC75-77EB-4EAA-8082-E65C8A80E69D}" sibTransId="{4BCD3F4B-DB24-46AC-B15F-3446621C6771}"/>
    <dgm:cxn modelId="{49333AC7-EDF9-4675-AC0E-B8D7862836E9}" srcId="{02C309DE-9890-41AE-B511-6811FF269985}" destId="{55E92683-ECE1-419C-9FB2-F26F06D1BAC1}" srcOrd="3" destOrd="0" parTransId="{984BD410-12B2-4A89-80A1-4C2A4BDD42CF}" sibTransId="{E219DA87-73E0-43A6-9FDC-D781CC59FF4D}"/>
    <dgm:cxn modelId="{9EE410C8-37EE-49C1-B777-2B7330FD2CB3}" srcId="{02C309DE-9890-41AE-B511-6811FF269985}" destId="{AB6B120E-7F91-4070-A4FD-33ACF438C93B}" srcOrd="4" destOrd="0" parTransId="{43158A5B-A504-47BD-9151-15484F9A9F5E}" sibTransId="{B6A9DFDF-90CE-4BC8-9AEA-0C56135B66BF}"/>
    <dgm:cxn modelId="{48AA2ED4-6A65-4B43-B852-1033A185F4E6}" type="presOf" srcId="{984BD410-12B2-4A89-80A1-4C2A4BDD42CF}" destId="{81003597-3759-4CCD-BE97-7490C9619B31}" srcOrd="1" destOrd="0" presId="urn:microsoft.com/office/officeart/2008/layout/HorizontalMultiLevelHierarchy"/>
    <dgm:cxn modelId="{CB2F2310-53B0-4F52-9BC6-1B211237E09B}" type="presParOf" srcId="{A2F43F36-EF76-420A-B996-7FB4A4065215}" destId="{65613585-8C0B-49F5-B610-307F68A5756E}" srcOrd="0" destOrd="0" presId="urn:microsoft.com/office/officeart/2008/layout/HorizontalMultiLevelHierarchy"/>
    <dgm:cxn modelId="{D26EB995-0E33-4105-B236-5E76C4B0331F}" type="presParOf" srcId="{65613585-8C0B-49F5-B610-307F68A5756E}" destId="{296389D8-C966-4250-BD1B-28E15D127F83}" srcOrd="0" destOrd="0" presId="urn:microsoft.com/office/officeart/2008/layout/HorizontalMultiLevelHierarchy"/>
    <dgm:cxn modelId="{25C0CFE0-3C44-4C6A-89F8-D838EC776E6E}" type="presParOf" srcId="{65613585-8C0B-49F5-B610-307F68A5756E}" destId="{3CCA5C96-2AEC-40F9-9C40-08AC5D2C1317}" srcOrd="1" destOrd="0" presId="urn:microsoft.com/office/officeart/2008/layout/HorizontalMultiLevelHierarchy"/>
    <dgm:cxn modelId="{2B35853A-D9C8-48FE-ACFB-DEB3EF3623C0}" type="presParOf" srcId="{3CCA5C96-2AEC-40F9-9C40-08AC5D2C1317}" destId="{55A8E2D8-D998-4FE8-B1C5-D4CDE4343C18}" srcOrd="0" destOrd="0" presId="urn:microsoft.com/office/officeart/2008/layout/HorizontalMultiLevelHierarchy"/>
    <dgm:cxn modelId="{9E69B82E-B854-4360-8491-BB0010E9C381}" type="presParOf" srcId="{55A8E2D8-D998-4FE8-B1C5-D4CDE4343C18}" destId="{21865524-3666-410F-A265-B3081A636796}" srcOrd="0" destOrd="0" presId="urn:microsoft.com/office/officeart/2008/layout/HorizontalMultiLevelHierarchy"/>
    <dgm:cxn modelId="{27DA495F-A4B4-44A8-8FB0-3F5213C0E978}" type="presParOf" srcId="{3CCA5C96-2AEC-40F9-9C40-08AC5D2C1317}" destId="{ED421759-11ED-487F-85E5-6221FE2826B0}" srcOrd="1" destOrd="0" presId="urn:microsoft.com/office/officeart/2008/layout/HorizontalMultiLevelHierarchy"/>
    <dgm:cxn modelId="{8A17352E-D1EA-43AE-81F7-AC9591C54792}" type="presParOf" srcId="{ED421759-11ED-487F-85E5-6221FE2826B0}" destId="{A048C0E5-C0F6-4493-BF1C-677AC0F576B7}" srcOrd="0" destOrd="0" presId="urn:microsoft.com/office/officeart/2008/layout/HorizontalMultiLevelHierarchy"/>
    <dgm:cxn modelId="{2A7420FE-644B-42A2-942D-3FC918E58954}" type="presParOf" srcId="{ED421759-11ED-487F-85E5-6221FE2826B0}" destId="{3FD12391-4469-43D4-B656-5CE1D97984A3}" srcOrd="1" destOrd="0" presId="urn:microsoft.com/office/officeart/2008/layout/HorizontalMultiLevelHierarchy"/>
    <dgm:cxn modelId="{713409B5-37A1-4B85-A18D-20098778B838}" type="presParOf" srcId="{3CCA5C96-2AEC-40F9-9C40-08AC5D2C1317}" destId="{49AA70C2-EF92-4F0D-A77F-63E63984ABD7}" srcOrd="2" destOrd="0" presId="urn:microsoft.com/office/officeart/2008/layout/HorizontalMultiLevelHierarchy"/>
    <dgm:cxn modelId="{4746ADA4-AC15-42EA-BC62-365CA388BCD0}" type="presParOf" srcId="{49AA70C2-EF92-4F0D-A77F-63E63984ABD7}" destId="{CF8F7B78-4DE2-4773-A574-3A87364BB6E2}" srcOrd="0" destOrd="0" presId="urn:microsoft.com/office/officeart/2008/layout/HorizontalMultiLevelHierarchy"/>
    <dgm:cxn modelId="{B1722875-A72D-4671-AE2E-A5BBB8D967FD}" type="presParOf" srcId="{3CCA5C96-2AEC-40F9-9C40-08AC5D2C1317}" destId="{4B7578E5-2F15-4CBD-AC37-D044D31304C6}" srcOrd="3" destOrd="0" presId="urn:microsoft.com/office/officeart/2008/layout/HorizontalMultiLevelHierarchy"/>
    <dgm:cxn modelId="{14CE124C-1AFD-479F-9855-3AF045B43AE4}" type="presParOf" srcId="{4B7578E5-2F15-4CBD-AC37-D044D31304C6}" destId="{87F45388-37D7-46F7-BB36-0D34D35630FD}" srcOrd="0" destOrd="0" presId="urn:microsoft.com/office/officeart/2008/layout/HorizontalMultiLevelHierarchy"/>
    <dgm:cxn modelId="{3B856CC0-14BB-40B5-BBD5-0EA5654D4E6D}" type="presParOf" srcId="{4B7578E5-2F15-4CBD-AC37-D044D31304C6}" destId="{CAB193AB-F1A4-4207-AC87-F0CD79D23C17}" srcOrd="1" destOrd="0" presId="urn:microsoft.com/office/officeart/2008/layout/HorizontalMultiLevelHierarchy"/>
    <dgm:cxn modelId="{5308460D-33ED-4CCA-AA4C-0A9DEAC27D85}" type="presParOf" srcId="{3CCA5C96-2AEC-40F9-9C40-08AC5D2C1317}" destId="{D8FC7CA9-DF03-451B-BB16-E25ECB4128DB}" srcOrd="4" destOrd="0" presId="urn:microsoft.com/office/officeart/2008/layout/HorizontalMultiLevelHierarchy"/>
    <dgm:cxn modelId="{759E5FC6-A7FD-4406-8857-8B3D7C5CE14B}" type="presParOf" srcId="{D8FC7CA9-DF03-451B-BB16-E25ECB4128DB}" destId="{DCBBEEFA-4F42-4282-8924-4DEC5D049154}" srcOrd="0" destOrd="0" presId="urn:microsoft.com/office/officeart/2008/layout/HorizontalMultiLevelHierarchy"/>
    <dgm:cxn modelId="{F6E22AAC-40ED-441A-AAEA-48EA919AF095}" type="presParOf" srcId="{3CCA5C96-2AEC-40F9-9C40-08AC5D2C1317}" destId="{0E1B3BF4-D2DC-4FA6-AC68-3D8D62513B39}" srcOrd="5" destOrd="0" presId="urn:microsoft.com/office/officeart/2008/layout/HorizontalMultiLevelHierarchy"/>
    <dgm:cxn modelId="{93BFB081-6BFF-403E-B25C-1C873D04E3CA}" type="presParOf" srcId="{0E1B3BF4-D2DC-4FA6-AC68-3D8D62513B39}" destId="{B0F02A08-9FE5-49C1-BFC6-CEED79732D17}" srcOrd="0" destOrd="0" presId="urn:microsoft.com/office/officeart/2008/layout/HorizontalMultiLevelHierarchy"/>
    <dgm:cxn modelId="{2F705C0A-0C65-4C98-B8BB-D9B3EE0DBACD}" type="presParOf" srcId="{0E1B3BF4-D2DC-4FA6-AC68-3D8D62513B39}" destId="{4002AE20-86B0-44EF-98A0-E9B44CC55474}" srcOrd="1" destOrd="0" presId="urn:microsoft.com/office/officeart/2008/layout/HorizontalMultiLevelHierarchy"/>
    <dgm:cxn modelId="{4584AD56-83A2-4827-8136-EBEC29BEE976}" type="presParOf" srcId="{3CCA5C96-2AEC-40F9-9C40-08AC5D2C1317}" destId="{8828965C-83B6-4E0A-B7D7-DC0A587FB8D3}" srcOrd="6" destOrd="0" presId="urn:microsoft.com/office/officeart/2008/layout/HorizontalMultiLevelHierarchy"/>
    <dgm:cxn modelId="{6F0C07A6-DC1C-4D07-8D2A-A1F338F60E63}" type="presParOf" srcId="{8828965C-83B6-4E0A-B7D7-DC0A587FB8D3}" destId="{81003597-3759-4CCD-BE97-7490C9619B31}" srcOrd="0" destOrd="0" presId="urn:microsoft.com/office/officeart/2008/layout/HorizontalMultiLevelHierarchy"/>
    <dgm:cxn modelId="{F2CF3939-5AFE-4473-86C8-467D31E409E9}" type="presParOf" srcId="{3CCA5C96-2AEC-40F9-9C40-08AC5D2C1317}" destId="{EA34D883-2676-4A27-B583-9635AABFA5F0}" srcOrd="7" destOrd="0" presId="urn:microsoft.com/office/officeart/2008/layout/HorizontalMultiLevelHierarchy"/>
    <dgm:cxn modelId="{7E19BC88-6257-448E-8C33-6A131EEFFBFF}" type="presParOf" srcId="{EA34D883-2676-4A27-B583-9635AABFA5F0}" destId="{452B9885-652D-4F7D-9923-9669AEDF6945}" srcOrd="0" destOrd="0" presId="urn:microsoft.com/office/officeart/2008/layout/HorizontalMultiLevelHierarchy"/>
    <dgm:cxn modelId="{812394C7-954B-4E69-B96D-BD2701367E5E}" type="presParOf" srcId="{EA34D883-2676-4A27-B583-9635AABFA5F0}" destId="{C63EE8C4-8A6A-418C-802A-7E90C2B57614}" srcOrd="1" destOrd="0" presId="urn:microsoft.com/office/officeart/2008/layout/HorizontalMultiLevelHierarchy"/>
    <dgm:cxn modelId="{83FC73A2-F648-4828-B029-FF265AACE55C}" type="presParOf" srcId="{3CCA5C96-2AEC-40F9-9C40-08AC5D2C1317}" destId="{DACEA6A4-449B-455D-A096-B7EEA326EE86}" srcOrd="8" destOrd="0" presId="urn:microsoft.com/office/officeart/2008/layout/HorizontalMultiLevelHierarchy"/>
    <dgm:cxn modelId="{41E205C7-8DD5-43D1-A17E-6BF6DC05DB1F}" type="presParOf" srcId="{DACEA6A4-449B-455D-A096-B7EEA326EE86}" destId="{3615B125-AF56-45FB-A6FF-48456E4C78A4}" srcOrd="0" destOrd="0" presId="urn:microsoft.com/office/officeart/2008/layout/HorizontalMultiLevelHierarchy"/>
    <dgm:cxn modelId="{69164131-CB6B-40CF-ACC7-6AB4BA86AD96}" type="presParOf" srcId="{3CCA5C96-2AEC-40F9-9C40-08AC5D2C1317}" destId="{D5A2EE5D-40E1-4E13-80B8-B28092E2F7BA}" srcOrd="9" destOrd="0" presId="urn:microsoft.com/office/officeart/2008/layout/HorizontalMultiLevelHierarchy"/>
    <dgm:cxn modelId="{1C5AC259-E8CE-4C09-844E-AADF10B2DD9D}" type="presParOf" srcId="{D5A2EE5D-40E1-4E13-80B8-B28092E2F7BA}" destId="{F24C9A97-9959-4B00-AEA5-5D0718D7E59E}" srcOrd="0" destOrd="0" presId="urn:microsoft.com/office/officeart/2008/layout/HorizontalMultiLevelHierarchy"/>
    <dgm:cxn modelId="{3A3F2C3B-1DE9-49EA-89E7-C894A72A3079}" type="presParOf" srcId="{D5A2EE5D-40E1-4E13-80B8-B28092E2F7BA}" destId="{B4114FA6-3BEB-41F4-AB86-16FB2A2AAC8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849BDD1-0DFC-413C-809B-D5829E29D710}" type="doc">
      <dgm:prSet loTypeId="urn:microsoft.com/office/officeart/2005/8/layout/venn3" loCatId="relationship" qsTypeId="urn:microsoft.com/office/officeart/2005/8/quickstyle/3d4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BEE594E1-FB55-401B-AC87-28F5F4773310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сторони кримінального провадження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5273B-D0D5-44F2-A2FC-E578112F52DA}" type="parTrans" cxnId="{E98A64C7-E807-4830-BFE0-E73DA9A2FFA0}">
      <dgm:prSet/>
      <dgm:spPr/>
      <dgm:t>
        <a:bodyPr/>
        <a:lstStyle/>
        <a:p>
          <a:endParaRPr lang="ru-RU"/>
        </a:p>
      </dgm:t>
    </dgm:pt>
    <dgm:pt modelId="{E8D81477-5FFF-4BE8-904D-2FB8E607705C}" type="sibTrans" cxnId="{E98A64C7-E807-4830-BFE0-E73DA9A2FFA0}">
      <dgm:prSet/>
      <dgm:spPr/>
      <dgm:t>
        <a:bodyPr/>
        <a:lstStyle/>
        <a:p>
          <a:endParaRPr lang="ru-RU"/>
        </a:p>
      </dgm:t>
    </dgm:pt>
    <dgm:pt modelId="{9EEC51EA-4A1A-4C19-8B1B-6010D6282F2C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C8974-4445-4904-AC59-A2F72DD02100}" type="parTrans" cxnId="{64EE2372-FF95-4803-A5D7-34EFC265CB56}">
      <dgm:prSet/>
      <dgm:spPr/>
      <dgm:t>
        <a:bodyPr/>
        <a:lstStyle/>
        <a:p>
          <a:endParaRPr lang="ru-RU"/>
        </a:p>
      </dgm:t>
    </dgm:pt>
    <dgm:pt modelId="{25EA23FD-5AC7-4EAA-B7C6-F56C21E030D3}" type="sibTrans" cxnId="{64EE2372-FF95-4803-A5D7-34EFC265CB56}">
      <dgm:prSet/>
      <dgm:spPr/>
      <dgm:t>
        <a:bodyPr/>
        <a:lstStyle/>
        <a:p>
          <a:endParaRPr lang="ru-RU"/>
        </a:p>
      </dgm:t>
    </dgm:pt>
    <dgm:pt modelId="{BF6E7644-F7EA-48AA-A4F1-CAA688E54BD9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Рішення про здійснення дистанційного розслідування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11D151-DF4F-4E07-81D1-E1BA8BA0A56F}" type="parTrans" cxnId="{74B3D1C0-E500-47C1-8429-9B5F12A16E7D}">
      <dgm:prSet/>
      <dgm:spPr/>
      <dgm:t>
        <a:bodyPr/>
        <a:lstStyle/>
        <a:p>
          <a:endParaRPr lang="ru-RU"/>
        </a:p>
      </dgm:t>
    </dgm:pt>
    <dgm:pt modelId="{605451DD-921E-4C18-85CA-DA96DFD9AA61}" type="sibTrans" cxnId="{74B3D1C0-E500-47C1-8429-9B5F12A16E7D}">
      <dgm:prSet/>
      <dgm:spPr/>
      <dgm:t>
        <a:bodyPr/>
        <a:lstStyle/>
        <a:p>
          <a:endParaRPr lang="ru-RU"/>
        </a:p>
      </dgm:t>
    </dgm:pt>
    <dgm:pt modelId="{F4E49938-2215-46B8-8714-3363ED7F969A}" type="pres">
      <dgm:prSet presAssocID="{F849BDD1-0DFC-413C-809B-D5829E29D710}" presName="Name0" presStyleCnt="0">
        <dgm:presLayoutVars>
          <dgm:dir/>
          <dgm:resizeHandles val="exact"/>
        </dgm:presLayoutVars>
      </dgm:prSet>
      <dgm:spPr/>
    </dgm:pt>
    <dgm:pt modelId="{56E6570B-27F8-4EBB-A248-4F67914956C9}" type="pres">
      <dgm:prSet presAssocID="{BEE594E1-FB55-401B-AC87-28F5F4773310}" presName="Name5" presStyleLbl="vennNode1" presStyleIdx="0" presStyleCnt="3">
        <dgm:presLayoutVars>
          <dgm:bulletEnabled val="1"/>
        </dgm:presLayoutVars>
      </dgm:prSet>
      <dgm:spPr/>
    </dgm:pt>
    <dgm:pt modelId="{B86E0FD6-A1F4-4FCA-A6D1-49F2F3D84680}" type="pres">
      <dgm:prSet presAssocID="{E8D81477-5FFF-4BE8-904D-2FB8E607705C}" presName="space" presStyleCnt="0"/>
      <dgm:spPr/>
    </dgm:pt>
    <dgm:pt modelId="{DD1D0893-EACF-4418-A9E2-401517D6D702}" type="pres">
      <dgm:prSet presAssocID="{9EEC51EA-4A1A-4C19-8B1B-6010D6282F2C}" presName="Name5" presStyleLbl="vennNode1" presStyleIdx="1" presStyleCnt="3">
        <dgm:presLayoutVars>
          <dgm:bulletEnabled val="1"/>
        </dgm:presLayoutVars>
      </dgm:prSet>
      <dgm:spPr/>
    </dgm:pt>
    <dgm:pt modelId="{CBAC72A1-D584-4A2E-B78F-64C95BF4A93D}" type="pres">
      <dgm:prSet presAssocID="{25EA23FD-5AC7-4EAA-B7C6-F56C21E030D3}" presName="space" presStyleCnt="0"/>
      <dgm:spPr/>
    </dgm:pt>
    <dgm:pt modelId="{5CFC8D3A-A159-4F68-9E90-568924EC4467}" type="pres">
      <dgm:prSet presAssocID="{BF6E7644-F7EA-48AA-A4F1-CAA688E54BD9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7EAD5D04-765B-4D92-BD9A-0555960CB83E}" type="presOf" srcId="{BEE594E1-FB55-401B-AC87-28F5F4773310}" destId="{56E6570B-27F8-4EBB-A248-4F67914956C9}" srcOrd="0" destOrd="0" presId="urn:microsoft.com/office/officeart/2005/8/layout/venn3"/>
    <dgm:cxn modelId="{AC04853B-1C1F-4A42-811D-D8FB8A533674}" type="presOf" srcId="{F849BDD1-0DFC-413C-809B-D5829E29D710}" destId="{F4E49938-2215-46B8-8714-3363ED7F969A}" srcOrd="0" destOrd="0" presId="urn:microsoft.com/office/officeart/2005/8/layout/venn3"/>
    <dgm:cxn modelId="{64EE2372-FF95-4803-A5D7-34EFC265CB56}" srcId="{F849BDD1-0DFC-413C-809B-D5829E29D710}" destId="{9EEC51EA-4A1A-4C19-8B1B-6010D6282F2C}" srcOrd="1" destOrd="0" parTransId="{65AC8974-4445-4904-AC59-A2F72DD02100}" sibTransId="{25EA23FD-5AC7-4EAA-B7C6-F56C21E030D3}"/>
    <dgm:cxn modelId="{A0B7AA83-1E8A-4C28-876B-20BD7A7E9518}" type="presOf" srcId="{BF6E7644-F7EA-48AA-A4F1-CAA688E54BD9}" destId="{5CFC8D3A-A159-4F68-9E90-568924EC4467}" srcOrd="0" destOrd="0" presId="urn:microsoft.com/office/officeart/2005/8/layout/venn3"/>
    <dgm:cxn modelId="{74B3D1C0-E500-47C1-8429-9B5F12A16E7D}" srcId="{F849BDD1-0DFC-413C-809B-D5829E29D710}" destId="{BF6E7644-F7EA-48AA-A4F1-CAA688E54BD9}" srcOrd="2" destOrd="0" parTransId="{3A11D151-DF4F-4E07-81D1-E1BA8BA0A56F}" sibTransId="{605451DD-921E-4C18-85CA-DA96DFD9AA61}"/>
    <dgm:cxn modelId="{E98A64C7-E807-4830-BFE0-E73DA9A2FFA0}" srcId="{F849BDD1-0DFC-413C-809B-D5829E29D710}" destId="{BEE594E1-FB55-401B-AC87-28F5F4773310}" srcOrd="0" destOrd="0" parTransId="{82D5273B-D0D5-44F2-A2FC-E578112F52DA}" sibTransId="{E8D81477-5FFF-4BE8-904D-2FB8E607705C}"/>
    <dgm:cxn modelId="{BDCE64EE-0CD6-4C86-94BA-DAA53333D872}" type="presOf" srcId="{9EEC51EA-4A1A-4C19-8B1B-6010D6282F2C}" destId="{DD1D0893-EACF-4418-A9E2-401517D6D702}" srcOrd="0" destOrd="0" presId="urn:microsoft.com/office/officeart/2005/8/layout/venn3"/>
    <dgm:cxn modelId="{80FA039C-2FC1-435B-AD32-E50B73FD36C4}" type="presParOf" srcId="{F4E49938-2215-46B8-8714-3363ED7F969A}" destId="{56E6570B-27F8-4EBB-A248-4F67914956C9}" srcOrd="0" destOrd="0" presId="urn:microsoft.com/office/officeart/2005/8/layout/venn3"/>
    <dgm:cxn modelId="{AE00EC2C-66F1-4B57-95A8-99954EF345E9}" type="presParOf" srcId="{F4E49938-2215-46B8-8714-3363ED7F969A}" destId="{B86E0FD6-A1F4-4FCA-A6D1-49F2F3D84680}" srcOrd="1" destOrd="0" presId="urn:microsoft.com/office/officeart/2005/8/layout/venn3"/>
    <dgm:cxn modelId="{7E748D61-40F6-448D-8E8B-FEEAB859EE67}" type="presParOf" srcId="{F4E49938-2215-46B8-8714-3363ED7F969A}" destId="{DD1D0893-EACF-4418-A9E2-401517D6D702}" srcOrd="2" destOrd="0" presId="urn:microsoft.com/office/officeart/2005/8/layout/venn3"/>
    <dgm:cxn modelId="{7D861DAA-2E27-4E6E-A017-F62791DB9C18}" type="presParOf" srcId="{F4E49938-2215-46B8-8714-3363ED7F969A}" destId="{CBAC72A1-D584-4A2E-B78F-64C95BF4A93D}" srcOrd="3" destOrd="0" presId="urn:microsoft.com/office/officeart/2005/8/layout/venn3"/>
    <dgm:cxn modelId="{34634375-785E-4AAF-A68C-FC0F8A58964B}" type="presParOf" srcId="{F4E49938-2215-46B8-8714-3363ED7F969A}" destId="{5CFC8D3A-A159-4F68-9E90-568924EC446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50DEA7-6DA5-46C2-828D-AABFA464E870}" type="doc">
      <dgm:prSet loTypeId="urn:microsoft.com/office/officeart/2005/8/layout/pyramid1" loCatId="pyramid" qsTypeId="urn:microsoft.com/office/officeart/2005/8/quickstyle/3d2" qsCatId="3D" csTypeId="urn:microsoft.com/office/officeart/2005/8/colors/accent5_2" csCatId="accent5" phldr="1"/>
      <dgm:spPr/>
    </dgm:pt>
    <dgm:pt modelId="{78705DF1-FF4A-43DF-A367-00ED220FFE1B}">
      <dgm:prSet phldrT="[Текст]" custT="1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endParaRPr lang="uk-UA" sz="4800" b="1" dirty="0"/>
        </a:p>
        <a:p>
          <a:r>
            <a:rPr lang="uk-UA" sz="4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</a:t>
          </a:r>
        </a:p>
        <a:p>
          <a:r>
            <a:rPr lang="uk-UA" sz="4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</a:t>
          </a:r>
          <a:endParaRPr lang="ru-RU" sz="4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B5D24-A339-4D7B-A346-88D99C1B8256}" type="parTrans" cxnId="{AEFF0F97-4CE0-4297-878F-AB9F3972AEA0}">
      <dgm:prSet/>
      <dgm:spPr/>
      <dgm:t>
        <a:bodyPr/>
        <a:lstStyle/>
        <a:p>
          <a:endParaRPr lang="ru-RU"/>
        </a:p>
      </dgm:t>
    </dgm:pt>
    <dgm:pt modelId="{E5D76341-4556-4706-A156-19209448537F}" type="sibTrans" cxnId="{AEFF0F97-4CE0-4297-878F-AB9F3972AEA0}">
      <dgm:prSet/>
      <dgm:spPr/>
      <dgm:t>
        <a:bodyPr/>
        <a:lstStyle/>
        <a:p>
          <a:endParaRPr lang="ru-RU"/>
        </a:p>
      </dgm:t>
    </dgm:pt>
    <dgm:pt modelId="{EE280306-A7A2-4E93-B896-5CCD0BB5E5D4}">
      <dgm:prSet phldrT="[Текст]" custT="1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uk-UA" sz="3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наявність достатніх даних, які вказують на те, що конкретній особі відомі або можуть бути відомі певні відомості, які мають значення для кримінального провадження та входять до предмету доказування</a:t>
          </a:r>
          <a:endParaRPr lang="ru-RU" sz="32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927403-CCAB-4C5B-8321-C64A23CC1EE8}" type="parTrans" cxnId="{0E516AA4-73AB-42A0-B34C-4F73FAFD48D1}">
      <dgm:prSet/>
      <dgm:spPr/>
      <dgm:t>
        <a:bodyPr/>
        <a:lstStyle/>
        <a:p>
          <a:endParaRPr lang="ru-RU"/>
        </a:p>
      </dgm:t>
    </dgm:pt>
    <dgm:pt modelId="{3BEC82B0-9056-4269-A9F1-D680E136FCDE}" type="sibTrans" cxnId="{0E516AA4-73AB-42A0-B34C-4F73FAFD48D1}">
      <dgm:prSet/>
      <dgm:spPr/>
      <dgm:t>
        <a:bodyPr/>
        <a:lstStyle/>
        <a:p>
          <a:endParaRPr lang="ru-RU"/>
        </a:p>
      </dgm:t>
    </dgm:pt>
    <dgm:pt modelId="{06A7415B-D67E-4443-8C48-3EC7D56392A7}" type="pres">
      <dgm:prSet presAssocID="{B250DEA7-6DA5-46C2-828D-AABFA464E870}" presName="Name0" presStyleCnt="0">
        <dgm:presLayoutVars>
          <dgm:dir/>
          <dgm:animLvl val="lvl"/>
          <dgm:resizeHandles val="exact"/>
        </dgm:presLayoutVars>
      </dgm:prSet>
      <dgm:spPr/>
    </dgm:pt>
    <dgm:pt modelId="{90FBD73F-389B-4638-B4D5-7732EE69FA44}" type="pres">
      <dgm:prSet presAssocID="{78705DF1-FF4A-43DF-A367-00ED220FFE1B}" presName="Name8" presStyleCnt="0"/>
      <dgm:spPr/>
    </dgm:pt>
    <dgm:pt modelId="{84330803-F930-44B9-9E59-7BD4D2E8B0B7}" type="pres">
      <dgm:prSet presAssocID="{78705DF1-FF4A-43DF-A367-00ED220FFE1B}" presName="level" presStyleLbl="node1" presStyleIdx="0" presStyleCnt="2">
        <dgm:presLayoutVars>
          <dgm:chMax val="1"/>
          <dgm:bulletEnabled val="1"/>
        </dgm:presLayoutVars>
      </dgm:prSet>
      <dgm:spPr/>
    </dgm:pt>
    <dgm:pt modelId="{96BC40C6-236C-4082-933C-0B8E75B901DF}" type="pres">
      <dgm:prSet presAssocID="{78705DF1-FF4A-43DF-A367-00ED220FFE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67A9CAC-8920-4A8C-8D72-3DA5AA9A668B}" type="pres">
      <dgm:prSet presAssocID="{EE280306-A7A2-4E93-B896-5CCD0BB5E5D4}" presName="Name8" presStyleCnt="0"/>
      <dgm:spPr/>
    </dgm:pt>
    <dgm:pt modelId="{13C63138-08BE-4BC4-859C-B62984F82962}" type="pres">
      <dgm:prSet presAssocID="{EE280306-A7A2-4E93-B896-5CCD0BB5E5D4}" presName="level" presStyleLbl="node1" presStyleIdx="1" presStyleCnt="2">
        <dgm:presLayoutVars>
          <dgm:chMax val="1"/>
          <dgm:bulletEnabled val="1"/>
        </dgm:presLayoutVars>
      </dgm:prSet>
      <dgm:spPr/>
    </dgm:pt>
    <dgm:pt modelId="{E6D27F59-EFE3-4621-985B-7849BB59F610}" type="pres">
      <dgm:prSet presAssocID="{EE280306-A7A2-4E93-B896-5CCD0BB5E5D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9817831-00E7-40DD-B5B0-871E8459C4BE}" type="presOf" srcId="{B250DEA7-6DA5-46C2-828D-AABFA464E870}" destId="{06A7415B-D67E-4443-8C48-3EC7D56392A7}" srcOrd="0" destOrd="0" presId="urn:microsoft.com/office/officeart/2005/8/layout/pyramid1"/>
    <dgm:cxn modelId="{8BB6F543-0B0A-425B-AFF4-D85CF634D014}" type="presOf" srcId="{EE280306-A7A2-4E93-B896-5CCD0BB5E5D4}" destId="{E6D27F59-EFE3-4621-985B-7849BB59F610}" srcOrd="1" destOrd="0" presId="urn:microsoft.com/office/officeart/2005/8/layout/pyramid1"/>
    <dgm:cxn modelId="{162DD176-F30E-467F-9CEB-0CD3FC91559E}" type="presOf" srcId="{78705DF1-FF4A-43DF-A367-00ED220FFE1B}" destId="{84330803-F930-44B9-9E59-7BD4D2E8B0B7}" srcOrd="0" destOrd="0" presId="urn:microsoft.com/office/officeart/2005/8/layout/pyramid1"/>
    <dgm:cxn modelId="{AEFF0F97-4CE0-4297-878F-AB9F3972AEA0}" srcId="{B250DEA7-6DA5-46C2-828D-AABFA464E870}" destId="{78705DF1-FF4A-43DF-A367-00ED220FFE1B}" srcOrd="0" destOrd="0" parTransId="{8BCB5D24-A339-4D7B-A346-88D99C1B8256}" sibTransId="{E5D76341-4556-4706-A156-19209448537F}"/>
    <dgm:cxn modelId="{0E516AA4-73AB-42A0-B34C-4F73FAFD48D1}" srcId="{B250DEA7-6DA5-46C2-828D-AABFA464E870}" destId="{EE280306-A7A2-4E93-B896-5CCD0BB5E5D4}" srcOrd="1" destOrd="0" parTransId="{4E927403-CCAB-4C5B-8321-C64A23CC1EE8}" sibTransId="{3BEC82B0-9056-4269-A9F1-D680E136FCDE}"/>
    <dgm:cxn modelId="{F61A8CB4-8A3E-4416-A9AA-72F9C82DA7FA}" type="presOf" srcId="{EE280306-A7A2-4E93-B896-5CCD0BB5E5D4}" destId="{13C63138-08BE-4BC4-859C-B62984F82962}" srcOrd="0" destOrd="0" presId="urn:microsoft.com/office/officeart/2005/8/layout/pyramid1"/>
    <dgm:cxn modelId="{1B1ED3EE-097C-4CA3-BB91-C8BD490EE9FB}" type="presOf" srcId="{78705DF1-FF4A-43DF-A367-00ED220FFE1B}" destId="{96BC40C6-236C-4082-933C-0B8E75B901DF}" srcOrd="1" destOrd="0" presId="urn:microsoft.com/office/officeart/2005/8/layout/pyramid1"/>
    <dgm:cxn modelId="{8D3C0593-A705-4BAE-8D2E-DEE92A995DEC}" type="presParOf" srcId="{06A7415B-D67E-4443-8C48-3EC7D56392A7}" destId="{90FBD73F-389B-4638-B4D5-7732EE69FA44}" srcOrd="0" destOrd="0" presId="urn:microsoft.com/office/officeart/2005/8/layout/pyramid1"/>
    <dgm:cxn modelId="{6A7910D3-248B-4D75-83B9-FC8C816BFE00}" type="presParOf" srcId="{90FBD73F-389B-4638-B4D5-7732EE69FA44}" destId="{84330803-F930-44B9-9E59-7BD4D2E8B0B7}" srcOrd="0" destOrd="0" presId="urn:microsoft.com/office/officeart/2005/8/layout/pyramid1"/>
    <dgm:cxn modelId="{8BCFED60-52F6-4317-A32C-6E40C41CE767}" type="presParOf" srcId="{90FBD73F-389B-4638-B4D5-7732EE69FA44}" destId="{96BC40C6-236C-4082-933C-0B8E75B901DF}" srcOrd="1" destOrd="0" presId="urn:microsoft.com/office/officeart/2005/8/layout/pyramid1"/>
    <dgm:cxn modelId="{10AC6518-896B-4706-A96C-8FFA1D570946}" type="presParOf" srcId="{06A7415B-D67E-4443-8C48-3EC7D56392A7}" destId="{767A9CAC-8920-4A8C-8D72-3DA5AA9A668B}" srcOrd="1" destOrd="0" presId="urn:microsoft.com/office/officeart/2005/8/layout/pyramid1"/>
    <dgm:cxn modelId="{DECEDF63-2DE0-4AD5-B527-15865F4DFE49}" type="presParOf" srcId="{767A9CAC-8920-4A8C-8D72-3DA5AA9A668B}" destId="{13C63138-08BE-4BC4-859C-B62984F82962}" srcOrd="0" destOrd="0" presId="urn:microsoft.com/office/officeart/2005/8/layout/pyramid1"/>
    <dgm:cxn modelId="{5DAF002F-6159-48F9-84E8-4C40A0BDD33D}" type="presParOf" srcId="{767A9CAC-8920-4A8C-8D72-3DA5AA9A668B}" destId="{E6D27F59-EFE3-4621-985B-7849BB59F61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0ED84C-FE11-4981-98AD-5074E73F00A4}" type="doc">
      <dgm:prSet loTypeId="urn:microsoft.com/office/officeart/2005/8/layout/hProcess6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B23F9D6-AF6D-4081-8BF9-95CC9AB04E90}">
      <dgm:prSet phldrT="[Текст]" custT="1"/>
      <dgm:spPr>
        <a:gradFill rotWithShape="0">
          <a:gsLst>
            <a:gs pos="0">
              <a:schemeClr val="bg2">
                <a:tint val="97000"/>
                <a:shade val="100000"/>
                <a:satMod val="185000"/>
                <a:lumMod val="120000"/>
              </a:schemeClr>
            </a:gs>
            <a:gs pos="100000">
              <a:srgbClr val="CADCEE"/>
            </a:gs>
          </a:gsLst>
          <a:path path="circle">
            <a:fillToRect l="50000" t="55000" r="125000" b="100000"/>
          </a:path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7200" b="1" i="0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endParaRPr lang="ru-RU" sz="6500" b="1" i="0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8ABCDE-8C55-4DFF-95D4-ADF8B8A0319B}" type="parTrans" cxnId="{5D6B4639-B75A-409D-A061-3062C94AAC45}">
      <dgm:prSet/>
      <dgm:spPr/>
      <dgm:t>
        <a:bodyPr/>
        <a:lstStyle/>
        <a:p>
          <a:endParaRPr lang="ru-RU"/>
        </a:p>
      </dgm:t>
    </dgm:pt>
    <dgm:pt modelId="{824D68E6-36D0-4ED4-BF6B-15A181B45AB3}" type="sibTrans" cxnId="{5D6B4639-B75A-409D-A061-3062C94AAC45}">
      <dgm:prSet/>
      <dgm:spPr/>
      <dgm:t>
        <a:bodyPr/>
        <a:lstStyle/>
        <a:p>
          <a:endParaRPr lang="ru-RU"/>
        </a:p>
      </dgm:t>
    </dgm:pt>
    <dgm:pt modelId="{6F6EFAA4-4253-4EF7-972C-0823F6A8211F}">
      <dgm:prSet phldrT="[Текст]"/>
      <dgm:spPr>
        <a:solidFill>
          <a:srgbClr val="CADCEE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l"/>
          <a:r>
            <a:rPr lang="uk-UA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Отримання повних та неупереджених показань від особи, яка викликана для допиту в установленому законом порядку</a:t>
          </a:r>
          <a:endParaRPr lang="ru-RU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C8E495-39D3-407F-ABE6-9217DA44E5DF}" type="parTrans" cxnId="{37D94DF3-014C-49EF-BC42-DBD01F586016}">
      <dgm:prSet/>
      <dgm:spPr/>
      <dgm:t>
        <a:bodyPr/>
        <a:lstStyle/>
        <a:p>
          <a:endParaRPr lang="ru-RU"/>
        </a:p>
      </dgm:t>
    </dgm:pt>
    <dgm:pt modelId="{63D68DCF-6CC2-4695-AF45-64007CF9676F}" type="sibTrans" cxnId="{37D94DF3-014C-49EF-BC42-DBD01F586016}">
      <dgm:prSet/>
      <dgm:spPr/>
      <dgm:t>
        <a:bodyPr/>
        <a:lstStyle/>
        <a:p>
          <a:endParaRPr lang="ru-RU"/>
        </a:p>
      </dgm:t>
    </dgm:pt>
    <dgm:pt modelId="{C1508369-C17B-4338-AD92-91FED413435F}" type="pres">
      <dgm:prSet presAssocID="{5F0ED84C-FE11-4981-98AD-5074E73F00A4}" presName="theList" presStyleCnt="0">
        <dgm:presLayoutVars>
          <dgm:dir/>
          <dgm:animLvl val="lvl"/>
          <dgm:resizeHandles val="exact"/>
        </dgm:presLayoutVars>
      </dgm:prSet>
      <dgm:spPr/>
    </dgm:pt>
    <dgm:pt modelId="{BD385576-0A8C-4C12-935A-C70AED5E6792}" type="pres">
      <dgm:prSet presAssocID="{DB23F9D6-AF6D-4081-8BF9-95CC9AB04E90}" presName="compNode" presStyleCnt="0"/>
      <dgm:spPr/>
    </dgm:pt>
    <dgm:pt modelId="{560CDD4C-4BE4-4E2A-9DB5-BBD87498E52E}" type="pres">
      <dgm:prSet presAssocID="{DB23F9D6-AF6D-4081-8BF9-95CC9AB04E90}" presName="noGeometry" presStyleCnt="0"/>
      <dgm:spPr/>
    </dgm:pt>
    <dgm:pt modelId="{67177289-A477-4869-8E05-57D0D10C1FF9}" type="pres">
      <dgm:prSet presAssocID="{DB23F9D6-AF6D-4081-8BF9-95CC9AB04E90}" presName="childTextVisible" presStyleLbl="bgAccFollowNode1" presStyleIdx="0" presStyleCnt="1" custScaleX="103871" custScaleY="94387" custLinFactNeighborX="-38363" custLinFactNeighborY="3317">
        <dgm:presLayoutVars>
          <dgm:bulletEnabled val="1"/>
        </dgm:presLayoutVars>
      </dgm:prSet>
      <dgm:spPr/>
    </dgm:pt>
    <dgm:pt modelId="{4CA3E8B6-C25F-402F-A52A-FDED9356F39D}" type="pres">
      <dgm:prSet presAssocID="{DB23F9D6-AF6D-4081-8BF9-95CC9AB04E90}" presName="childTextHidden" presStyleLbl="bgAccFollowNode1" presStyleIdx="0" presStyleCnt="1"/>
      <dgm:spPr/>
    </dgm:pt>
    <dgm:pt modelId="{8569FC0D-3E97-43A3-B280-5681A53086E2}" type="pres">
      <dgm:prSet presAssocID="{DB23F9D6-AF6D-4081-8BF9-95CC9AB04E90}" presName="parentText" presStyleLbl="node1" presStyleIdx="0" presStyleCnt="1" custLinFactX="92705" custLinFactNeighborX="100000" custLinFactNeighborY="3974">
        <dgm:presLayoutVars>
          <dgm:chMax val="1"/>
          <dgm:bulletEnabled val="1"/>
        </dgm:presLayoutVars>
      </dgm:prSet>
      <dgm:spPr/>
    </dgm:pt>
  </dgm:ptLst>
  <dgm:cxnLst>
    <dgm:cxn modelId="{5D6B4639-B75A-409D-A061-3062C94AAC45}" srcId="{5F0ED84C-FE11-4981-98AD-5074E73F00A4}" destId="{DB23F9D6-AF6D-4081-8BF9-95CC9AB04E90}" srcOrd="0" destOrd="0" parTransId="{508ABCDE-8C55-4DFF-95D4-ADF8B8A0319B}" sibTransId="{824D68E6-36D0-4ED4-BF6B-15A181B45AB3}"/>
    <dgm:cxn modelId="{ED55293F-06A8-416A-AFCF-DEA3F61BA3EA}" type="presOf" srcId="{6F6EFAA4-4253-4EF7-972C-0823F6A8211F}" destId="{4CA3E8B6-C25F-402F-A52A-FDED9356F39D}" srcOrd="1" destOrd="0" presId="urn:microsoft.com/office/officeart/2005/8/layout/hProcess6"/>
    <dgm:cxn modelId="{FCB81761-AE9C-47AA-865A-E1A63ADC0BF5}" type="presOf" srcId="{5F0ED84C-FE11-4981-98AD-5074E73F00A4}" destId="{C1508369-C17B-4338-AD92-91FED413435F}" srcOrd="0" destOrd="0" presId="urn:microsoft.com/office/officeart/2005/8/layout/hProcess6"/>
    <dgm:cxn modelId="{9A06F56D-7EFB-4CE8-B58E-8371050DFD4D}" type="presOf" srcId="{6F6EFAA4-4253-4EF7-972C-0823F6A8211F}" destId="{67177289-A477-4869-8E05-57D0D10C1FF9}" srcOrd="0" destOrd="0" presId="urn:microsoft.com/office/officeart/2005/8/layout/hProcess6"/>
    <dgm:cxn modelId="{61D6BDD0-EAE8-47C6-AD28-0100D5A07534}" type="presOf" srcId="{DB23F9D6-AF6D-4081-8BF9-95CC9AB04E90}" destId="{8569FC0D-3E97-43A3-B280-5681A53086E2}" srcOrd="0" destOrd="0" presId="urn:microsoft.com/office/officeart/2005/8/layout/hProcess6"/>
    <dgm:cxn modelId="{37D94DF3-014C-49EF-BC42-DBD01F586016}" srcId="{DB23F9D6-AF6D-4081-8BF9-95CC9AB04E90}" destId="{6F6EFAA4-4253-4EF7-972C-0823F6A8211F}" srcOrd="0" destOrd="0" parTransId="{A3C8E495-39D3-407F-ABE6-9217DA44E5DF}" sibTransId="{63D68DCF-6CC2-4695-AF45-64007CF9676F}"/>
    <dgm:cxn modelId="{A7C02A5B-049E-4489-BB7A-C814D6A86A83}" type="presParOf" srcId="{C1508369-C17B-4338-AD92-91FED413435F}" destId="{BD385576-0A8C-4C12-935A-C70AED5E6792}" srcOrd="0" destOrd="0" presId="urn:microsoft.com/office/officeart/2005/8/layout/hProcess6"/>
    <dgm:cxn modelId="{1BBD0373-C14F-4B58-9748-3A5DB8231C54}" type="presParOf" srcId="{BD385576-0A8C-4C12-935A-C70AED5E6792}" destId="{560CDD4C-4BE4-4E2A-9DB5-BBD87498E52E}" srcOrd="0" destOrd="0" presId="urn:microsoft.com/office/officeart/2005/8/layout/hProcess6"/>
    <dgm:cxn modelId="{A8562A5E-1BE1-454D-8BA9-E91DAE0AAF85}" type="presParOf" srcId="{BD385576-0A8C-4C12-935A-C70AED5E6792}" destId="{67177289-A477-4869-8E05-57D0D10C1FF9}" srcOrd="1" destOrd="0" presId="urn:microsoft.com/office/officeart/2005/8/layout/hProcess6"/>
    <dgm:cxn modelId="{0488EDF1-1FD7-45AD-9B61-681D14A12423}" type="presParOf" srcId="{BD385576-0A8C-4C12-935A-C70AED5E6792}" destId="{4CA3E8B6-C25F-402F-A52A-FDED9356F39D}" srcOrd="2" destOrd="0" presId="urn:microsoft.com/office/officeart/2005/8/layout/hProcess6"/>
    <dgm:cxn modelId="{D1A7F37A-68EE-432C-86F7-3D68E26BA778}" type="presParOf" srcId="{BD385576-0A8C-4C12-935A-C70AED5E6792}" destId="{8569FC0D-3E97-43A3-B280-5681A53086E2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2C9A06-F003-41D4-8991-B2783E8CF23E}" type="doc">
      <dgm:prSet loTypeId="urn:microsoft.com/office/officeart/2005/8/layout/lProcess1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0C14D2-268B-435A-A226-336EC75514A0}">
      <dgm:prSet phldrT="[Текст]"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Процесуальне джерело доказів</a:t>
          </a:r>
          <a:endParaRPr lang="ru-RU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3C755-692D-4E39-BAE8-51814911EE8A}" type="parTrans" cxnId="{EB13BD3E-BA26-479C-A27F-5C0AAA1D6DC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E1047E76-22C3-4826-848C-F7CE9A3BA2F3}" type="sibTrans" cxnId="{EB13BD3E-BA26-479C-A27F-5C0AAA1D6DC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61F0206-37BE-4D81-AD52-2A096D3253EB}">
      <dgm:prSet phldrT="[Текст]" custT="1"/>
      <dgm:spPr>
        <a:solidFill>
          <a:srgbClr val="CADCEE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4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Показання як відомості, які надаються в усній або письмовій формі під час допиту підозрюваним, обвинуваченим, свідком, потерпілим, експертом щодо відомих їм обставин у кримінальному провадженні, що мають значення для цього кримінального провадження </a:t>
          </a:r>
          <a:br>
            <a:rPr lang="uk-UA" sz="4000" b="0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(ч. 1 ст. 95 КПК)</a:t>
          </a:r>
          <a:endParaRPr lang="ru-RU" sz="4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FDE21A-1CD7-43F4-ADC3-4F270A9D73E0}" type="parTrans" cxnId="{B2A988C1-15A0-4DA5-AFDC-673FF81D2D71}">
      <dgm:prSet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800E17F-C16E-4EE8-B637-BE378DC1B14B}" type="sibTrans" cxnId="{B2A988C1-15A0-4DA5-AFDC-673FF81D2D71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5C938B7-8056-4974-86B4-DCD4C7ADDB90}" type="pres">
      <dgm:prSet presAssocID="{B82C9A06-F003-41D4-8991-B2783E8CF23E}" presName="Name0" presStyleCnt="0">
        <dgm:presLayoutVars>
          <dgm:dir/>
          <dgm:animLvl val="lvl"/>
          <dgm:resizeHandles val="exact"/>
        </dgm:presLayoutVars>
      </dgm:prSet>
      <dgm:spPr/>
    </dgm:pt>
    <dgm:pt modelId="{F5BBCFBB-F71D-4FCF-8288-E10AFACF040A}" type="pres">
      <dgm:prSet presAssocID="{BA0C14D2-268B-435A-A226-336EC75514A0}" presName="vertFlow" presStyleCnt="0"/>
      <dgm:spPr/>
    </dgm:pt>
    <dgm:pt modelId="{5D2FA8E6-4773-4FCB-93C7-C09F9A507711}" type="pres">
      <dgm:prSet presAssocID="{BA0C14D2-268B-435A-A226-336EC75514A0}" presName="header" presStyleLbl="node1" presStyleIdx="0" presStyleCnt="1" custScaleX="100130" custScaleY="61866" custLinFactNeighborX="347" custLinFactNeighborY="-6050"/>
      <dgm:spPr/>
    </dgm:pt>
    <dgm:pt modelId="{E12F65AE-7E21-40B7-ADA2-272B7B7EB946}" type="pres">
      <dgm:prSet presAssocID="{A6FDE21A-1CD7-43F4-ADC3-4F270A9D73E0}" presName="parTrans" presStyleLbl="sibTrans2D1" presStyleIdx="0" presStyleCnt="1" custScaleX="147905" custScaleY="263757"/>
      <dgm:spPr/>
    </dgm:pt>
    <dgm:pt modelId="{1B82D34D-BD41-4737-94D4-EECD2CEB320A}" type="pres">
      <dgm:prSet presAssocID="{261F0206-37BE-4D81-AD52-2A096D3253EB}" presName="child" presStyleLbl="alignAccFollowNode1" presStyleIdx="0" presStyleCnt="1" custScaleX="114456" custScaleY="208212">
        <dgm:presLayoutVars>
          <dgm:chMax val="0"/>
          <dgm:bulletEnabled val="1"/>
        </dgm:presLayoutVars>
      </dgm:prSet>
      <dgm:spPr/>
    </dgm:pt>
  </dgm:ptLst>
  <dgm:cxnLst>
    <dgm:cxn modelId="{9821181D-0E8C-456A-A89B-5E73E2CDA6FB}" type="presOf" srcId="{BA0C14D2-268B-435A-A226-336EC75514A0}" destId="{5D2FA8E6-4773-4FCB-93C7-C09F9A507711}" srcOrd="0" destOrd="0" presId="urn:microsoft.com/office/officeart/2005/8/layout/lProcess1"/>
    <dgm:cxn modelId="{EB13BD3E-BA26-479C-A27F-5C0AAA1D6DCB}" srcId="{B82C9A06-F003-41D4-8991-B2783E8CF23E}" destId="{BA0C14D2-268B-435A-A226-336EC75514A0}" srcOrd="0" destOrd="0" parTransId="{6FD3C755-692D-4E39-BAE8-51814911EE8A}" sibTransId="{E1047E76-22C3-4826-848C-F7CE9A3BA2F3}"/>
    <dgm:cxn modelId="{1B6FAD3F-3F5A-4AFD-A017-11684B5344C1}" type="presOf" srcId="{261F0206-37BE-4D81-AD52-2A096D3253EB}" destId="{1B82D34D-BD41-4737-94D4-EECD2CEB320A}" srcOrd="0" destOrd="0" presId="urn:microsoft.com/office/officeart/2005/8/layout/lProcess1"/>
    <dgm:cxn modelId="{2349C169-1B99-4137-856F-4212E0FDD7E3}" type="presOf" srcId="{A6FDE21A-1CD7-43F4-ADC3-4F270A9D73E0}" destId="{E12F65AE-7E21-40B7-ADA2-272B7B7EB946}" srcOrd="0" destOrd="0" presId="urn:microsoft.com/office/officeart/2005/8/layout/lProcess1"/>
    <dgm:cxn modelId="{B2A988C1-15A0-4DA5-AFDC-673FF81D2D71}" srcId="{BA0C14D2-268B-435A-A226-336EC75514A0}" destId="{261F0206-37BE-4D81-AD52-2A096D3253EB}" srcOrd="0" destOrd="0" parTransId="{A6FDE21A-1CD7-43F4-ADC3-4F270A9D73E0}" sibTransId="{4800E17F-C16E-4EE8-B637-BE378DC1B14B}"/>
    <dgm:cxn modelId="{F5C820D6-70EA-42C2-BE0A-3CA6C6265E80}" type="presOf" srcId="{B82C9A06-F003-41D4-8991-B2783E8CF23E}" destId="{45C938B7-8056-4974-86B4-DCD4C7ADDB90}" srcOrd="0" destOrd="0" presId="urn:microsoft.com/office/officeart/2005/8/layout/lProcess1"/>
    <dgm:cxn modelId="{72ABA9FB-435A-45BD-A203-DAE6AFD15C7B}" type="presParOf" srcId="{45C938B7-8056-4974-86B4-DCD4C7ADDB90}" destId="{F5BBCFBB-F71D-4FCF-8288-E10AFACF040A}" srcOrd="0" destOrd="0" presId="urn:microsoft.com/office/officeart/2005/8/layout/lProcess1"/>
    <dgm:cxn modelId="{148E4D22-8500-40CA-9A0C-67500B5D4A78}" type="presParOf" srcId="{F5BBCFBB-F71D-4FCF-8288-E10AFACF040A}" destId="{5D2FA8E6-4773-4FCB-93C7-C09F9A507711}" srcOrd="0" destOrd="0" presId="urn:microsoft.com/office/officeart/2005/8/layout/lProcess1"/>
    <dgm:cxn modelId="{8A26E3BC-1625-4578-8837-5D99FCA3C8F7}" type="presParOf" srcId="{F5BBCFBB-F71D-4FCF-8288-E10AFACF040A}" destId="{E12F65AE-7E21-40B7-ADA2-272B7B7EB946}" srcOrd="1" destOrd="0" presId="urn:microsoft.com/office/officeart/2005/8/layout/lProcess1"/>
    <dgm:cxn modelId="{FBFCE8CB-D536-4BCA-86D5-1D4FD33E4918}" type="presParOf" srcId="{F5BBCFBB-F71D-4FCF-8288-E10AFACF040A}" destId="{1B82D34D-BD41-4737-94D4-EECD2CEB320A}" srcOrd="2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2C88FA-EBC6-485E-BDF6-1EC6C54235EC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C706B95-4425-476D-9A72-C4D381963A94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Процесуальні документи</a:t>
          </a:r>
          <a:endParaRPr lang="ru-RU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B273DD-A92A-436B-91B1-CA83469F6631}" type="parTrans" cxnId="{8E0C1044-3011-4404-AC03-7633AB10EEB9}">
      <dgm:prSet/>
      <dgm:spPr/>
      <dgm:t>
        <a:bodyPr/>
        <a:lstStyle/>
        <a:p>
          <a:endParaRPr lang="ru-RU"/>
        </a:p>
      </dgm:t>
    </dgm:pt>
    <dgm:pt modelId="{4BFE6289-7ED5-41F1-9815-81C6F0295F45}" type="sibTrans" cxnId="{8E0C1044-3011-4404-AC03-7633AB10EEB9}">
      <dgm:prSet/>
      <dgm:spPr/>
      <dgm:t>
        <a:bodyPr/>
        <a:lstStyle/>
        <a:p>
          <a:endParaRPr lang="ru-RU"/>
        </a:p>
      </dgm:t>
    </dgm:pt>
    <dgm:pt modelId="{6F371EFE-04D8-412E-8E1F-C4FCD9098616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0" i="0">
              <a:latin typeface="Times New Roman" panose="02020603050405020304" pitchFamily="18" charset="0"/>
              <a:cs typeface="Times New Roman" panose="02020603050405020304" pitchFamily="18" charset="0"/>
            </a:rPr>
            <a:t>протокол допиту</a:t>
          </a:r>
        </a:p>
        <a:p>
          <a:r>
            <a:rPr lang="uk-UA" sz="2400" b="0" i="0">
              <a:latin typeface="Times New Roman" panose="02020603050405020304" pitchFamily="18" charset="0"/>
              <a:cs typeface="Times New Roman" panose="02020603050405020304" pitchFamily="18" charset="0"/>
            </a:rPr>
            <a:t> (ст. 104 КПК)</a:t>
          </a:r>
          <a:endParaRPr lang="ru-RU" sz="2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0B2A07-AD93-4C1F-A77E-410D744FCE9B}" type="parTrans" cxnId="{E1DFAFF9-93C9-4684-9F7C-26E9A16D8697}">
      <dgm:prSet/>
      <dgm:spPr/>
      <dgm:t>
        <a:bodyPr/>
        <a:lstStyle/>
        <a:p>
          <a:endParaRPr lang="ru-RU"/>
        </a:p>
      </dgm:t>
    </dgm:pt>
    <dgm:pt modelId="{26A01A7B-0D9C-49D4-A241-43EA115B6DF4}" type="sibTrans" cxnId="{E1DFAFF9-93C9-4684-9F7C-26E9A16D8697}">
      <dgm:prSet/>
      <dgm:spPr/>
      <dgm:t>
        <a:bodyPr/>
        <a:lstStyle/>
        <a:p>
          <a:endParaRPr lang="ru-RU"/>
        </a:p>
      </dgm:t>
    </dgm:pt>
    <dgm:pt modelId="{3C9F3033-030F-42E2-8029-264D2DD2455C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0" i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слідчого або прокурора</a:t>
          </a:r>
          <a:endParaRPr lang="ru-RU" sz="2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3BC80D-12A8-4654-87CD-445FED3B0B58}" type="parTrans" cxnId="{25B2ED69-A922-40DD-B722-3E3B4F491D35}">
      <dgm:prSet/>
      <dgm:spPr/>
      <dgm:t>
        <a:bodyPr/>
        <a:lstStyle/>
        <a:p>
          <a:endParaRPr lang="ru-RU"/>
        </a:p>
      </dgm:t>
    </dgm:pt>
    <dgm:pt modelId="{8C7DBDB3-9AFA-4086-90E1-283C70E169AD}" type="sibTrans" cxnId="{25B2ED69-A922-40DD-B722-3E3B4F491D35}">
      <dgm:prSet/>
      <dgm:spPr/>
      <dgm:t>
        <a:bodyPr/>
        <a:lstStyle/>
        <a:p>
          <a:endParaRPr lang="ru-RU"/>
        </a:p>
      </dgm:t>
    </dgm:pt>
    <dgm:pt modelId="{3953213A-8CFC-4E07-AD63-0FAD1B15EEC3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</a:t>
          </a:r>
          <a:endParaRPr lang="ru-RU" sz="2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CAD69-BCE5-418E-8943-391B461D3CCD}" type="parTrans" cxnId="{728CE7B3-EB43-4ED7-8C06-1F550B4A7E5F}">
      <dgm:prSet/>
      <dgm:spPr/>
      <dgm:t>
        <a:bodyPr/>
        <a:lstStyle/>
        <a:p>
          <a:endParaRPr lang="ru-RU"/>
        </a:p>
      </dgm:t>
    </dgm:pt>
    <dgm:pt modelId="{10B60877-C620-4564-A1B4-46FCDC772CBD}" type="sibTrans" cxnId="{728CE7B3-EB43-4ED7-8C06-1F550B4A7E5F}">
      <dgm:prSet/>
      <dgm:spPr/>
      <dgm:t>
        <a:bodyPr/>
        <a:lstStyle/>
        <a:p>
          <a:endParaRPr lang="ru-RU"/>
        </a:p>
      </dgm:t>
    </dgm:pt>
    <dgm:pt modelId="{CF8028E0-02AB-478D-872C-02897184612B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(ч. 2 ст. 232 КПК щодо проведення допиту, впізнання у режимі відеоконференції)</a:t>
          </a:r>
          <a:endParaRPr lang="ru-RU" sz="2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81A1A-1D02-4A5E-99C4-10312B8DC20F}" type="parTrans" cxnId="{6057CC07-1223-47DF-8015-7D9B2BD4EB5F}">
      <dgm:prSet/>
      <dgm:spPr/>
      <dgm:t>
        <a:bodyPr/>
        <a:lstStyle/>
        <a:p>
          <a:endParaRPr lang="ru-RU"/>
        </a:p>
      </dgm:t>
    </dgm:pt>
    <dgm:pt modelId="{38E82830-2F9C-4B35-9F95-AA88A19B58FB}" type="sibTrans" cxnId="{6057CC07-1223-47DF-8015-7D9B2BD4EB5F}">
      <dgm:prSet/>
      <dgm:spPr/>
      <dgm:t>
        <a:bodyPr/>
        <a:lstStyle/>
        <a:p>
          <a:endParaRPr lang="ru-RU"/>
        </a:p>
      </dgm:t>
    </dgm:pt>
    <dgm:pt modelId="{AC2CC0EA-B5EA-48DA-9E2D-6715CCCBA91B}" type="pres">
      <dgm:prSet presAssocID="{062C88FA-EBC6-485E-BDF6-1EC6C54235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DA51C17-3796-45BD-80FD-65C01E028CF8}" type="pres">
      <dgm:prSet presAssocID="{1C706B95-4425-476D-9A72-C4D381963A94}" presName="root1" presStyleCnt="0"/>
      <dgm:spPr/>
    </dgm:pt>
    <dgm:pt modelId="{D8D93D3A-224F-4556-B33F-B69939840D6B}" type="pres">
      <dgm:prSet presAssocID="{1C706B95-4425-476D-9A72-C4D381963A94}" presName="LevelOneTextNode" presStyleLbl="node0" presStyleIdx="0" presStyleCnt="1" custScaleX="84798" custScaleY="94433" custLinFactX="-66798" custLinFactNeighborX="-100000" custLinFactNeighborY="0">
        <dgm:presLayoutVars>
          <dgm:chPref val="3"/>
        </dgm:presLayoutVars>
      </dgm:prSet>
      <dgm:spPr/>
    </dgm:pt>
    <dgm:pt modelId="{405CCE2F-52E8-4759-BF87-349ECE6D3ECB}" type="pres">
      <dgm:prSet presAssocID="{1C706B95-4425-476D-9A72-C4D381963A94}" presName="level2hierChild" presStyleCnt="0"/>
      <dgm:spPr/>
    </dgm:pt>
    <dgm:pt modelId="{A3E9D4FF-AC57-44CA-A99D-2919D1AD09D8}" type="pres">
      <dgm:prSet presAssocID="{570B2A07-AD93-4C1F-A77E-410D744FCE9B}" presName="conn2-1" presStyleLbl="parChTrans1D2" presStyleIdx="0" presStyleCnt="4"/>
      <dgm:spPr/>
    </dgm:pt>
    <dgm:pt modelId="{F0CBA23E-CDB9-4CEE-B172-1F928567DAD1}" type="pres">
      <dgm:prSet presAssocID="{570B2A07-AD93-4C1F-A77E-410D744FCE9B}" presName="connTx" presStyleLbl="parChTrans1D2" presStyleIdx="0" presStyleCnt="4"/>
      <dgm:spPr/>
    </dgm:pt>
    <dgm:pt modelId="{121464DB-1A48-4578-B40E-71EE902FE02B}" type="pres">
      <dgm:prSet presAssocID="{6F371EFE-04D8-412E-8E1F-C4FCD9098616}" presName="root2" presStyleCnt="0"/>
      <dgm:spPr/>
    </dgm:pt>
    <dgm:pt modelId="{F0845A18-ECA0-4B68-AC4E-861261C39F06}" type="pres">
      <dgm:prSet presAssocID="{6F371EFE-04D8-412E-8E1F-C4FCD9098616}" presName="LevelTwoTextNode" presStyleLbl="node2" presStyleIdx="0" presStyleCnt="4" custScaleX="109152" custLinFactNeighborX="-1374" custLinFactNeighborY="-18559">
        <dgm:presLayoutVars>
          <dgm:chPref val="3"/>
        </dgm:presLayoutVars>
      </dgm:prSet>
      <dgm:spPr/>
    </dgm:pt>
    <dgm:pt modelId="{8E1EA4BD-A781-4465-95C0-803EB14B4417}" type="pres">
      <dgm:prSet presAssocID="{6F371EFE-04D8-412E-8E1F-C4FCD9098616}" presName="level3hierChild" presStyleCnt="0"/>
      <dgm:spPr/>
    </dgm:pt>
    <dgm:pt modelId="{312B2248-A669-44DB-BD0B-ED6098460FE6}" type="pres">
      <dgm:prSet presAssocID="{193BC80D-12A8-4654-87CD-445FED3B0B58}" presName="conn2-1" presStyleLbl="parChTrans1D2" presStyleIdx="1" presStyleCnt="4"/>
      <dgm:spPr/>
    </dgm:pt>
    <dgm:pt modelId="{EA238612-A45A-41BE-918D-DA6B298F26F1}" type="pres">
      <dgm:prSet presAssocID="{193BC80D-12A8-4654-87CD-445FED3B0B58}" presName="connTx" presStyleLbl="parChTrans1D2" presStyleIdx="1" presStyleCnt="4"/>
      <dgm:spPr/>
    </dgm:pt>
    <dgm:pt modelId="{E73D6FAB-A140-411B-8D8F-A360AD2D24C3}" type="pres">
      <dgm:prSet presAssocID="{3C9F3033-030F-42E2-8029-264D2DD2455C}" presName="root2" presStyleCnt="0"/>
      <dgm:spPr/>
    </dgm:pt>
    <dgm:pt modelId="{62A778A2-30D7-4037-9612-A7F1B671C06F}" type="pres">
      <dgm:prSet presAssocID="{3C9F3033-030F-42E2-8029-264D2DD2455C}" presName="LevelTwoTextNode" presStyleLbl="node2" presStyleIdx="1" presStyleCnt="4" custScaleX="109239" custLinFactNeighborX="-1773" custLinFactNeighborY="-9218">
        <dgm:presLayoutVars>
          <dgm:chPref val="3"/>
        </dgm:presLayoutVars>
      </dgm:prSet>
      <dgm:spPr/>
    </dgm:pt>
    <dgm:pt modelId="{E08C8308-37AE-4DF3-9A3C-A57D76623C97}" type="pres">
      <dgm:prSet presAssocID="{3C9F3033-030F-42E2-8029-264D2DD2455C}" presName="level3hierChild" presStyleCnt="0"/>
      <dgm:spPr/>
    </dgm:pt>
    <dgm:pt modelId="{CBF80F1F-459B-4566-AD53-1B6AB7E3147B}" type="pres">
      <dgm:prSet presAssocID="{221CAD69-BCE5-418E-8943-391B461D3CCD}" presName="conn2-1" presStyleLbl="parChTrans1D2" presStyleIdx="2" presStyleCnt="4"/>
      <dgm:spPr/>
    </dgm:pt>
    <dgm:pt modelId="{01708302-4B0E-467E-BA89-8E412DF99800}" type="pres">
      <dgm:prSet presAssocID="{221CAD69-BCE5-418E-8943-391B461D3CCD}" presName="connTx" presStyleLbl="parChTrans1D2" presStyleIdx="2" presStyleCnt="4"/>
      <dgm:spPr/>
    </dgm:pt>
    <dgm:pt modelId="{DF81B011-174E-4C84-BF6E-5A0E1E8FD37F}" type="pres">
      <dgm:prSet presAssocID="{3953213A-8CFC-4E07-AD63-0FAD1B15EEC3}" presName="root2" presStyleCnt="0"/>
      <dgm:spPr/>
    </dgm:pt>
    <dgm:pt modelId="{7C26F82F-781B-4024-AAC0-1B2A9F7A4D2B}" type="pres">
      <dgm:prSet presAssocID="{3953213A-8CFC-4E07-AD63-0FAD1B15EEC3}" presName="LevelTwoTextNode" presStyleLbl="node2" presStyleIdx="2" presStyleCnt="4" custScaleX="109336" custLinFactNeighborX="-1773" custLinFactNeighborY="-15224">
        <dgm:presLayoutVars>
          <dgm:chPref val="3"/>
        </dgm:presLayoutVars>
      </dgm:prSet>
      <dgm:spPr/>
    </dgm:pt>
    <dgm:pt modelId="{CEC18FCE-0F30-40FB-B31F-D2CC33C6EF5E}" type="pres">
      <dgm:prSet presAssocID="{3953213A-8CFC-4E07-AD63-0FAD1B15EEC3}" presName="level3hierChild" presStyleCnt="0"/>
      <dgm:spPr/>
    </dgm:pt>
    <dgm:pt modelId="{32B033F0-661D-4760-8C35-7AA9192704AA}" type="pres">
      <dgm:prSet presAssocID="{02D81A1A-1D02-4A5E-99C4-10312B8DC20F}" presName="conn2-1" presStyleLbl="parChTrans1D2" presStyleIdx="3" presStyleCnt="4"/>
      <dgm:spPr/>
    </dgm:pt>
    <dgm:pt modelId="{DA14CDF6-403C-4F83-840E-4E6C84FA60A5}" type="pres">
      <dgm:prSet presAssocID="{02D81A1A-1D02-4A5E-99C4-10312B8DC20F}" presName="connTx" presStyleLbl="parChTrans1D2" presStyleIdx="3" presStyleCnt="4"/>
      <dgm:spPr/>
    </dgm:pt>
    <dgm:pt modelId="{2D17F931-59FC-4753-B5F1-63F6EBA364DD}" type="pres">
      <dgm:prSet presAssocID="{CF8028E0-02AB-478D-872C-02897184612B}" presName="root2" presStyleCnt="0"/>
      <dgm:spPr/>
    </dgm:pt>
    <dgm:pt modelId="{D6428413-7194-41FA-AC1B-1D6220507130}" type="pres">
      <dgm:prSet presAssocID="{CF8028E0-02AB-478D-872C-02897184612B}" presName="LevelTwoTextNode" presStyleLbl="node2" presStyleIdx="3" presStyleCnt="4" custScaleX="107911" custScaleY="120261" custLinFactNeighborX="-1064" custLinFactNeighborY="-20930">
        <dgm:presLayoutVars>
          <dgm:chPref val="3"/>
        </dgm:presLayoutVars>
      </dgm:prSet>
      <dgm:spPr/>
    </dgm:pt>
    <dgm:pt modelId="{13060E9D-F28B-4E72-AD99-43060C7F392F}" type="pres">
      <dgm:prSet presAssocID="{CF8028E0-02AB-478D-872C-02897184612B}" presName="level3hierChild" presStyleCnt="0"/>
      <dgm:spPr/>
    </dgm:pt>
  </dgm:ptLst>
  <dgm:cxnLst>
    <dgm:cxn modelId="{6057CC07-1223-47DF-8015-7D9B2BD4EB5F}" srcId="{1C706B95-4425-476D-9A72-C4D381963A94}" destId="{CF8028E0-02AB-478D-872C-02897184612B}" srcOrd="3" destOrd="0" parTransId="{02D81A1A-1D02-4A5E-99C4-10312B8DC20F}" sibTransId="{38E82830-2F9C-4B35-9F95-AA88A19B58FB}"/>
    <dgm:cxn modelId="{89F6B433-4C5A-4133-83F9-99457D5E5BE0}" type="presOf" srcId="{193BC80D-12A8-4654-87CD-445FED3B0B58}" destId="{312B2248-A669-44DB-BD0B-ED6098460FE6}" srcOrd="0" destOrd="0" presId="urn:microsoft.com/office/officeart/2008/layout/HorizontalMultiLevelHierarchy"/>
    <dgm:cxn modelId="{8E0C1044-3011-4404-AC03-7633AB10EEB9}" srcId="{062C88FA-EBC6-485E-BDF6-1EC6C54235EC}" destId="{1C706B95-4425-476D-9A72-C4D381963A94}" srcOrd="0" destOrd="0" parTransId="{E4B273DD-A92A-436B-91B1-CA83469F6631}" sibTransId="{4BFE6289-7ED5-41F1-9815-81C6F0295F45}"/>
    <dgm:cxn modelId="{23B41666-C005-4AA1-A3E1-CCD70EC208EA}" type="presOf" srcId="{02D81A1A-1D02-4A5E-99C4-10312B8DC20F}" destId="{32B033F0-661D-4760-8C35-7AA9192704AA}" srcOrd="0" destOrd="0" presId="urn:microsoft.com/office/officeart/2008/layout/HorizontalMultiLevelHierarchy"/>
    <dgm:cxn modelId="{B5628F66-3DCB-4C3E-BCAC-9CA2B79D06C4}" type="presOf" srcId="{062C88FA-EBC6-485E-BDF6-1EC6C54235EC}" destId="{AC2CC0EA-B5EA-48DA-9E2D-6715CCCBA91B}" srcOrd="0" destOrd="0" presId="urn:microsoft.com/office/officeart/2008/layout/HorizontalMultiLevelHierarchy"/>
    <dgm:cxn modelId="{1BC85F47-82D8-4A64-9AE6-771D14DCC86E}" type="presOf" srcId="{221CAD69-BCE5-418E-8943-391B461D3CCD}" destId="{01708302-4B0E-467E-BA89-8E412DF99800}" srcOrd="1" destOrd="0" presId="urn:microsoft.com/office/officeart/2008/layout/HorizontalMultiLevelHierarchy"/>
    <dgm:cxn modelId="{25B2ED69-A922-40DD-B722-3E3B4F491D35}" srcId="{1C706B95-4425-476D-9A72-C4D381963A94}" destId="{3C9F3033-030F-42E2-8029-264D2DD2455C}" srcOrd="1" destOrd="0" parTransId="{193BC80D-12A8-4654-87CD-445FED3B0B58}" sibTransId="{8C7DBDB3-9AFA-4086-90E1-283C70E169AD}"/>
    <dgm:cxn modelId="{B60B0387-3632-42A2-81AC-23C3639BBCCC}" type="presOf" srcId="{CF8028E0-02AB-478D-872C-02897184612B}" destId="{D6428413-7194-41FA-AC1B-1D6220507130}" srcOrd="0" destOrd="0" presId="urn:microsoft.com/office/officeart/2008/layout/HorizontalMultiLevelHierarchy"/>
    <dgm:cxn modelId="{4586F389-E344-465E-83A3-01A78CE3D215}" type="presOf" srcId="{1C706B95-4425-476D-9A72-C4D381963A94}" destId="{D8D93D3A-224F-4556-B33F-B69939840D6B}" srcOrd="0" destOrd="0" presId="urn:microsoft.com/office/officeart/2008/layout/HorizontalMultiLevelHierarchy"/>
    <dgm:cxn modelId="{3D843F98-8B03-48FA-8C13-F81F681E707A}" type="presOf" srcId="{193BC80D-12A8-4654-87CD-445FED3B0B58}" destId="{EA238612-A45A-41BE-918D-DA6B298F26F1}" srcOrd="1" destOrd="0" presId="urn:microsoft.com/office/officeart/2008/layout/HorizontalMultiLevelHierarchy"/>
    <dgm:cxn modelId="{D53EFEA6-E3D7-499C-9AA4-D177278C8842}" type="presOf" srcId="{221CAD69-BCE5-418E-8943-391B461D3CCD}" destId="{CBF80F1F-459B-4566-AD53-1B6AB7E3147B}" srcOrd="0" destOrd="0" presId="urn:microsoft.com/office/officeart/2008/layout/HorizontalMultiLevelHierarchy"/>
    <dgm:cxn modelId="{728CE7B3-EB43-4ED7-8C06-1F550B4A7E5F}" srcId="{1C706B95-4425-476D-9A72-C4D381963A94}" destId="{3953213A-8CFC-4E07-AD63-0FAD1B15EEC3}" srcOrd="2" destOrd="0" parTransId="{221CAD69-BCE5-418E-8943-391B461D3CCD}" sibTransId="{10B60877-C620-4564-A1B4-46FCDC772CBD}"/>
    <dgm:cxn modelId="{6DEBC9B5-D8D4-41EC-ABF6-08DFF7580F82}" type="presOf" srcId="{02D81A1A-1D02-4A5E-99C4-10312B8DC20F}" destId="{DA14CDF6-403C-4F83-840E-4E6C84FA60A5}" srcOrd="1" destOrd="0" presId="urn:microsoft.com/office/officeart/2008/layout/HorizontalMultiLevelHierarchy"/>
    <dgm:cxn modelId="{F4DBD6C7-4FF5-43B5-A146-43EB61A9378A}" type="presOf" srcId="{570B2A07-AD93-4C1F-A77E-410D744FCE9B}" destId="{F0CBA23E-CDB9-4CEE-B172-1F928567DAD1}" srcOrd="1" destOrd="0" presId="urn:microsoft.com/office/officeart/2008/layout/HorizontalMultiLevelHierarchy"/>
    <dgm:cxn modelId="{F7C63AD1-D0DC-45CB-8C7F-0D3657599759}" type="presOf" srcId="{570B2A07-AD93-4C1F-A77E-410D744FCE9B}" destId="{A3E9D4FF-AC57-44CA-A99D-2919D1AD09D8}" srcOrd="0" destOrd="0" presId="urn:microsoft.com/office/officeart/2008/layout/HorizontalMultiLevelHierarchy"/>
    <dgm:cxn modelId="{F55526DD-C144-4E8E-8875-D6D7EC26B2CE}" type="presOf" srcId="{6F371EFE-04D8-412E-8E1F-C4FCD9098616}" destId="{F0845A18-ECA0-4B68-AC4E-861261C39F06}" srcOrd="0" destOrd="0" presId="urn:microsoft.com/office/officeart/2008/layout/HorizontalMultiLevelHierarchy"/>
    <dgm:cxn modelId="{07B0D2ED-048D-490E-BC15-921CFF58EE71}" type="presOf" srcId="{3C9F3033-030F-42E2-8029-264D2DD2455C}" destId="{62A778A2-30D7-4037-9612-A7F1B671C06F}" srcOrd="0" destOrd="0" presId="urn:microsoft.com/office/officeart/2008/layout/HorizontalMultiLevelHierarchy"/>
    <dgm:cxn modelId="{E1DFAFF9-93C9-4684-9F7C-26E9A16D8697}" srcId="{1C706B95-4425-476D-9A72-C4D381963A94}" destId="{6F371EFE-04D8-412E-8E1F-C4FCD9098616}" srcOrd="0" destOrd="0" parTransId="{570B2A07-AD93-4C1F-A77E-410D744FCE9B}" sibTransId="{26A01A7B-0D9C-49D4-A241-43EA115B6DF4}"/>
    <dgm:cxn modelId="{204100FB-9ED4-4DE3-827C-2FBD6FE8F409}" type="presOf" srcId="{3953213A-8CFC-4E07-AD63-0FAD1B15EEC3}" destId="{7C26F82F-781B-4024-AAC0-1B2A9F7A4D2B}" srcOrd="0" destOrd="0" presId="urn:microsoft.com/office/officeart/2008/layout/HorizontalMultiLevelHierarchy"/>
    <dgm:cxn modelId="{9086498D-C0E4-482E-AAA5-5BF2E7C31E45}" type="presParOf" srcId="{AC2CC0EA-B5EA-48DA-9E2D-6715CCCBA91B}" destId="{6DA51C17-3796-45BD-80FD-65C01E028CF8}" srcOrd="0" destOrd="0" presId="urn:microsoft.com/office/officeart/2008/layout/HorizontalMultiLevelHierarchy"/>
    <dgm:cxn modelId="{267168E6-0ABD-4FCE-950C-8A32FB9A663D}" type="presParOf" srcId="{6DA51C17-3796-45BD-80FD-65C01E028CF8}" destId="{D8D93D3A-224F-4556-B33F-B69939840D6B}" srcOrd="0" destOrd="0" presId="urn:microsoft.com/office/officeart/2008/layout/HorizontalMultiLevelHierarchy"/>
    <dgm:cxn modelId="{5981A33A-6D9B-42C8-82CD-DF958D0E7B28}" type="presParOf" srcId="{6DA51C17-3796-45BD-80FD-65C01E028CF8}" destId="{405CCE2F-52E8-4759-BF87-349ECE6D3ECB}" srcOrd="1" destOrd="0" presId="urn:microsoft.com/office/officeart/2008/layout/HorizontalMultiLevelHierarchy"/>
    <dgm:cxn modelId="{2D205A39-4BD6-4066-A5CE-FDD2C3939625}" type="presParOf" srcId="{405CCE2F-52E8-4759-BF87-349ECE6D3ECB}" destId="{A3E9D4FF-AC57-44CA-A99D-2919D1AD09D8}" srcOrd="0" destOrd="0" presId="urn:microsoft.com/office/officeart/2008/layout/HorizontalMultiLevelHierarchy"/>
    <dgm:cxn modelId="{101FD115-ED41-45C5-87B6-A973C76A1AFC}" type="presParOf" srcId="{A3E9D4FF-AC57-44CA-A99D-2919D1AD09D8}" destId="{F0CBA23E-CDB9-4CEE-B172-1F928567DAD1}" srcOrd="0" destOrd="0" presId="urn:microsoft.com/office/officeart/2008/layout/HorizontalMultiLevelHierarchy"/>
    <dgm:cxn modelId="{0D02D8E1-DB11-4E29-8AE5-5F85AACF769D}" type="presParOf" srcId="{405CCE2F-52E8-4759-BF87-349ECE6D3ECB}" destId="{121464DB-1A48-4578-B40E-71EE902FE02B}" srcOrd="1" destOrd="0" presId="urn:microsoft.com/office/officeart/2008/layout/HorizontalMultiLevelHierarchy"/>
    <dgm:cxn modelId="{9D6B1C6F-84C1-475F-AC4D-D5CF99C1102A}" type="presParOf" srcId="{121464DB-1A48-4578-B40E-71EE902FE02B}" destId="{F0845A18-ECA0-4B68-AC4E-861261C39F06}" srcOrd="0" destOrd="0" presId="urn:microsoft.com/office/officeart/2008/layout/HorizontalMultiLevelHierarchy"/>
    <dgm:cxn modelId="{39B006B9-F864-43DD-8C97-BF292974804C}" type="presParOf" srcId="{121464DB-1A48-4578-B40E-71EE902FE02B}" destId="{8E1EA4BD-A781-4465-95C0-803EB14B4417}" srcOrd="1" destOrd="0" presId="urn:microsoft.com/office/officeart/2008/layout/HorizontalMultiLevelHierarchy"/>
    <dgm:cxn modelId="{0388F605-F982-452B-BDC8-B6A1D5B11EF6}" type="presParOf" srcId="{405CCE2F-52E8-4759-BF87-349ECE6D3ECB}" destId="{312B2248-A669-44DB-BD0B-ED6098460FE6}" srcOrd="2" destOrd="0" presId="urn:microsoft.com/office/officeart/2008/layout/HorizontalMultiLevelHierarchy"/>
    <dgm:cxn modelId="{E8F9BB7D-D2BC-463A-AA0D-F70EADCDFD36}" type="presParOf" srcId="{312B2248-A669-44DB-BD0B-ED6098460FE6}" destId="{EA238612-A45A-41BE-918D-DA6B298F26F1}" srcOrd="0" destOrd="0" presId="urn:microsoft.com/office/officeart/2008/layout/HorizontalMultiLevelHierarchy"/>
    <dgm:cxn modelId="{79CAA035-28F6-4415-A069-9F8CEBC9EBF9}" type="presParOf" srcId="{405CCE2F-52E8-4759-BF87-349ECE6D3ECB}" destId="{E73D6FAB-A140-411B-8D8F-A360AD2D24C3}" srcOrd="3" destOrd="0" presId="urn:microsoft.com/office/officeart/2008/layout/HorizontalMultiLevelHierarchy"/>
    <dgm:cxn modelId="{814AA980-2E7A-484F-ACD4-4866CD9F8CB9}" type="presParOf" srcId="{E73D6FAB-A140-411B-8D8F-A360AD2D24C3}" destId="{62A778A2-30D7-4037-9612-A7F1B671C06F}" srcOrd="0" destOrd="0" presId="urn:microsoft.com/office/officeart/2008/layout/HorizontalMultiLevelHierarchy"/>
    <dgm:cxn modelId="{4C022A70-2DFC-49FE-ABF1-1B2DB3DAAE86}" type="presParOf" srcId="{E73D6FAB-A140-411B-8D8F-A360AD2D24C3}" destId="{E08C8308-37AE-4DF3-9A3C-A57D76623C97}" srcOrd="1" destOrd="0" presId="urn:microsoft.com/office/officeart/2008/layout/HorizontalMultiLevelHierarchy"/>
    <dgm:cxn modelId="{C0CF7AFE-C612-4ED5-9571-5F48B898AAEC}" type="presParOf" srcId="{405CCE2F-52E8-4759-BF87-349ECE6D3ECB}" destId="{CBF80F1F-459B-4566-AD53-1B6AB7E3147B}" srcOrd="4" destOrd="0" presId="urn:microsoft.com/office/officeart/2008/layout/HorizontalMultiLevelHierarchy"/>
    <dgm:cxn modelId="{99AA10B1-365E-4E52-BFFC-1263F32E4663}" type="presParOf" srcId="{CBF80F1F-459B-4566-AD53-1B6AB7E3147B}" destId="{01708302-4B0E-467E-BA89-8E412DF99800}" srcOrd="0" destOrd="0" presId="urn:microsoft.com/office/officeart/2008/layout/HorizontalMultiLevelHierarchy"/>
    <dgm:cxn modelId="{9E303DD0-3EFE-479E-85DD-1E25CE06AA4A}" type="presParOf" srcId="{405CCE2F-52E8-4759-BF87-349ECE6D3ECB}" destId="{DF81B011-174E-4C84-BF6E-5A0E1E8FD37F}" srcOrd="5" destOrd="0" presId="urn:microsoft.com/office/officeart/2008/layout/HorizontalMultiLevelHierarchy"/>
    <dgm:cxn modelId="{26900A1B-0E74-40CD-90AE-1712C40C98DC}" type="presParOf" srcId="{DF81B011-174E-4C84-BF6E-5A0E1E8FD37F}" destId="{7C26F82F-781B-4024-AAC0-1B2A9F7A4D2B}" srcOrd="0" destOrd="0" presId="urn:microsoft.com/office/officeart/2008/layout/HorizontalMultiLevelHierarchy"/>
    <dgm:cxn modelId="{258A454E-BBF5-4A00-921C-83FF916249ED}" type="presParOf" srcId="{DF81B011-174E-4C84-BF6E-5A0E1E8FD37F}" destId="{CEC18FCE-0F30-40FB-B31F-D2CC33C6EF5E}" srcOrd="1" destOrd="0" presId="urn:microsoft.com/office/officeart/2008/layout/HorizontalMultiLevelHierarchy"/>
    <dgm:cxn modelId="{9F45595B-0D1B-435E-85D6-B770E03AE003}" type="presParOf" srcId="{405CCE2F-52E8-4759-BF87-349ECE6D3ECB}" destId="{32B033F0-661D-4760-8C35-7AA9192704AA}" srcOrd="6" destOrd="0" presId="urn:microsoft.com/office/officeart/2008/layout/HorizontalMultiLevelHierarchy"/>
    <dgm:cxn modelId="{42AA8023-1F94-4DA7-AC47-9A735D7DE4BF}" type="presParOf" srcId="{32B033F0-661D-4760-8C35-7AA9192704AA}" destId="{DA14CDF6-403C-4F83-840E-4E6C84FA60A5}" srcOrd="0" destOrd="0" presId="urn:microsoft.com/office/officeart/2008/layout/HorizontalMultiLevelHierarchy"/>
    <dgm:cxn modelId="{073D83EE-CC62-4DBA-A591-C69674F720B2}" type="presParOf" srcId="{405CCE2F-52E8-4759-BF87-349ECE6D3ECB}" destId="{2D17F931-59FC-4753-B5F1-63F6EBA364DD}" srcOrd="7" destOrd="0" presId="urn:microsoft.com/office/officeart/2008/layout/HorizontalMultiLevelHierarchy"/>
    <dgm:cxn modelId="{E94D1B5F-291E-40F0-BBD1-EBA6036ABE49}" type="presParOf" srcId="{2D17F931-59FC-4753-B5F1-63F6EBA364DD}" destId="{D6428413-7194-41FA-AC1B-1D6220507130}" srcOrd="0" destOrd="0" presId="urn:microsoft.com/office/officeart/2008/layout/HorizontalMultiLevelHierarchy"/>
    <dgm:cxn modelId="{CDDB3185-7244-4E2D-8643-2DCE59440D9D}" type="presParOf" srcId="{2D17F931-59FC-4753-B5F1-63F6EBA364DD}" destId="{13060E9D-F28B-4E72-AD99-43060C7F39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23191D-B7BC-4BC9-B9B8-C24B4D5067E4}" type="doc">
      <dgm:prSet loTypeId="urn:microsoft.com/office/officeart/2008/layout/VerticalCurvedList" loCatId="list" qsTypeId="urn:microsoft.com/office/officeart/2005/8/quickstyle/3d7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8CCEF4F2-6E7C-4B9A-85EF-287D82238504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1" i="0">
              <a:latin typeface="Times New Roman" panose="02020603050405020304" pitchFamily="18" charset="0"/>
              <a:cs typeface="Times New Roman" panose="02020603050405020304" pitchFamily="18" charset="0"/>
            </a:rPr>
            <a:t>Потерпілого (ст.ст. 55-59, 95, 104, 106, 223-226, 353 КПК)</a:t>
          </a:r>
          <a:endParaRPr lang="ru-RU" sz="2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5FF2B5-EC35-4C5C-934A-BC9839DDCD40}" type="parTrans" cxnId="{DCF5E567-5677-4C34-8561-0FEF27283166}">
      <dgm:prSet/>
      <dgm:spPr/>
      <dgm:t>
        <a:bodyPr/>
        <a:lstStyle/>
        <a:p>
          <a:endParaRPr lang="ru-RU"/>
        </a:p>
      </dgm:t>
    </dgm:pt>
    <dgm:pt modelId="{3184E54A-0E65-4EDA-9599-FC33E5C4615A}" type="sibTrans" cxnId="{DCF5E567-5677-4C34-8561-0FEF2728316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EC14A79-5FB0-463D-865D-5EBA24040207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1" i="0">
              <a:latin typeface="Times New Roman" panose="02020603050405020304" pitchFamily="18" charset="0"/>
              <a:cs typeface="Times New Roman" panose="02020603050405020304" pitchFamily="18" charset="0"/>
            </a:rPr>
            <a:t>Підозрюваного ( ст.ст. 42, 95, 104, 106, 223, 224 КПК)</a:t>
          </a:r>
          <a:endParaRPr lang="ru-RU" sz="2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2DFA2-7B17-406B-B1A8-92B80DA2B8E6}" type="parTrans" cxnId="{73753D27-9337-484F-B6A0-0FF94645D419}">
      <dgm:prSet/>
      <dgm:spPr/>
      <dgm:t>
        <a:bodyPr/>
        <a:lstStyle/>
        <a:p>
          <a:endParaRPr lang="ru-RU"/>
        </a:p>
      </dgm:t>
    </dgm:pt>
    <dgm:pt modelId="{8CAC70FB-A4E7-4A37-9E3A-417F0FEA3588}" type="sibTrans" cxnId="{73753D27-9337-484F-B6A0-0FF94645D419}">
      <dgm:prSet/>
      <dgm:spPr/>
      <dgm:t>
        <a:bodyPr/>
        <a:lstStyle/>
        <a:p>
          <a:endParaRPr lang="ru-RU"/>
        </a:p>
      </dgm:t>
    </dgm:pt>
    <dgm:pt modelId="{92E9233D-D3B7-4954-AD9A-EB19E5850EC3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1" i="0">
              <a:latin typeface="Times New Roman" panose="02020603050405020304" pitchFamily="18" charset="0"/>
              <a:cs typeface="Times New Roman" panose="02020603050405020304" pitchFamily="18" charset="0"/>
            </a:rPr>
            <a:t>Допит експерта (ст.ст. 69, 225, 356 КПК) – в суді</a:t>
          </a:r>
          <a:endParaRPr lang="ru-RU" sz="2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54BEE5-0274-4EFB-90D5-51095FE97C0E}" type="parTrans" cxnId="{2E066297-9318-454C-AAC3-0B3A4F2B35F4}">
      <dgm:prSet/>
      <dgm:spPr/>
      <dgm:t>
        <a:bodyPr/>
        <a:lstStyle/>
        <a:p>
          <a:endParaRPr lang="ru-RU"/>
        </a:p>
      </dgm:t>
    </dgm:pt>
    <dgm:pt modelId="{891D2348-AD3A-4D3A-B531-832CF08FBFE1}" type="sibTrans" cxnId="{2E066297-9318-454C-AAC3-0B3A4F2B35F4}">
      <dgm:prSet/>
      <dgm:spPr/>
      <dgm:t>
        <a:bodyPr/>
        <a:lstStyle/>
        <a:p>
          <a:endParaRPr lang="ru-RU"/>
        </a:p>
      </dgm:t>
    </dgm:pt>
    <dgm:pt modelId="{69FF1C7A-1400-4ACC-B5AE-52D88FFE6F69}">
      <dgm:prSet phldrT="[Текст]" custT="1"/>
      <dgm:spPr>
        <a:solidFill>
          <a:srgbClr val="CADCEE"/>
        </a:solidFill>
      </dgm:spPr>
      <dgm:t>
        <a:bodyPr/>
        <a:lstStyle/>
        <a:p>
          <a:pPr algn="l"/>
          <a:r>
            <a:rPr lang="uk-UA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Допит цивільного позивача та відповідача (ст. 61, 62 КПК)</a:t>
          </a:r>
          <a:endParaRPr lang="ru-RU" sz="2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C7A102-1693-4BDF-BA16-E4C2BD75ED3C}" type="parTrans" cxnId="{C479CD1A-4F97-40F4-8471-FBE41EEBB354}">
      <dgm:prSet/>
      <dgm:spPr/>
      <dgm:t>
        <a:bodyPr/>
        <a:lstStyle/>
        <a:p>
          <a:endParaRPr lang="ru-RU"/>
        </a:p>
      </dgm:t>
    </dgm:pt>
    <dgm:pt modelId="{E2CF86E7-D36F-4675-BFF3-FEE38E51DDFB}" type="sibTrans" cxnId="{C479CD1A-4F97-40F4-8471-FBE41EEBB354}">
      <dgm:prSet/>
      <dgm:spPr/>
      <dgm:t>
        <a:bodyPr/>
        <a:lstStyle/>
        <a:p>
          <a:endParaRPr lang="ru-RU"/>
        </a:p>
      </dgm:t>
    </dgm:pt>
    <dgm:pt modelId="{C5AEE59E-AD40-4329-8219-E5FEB29307B0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Свідка (</a:t>
          </a:r>
          <a:r>
            <a:rPr lang="uk-UA" sz="2400" b="1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ст.ст</a:t>
          </a:r>
          <a:r>
            <a:rPr lang="uk-UA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. 65-67, 95, 96, 104, 106, 223-225, 226, 352 КПК)</a:t>
          </a:r>
          <a:endParaRPr lang="ru-RU" sz="2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9B66A-B56F-4440-B3B2-330F789185D8}" type="parTrans" cxnId="{3645F6D3-4287-4B6F-8F00-4D7AA8535FBE}">
      <dgm:prSet/>
      <dgm:spPr/>
      <dgm:t>
        <a:bodyPr/>
        <a:lstStyle/>
        <a:p>
          <a:endParaRPr lang="ru-RU"/>
        </a:p>
      </dgm:t>
    </dgm:pt>
    <dgm:pt modelId="{5DD81230-A43F-48D1-9769-7A8F5B7CF04A}" type="sibTrans" cxnId="{3645F6D3-4287-4B6F-8F00-4D7AA8535FBE}">
      <dgm:prSet/>
      <dgm:spPr/>
      <dgm:t>
        <a:bodyPr/>
        <a:lstStyle/>
        <a:p>
          <a:endParaRPr lang="ru-RU"/>
        </a:p>
      </dgm:t>
    </dgm:pt>
    <dgm:pt modelId="{0333C379-D6F8-407D-BD29-897FCD099063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b="1" i="0">
              <a:latin typeface="Times New Roman" panose="02020603050405020304" pitchFamily="18" charset="0"/>
              <a:cs typeface="Times New Roman" panose="02020603050405020304" pitchFamily="18" charset="0"/>
            </a:rPr>
            <a:t>Допит обвинуваченого (ст. 351 КПК) – в судових стадіях</a:t>
          </a:r>
          <a:endParaRPr lang="ru-RU" sz="2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66830-0F07-4807-86C2-6B9F40422301}" type="parTrans" cxnId="{2BB51EF8-9A57-401C-A489-1AA491E4851C}">
      <dgm:prSet/>
      <dgm:spPr/>
      <dgm:t>
        <a:bodyPr/>
        <a:lstStyle/>
        <a:p>
          <a:endParaRPr lang="ru-RU"/>
        </a:p>
      </dgm:t>
    </dgm:pt>
    <dgm:pt modelId="{C5B54909-D539-4A6B-9793-D1CC00DC354C}" type="sibTrans" cxnId="{2BB51EF8-9A57-401C-A489-1AA491E4851C}">
      <dgm:prSet/>
      <dgm:spPr/>
      <dgm:t>
        <a:bodyPr/>
        <a:lstStyle/>
        <a:p>
          <a:endParaRPr lang="ru-RU"/>
        </a:p>
      </dgm:t>
    </dgm:pt>
    <dgm:pt modelId="{E59C9154-EAB3-4DB6-8C4F-A88346869261}" type="pres">
      <dgm:prSet presAssocID="{5423191D-B7BC-4BC9-B9B8-C24B4D5067E4}" presName="Name0" presStyleCnt="0">
        <dgm:presLayoutVars>
          <dgm:chMax val="7"/>
          <dgm:chPref val="7"/>
          <dgm:dir/>
        </dgm:presLayoutVars>
      </dgm:prSet>
      <dgm:spPr/>
    </dgm:pt>
    <dgm:pt modelId="{9D150E52-1DDE-433D-87F6-9142485C2F69}" type="pres">
      <dgm:prSet presAssocID="{5423191D-B7BC-4BC9-B9B8-C24B4D5067E4}" presName="Name1" presStyleCnt="0"/>
      <dgm:spPr/>
    </dgm:pt>
    <dgm:pt modelId="{48FC6599-0446-4D3F-B6D0-FC73A9938408}" type="pres">
      <dgm:prSet presAssocID="{5423191D-B7BC-4BC9-B9B8-C24B4D5067E4}" presName="cycle" presStyleCnt="0"/>
      <dgm:spPr/>
    </dgm:pt>
    <dgm:pt modelId="{6E65F9ED-75BC-43EB-9E7B-899E3ED18C22}" type="pres">
      <dgm:prSet presAssocID="{5423191D-B7BC-4BC9-B9B8-C24B4D5067E4}" presName="srcNode" presStyleLbl="node1" presStyleIdx="0" presStyleCnt="6"/>
      <dgm:spPr/>
    </dgm:pt>
    <dgm:pt modelId="{BBF4B884-BA1C-4463-9AC7-FCA7F8F1F2B0}" type="pres">
      <dgm:prSet presAssocID="{5423191D-B7BC-4BC9-B9B8-C24B4D5067E4}" presName="conn" presStyleLbl="parChTrans1D2" presStyleIdx="0" presStyleCnt="1"/>
      <dgm:spPr/>
    </dgm:pt>
    <dgm:pt modelId="{2EA73173-4DCF-4F97-B17E-53E33D906EA9}" type="pres">
      <dgm:prSet presAssocID="{5423191D-B7BC-4BC9-B9B8-C24B4D5067E4}" presName="extraNode" presStyleLbl="node1" presStyleIdx="0" presStyleCnt="6"/>
      <dgm:spPr/>
    </dgm:pt>
    <dgm:pt modelId="{D6962DA3-7BD4-4B67-BE61-47294C57F91A}" type="pres">
      <dgm:prSet presAssocID="{5423191D-B7BC-4BC9-B9B8-C24B4D5067E4}" presName="dstNode" presStyleLbl="node1" presStyleIdx="0" presStyleCnt="6"/>
      <dgm:spPr/>
    </dgm:pt>
    <dgm:pt modelId="{DF288F64-8D12-419A-B313-E7F3EE02B663}" type="pres">
      <dgm:prSet presAssocID="{8CCEF4F2-6E7C-4B9A-85EF-287D82238504}" presName="text_1" presStyleLbl="node1" presStyleIdx="0" presStyleCnt="6">
        <dgm:presLayoutVars>
          <dgm:bulletEnabled val="1"/>
        </dgm:presLayoutVars>
      </dgm:prSet>
      <dgm:spPr/>
    </dgm:pt>
    <dgm:pt modelId="{30F13255-81DB-40FB-AEBD-2EB54CCBCA8C}" type="pres">
      <dgm:prSet presAssocID="{8CCEF4F2-6E7C-4B9A-85EF-287D82238504}" presName="accent_1" presStyleCnt="0"/>
      <dgm:spPr/>
    </dgm:pt>
    <dgm:pt modelId="{26656D6F-7647-424B-BA03-BEDB841624F1}" type="pres">
      <dgm:prSet presAssocID="{8CCEF4F2-6E7C-4B9A-85EF-287D82238504}" presName="accentRepeatNode" presStyleLbl="solidFgAcc1" presStyleIdx="0" presStyleCnt="6" custLinFactNeighborY="5443"/>
      <dgm:spPr/>
    </dgm:pt>
    <dgm:pt modelId="{754C01C2-E790-4975-AE78-E69B4A26685C}" type="pres">
      <dgm:prSet presAssocID="{EEC14A79-5FB0-463D-865D-5EBA24040207}" presName="text_2" presStyleLbl="node1" presStyleIdx="1" presStyleCnt="6">
        <dgm:presLayoutVars>
          <dgm:bulletEnabled val="1"/>
        </dgm:presLayoutVars>
      </dgm:prSet>
      <dgm:spPr/>
    </dgm:pt>
    <dgm:pt modelId="{EB059B8F-26F9-4C43-8F5A-7BDF4F64CD97}" type="pres">
      <dgm:prSet presAssocID="{EEC14A79-5FB0-463D-865D-5EBA24040207}" presName="accent_2" presStyleCnt="0"/>
      <dgm:spPr/>
    </dgm:pt>
    <dgm:pt modelId="{E730309B-F548-43F8-8912-37196D58DD1F}" type="pres">
      <dgm:prSet presAssocID="{EEC14A79-5FB0-463D-865D-5EBA24040207}" presName="accentRepeatNode" presStyleLbl="solidFgAcc1" presStyleIdx="1" presStyleCnt="6"/>
      <dgm:spPr/>
    </dgm:pt>
    <dgm:pt modelId="{52376FAA-F0CF-45AB-9FA2-2D35EDF8C35D}" type="pres">
      <dgm:prSet presAssocID="{92E9233D-D3B7-4954-AD9A-EB19E5850EC3}" presName="text_3" presStyleLbl="node1" presStyleIdx="2" presStyleCnt="6">
        <dgm:presLayoutVars>
          <dgm:bulletEnabled val="1"/>
        </dgm:presLayoutVars>
      </dgm:prSet>
      <dgm:spPr/>
    </dgm:pt>
    <dgm:pt modelId="{E3A43CC0-CC86-49B5-ADF2-962B63F8E0F9}" type="pres">
      <dgm:prSet presAssocID="{92E9233D-D3B7-4954-AD9A-EB19E5850EC3}" presName="accent_3" presStyleCnt="0"/>
      <dgm:spPr/>
    </dgm:pt>
    <dgm:pt modelId="{4115E7BA-BB84-41FE-A27C-767DBB3784A6}" type="pres">
      <dgm:prSet presAssocID="{92E9233D-D3B7-4954-AD9A-EB19E5850EC3}" presName="accentRepeatNode" presStyleLbl="solidFgAcc1" presStyleIdx="2" presStyleCnt="6"/>
      <dgm:spPr/>
    </dgm:pt>
    <dgm:pt modelId="{3F34265E-4CE3-4B85-9988-BBF6EF0E8E26}" type="pres">
      <dgm:prSet presAssocID="{69FF1C7A-1400-4ACC-B5AE-52D88FFE6F69}" presName="text_4" presStyleLbl="node1" presStyleIdx="3" presStyleCnt="6">
        <dgm:presLayoutVars>
          <dgm:bulletEnabled val="1"/>
        </dgm:presLayoutVars>
      </dgm:prSet>
      <dgm:spPr/>
    </dgm:pt>
    <dgm:pt modelId="{62992E1B-0CEC-4335-A409-8003EB26D6EA}" type="pres">
      <dgm:prSet presAssocID="{69FF1C7A-1400-4ACC-B5AE-52D88FFE6F69}" presName="accent_4" presStyleCnt="0"/>
      <dgm:spPr/>
    </dgm:pt>
    <dgm:pt modelId="{BC6CCDCF-9BC8-44E3-A6E3-5C261B8A9C46}" type="pres">
      <dgm:prSet presAssocID="{69FF1C7A-1400-4ACC-B5AE-52D88FFE6F69}" presName="accentRepeatNode" presStyleLbl="solidFgAcc1" presStyleIdx="3" presStyleCnt="6"/>
      <dgm:spPr/>
    </dgm:pt>
    <dgm:pt modelId="{F15C816C-8170-421F-8620-3F39C575BB5B}" type="pres">
      <dgm:prSet presAssocID="{C5AEE59E-AD40-4329-8219-E5FEB29307B0}" presName="text_5" presStyleLbl="node1" presStyleIdx="4" presStyleCnt="6">
        <dgm:presLayoutVars>
          <dgm:bulletEnabled val="1"/>
        </dgm:presLayoutVars>
      </dgm:prSet>
      <dgm:spPr/>
    </dgm:pt>
    <dgm:pt modelId="{82224456-B613-4402-A11F-76ACC0C7796D}" type="pres">
      <dgm:prSet presAssocID="{C5AEE59E-AD40-4329-8219-E5FEB29307B0}" presName="accent_5" presStyleCnt="0"/>
      <dgm:spPr/>
    </dgm:pt>
    <dgm:pt modelId="{509D7FDB-24C5-472D-8425-8645598DE9DB}" type="pres">
      <dgm:prSet presAssocID="{C5AEE59E-AD40-4329-8219-E5FEB29307B0}" presName="accentRepeatNode" presStyleLbl="solidFgAcc1" presStyleIdx="4" presStyleCnt="6"/>
      <dgm:spPr/>
    </dgm:pt>
    <dgm:pt modelId="{3B9B44E0-D75E-4F1C-877B-1C14F8F5C5AC}" type="pres">
      <dgm:prSet presAssocID="{0333C379-D6F8-407D-BD29-897FCD099063}" presName="text_6" presStyleLbl="node1" presStyleIdx="5" presStyleCnt="6">
        <dgm:presLayoutVars>
          <dgm:bulletEnabled val="1"/>
        </dgm:presLayoutVars>
      </dgm:prSet>
      <dgm:spPr/>
    </dgm:pt>
    <dgm:pt modelId="{24A0EE7C-AD7C-4F4C-86F4-8B377C2E4C04}" type="pres">
      <dgm:prSet presAssocID="{0333C379-D6F8-407D-BD29-897FCD099063}" presName="accent_6" presStyleCnt="0"/>
      <dgm:spPr/>
    </dgm:pt>
    <dgm:pt modelId="{B515FAD1-2CA2-42E2-BFD2-CC002F5A546D}" type="pres">
      <dgm:prSet presAssocID="{0333C379-D6F8-407D-BD29-897FCD099063}" presName="accentRepeatNode" presStyleLbl="solidFgAcc1" presStyleIdx="5" presStyleCnt="6"/>
      <dgm:spPr/>
    </dgm:pt>
  </dgm:ptLst>
  <dgm:cxnLst>
    <dgm:cxn modelId="{60091910-437E-4A1B-97BA-7D0DA27DC2F5}" type="presOf" srcId="{3184E54A-0E65-4EDA-9599-FC33E5C4615A}" destId="{BBF4B884-BA1C-4463-9AC7-FCA7F8F1F2B0}" srcOrd="0" destOrd="0" presId="urn:microsoft.com/office/officeart/2008/layout/VerticalCurvedList"/>
    <dgm:cxn modelId="{C479CD1A-4F97-40F4-8471-FBE41EEBB354}" srcId="{5423191D-B7BC-4BC9-B9B8-C24B4D5067E4}" destId="{69FF1C7A-1400-4ACC-B5AE-52D88FFE6F69}" srcOrd="3" destOrd="0" parTransId="{33C7A102-1693-4BDF-BA16-E4C2BD75ED3C}" sibTransId="{E2CF86E7-D36F-4675-BFF3-FEE38E51DDFB}"/>
    <dgm:cxn modelId="{73753D27-9337-484F-B6A0-0FF94645D419}" srcId="{5423191D-B7BC-4BC9-B9B8-C24B4D5067E4}" destId="{EEC14A79-5FB0-463D-865D-5EBA24040207}" srcOrd="1" destOrd="0" parTransId="{6332DFA2-7B17-406B-B1A8-92B80DA2B8E6}" sibTransId="{8CAC70FB-A4E7-4A37-9E3A-417F0FEA3588}"/>
    <dgm:cxn modelId="{F063C446-AA54-4A14-855F-B059A148B035}" type="presOf" srcId="{92E9233D-D3B7-4954-AD9A-EB19E5850EC3}" destId="{52376FAA-F0CF-45AB-9FA2-2D35EDF8C35D}" srcOrd="0" destOrd="0" presId="urn:microsoft.com/office/officeart/2008/layout/VerticalCurvedList"/>
    <dgm:cxn modelId="{DCF5E567-5677-4C34-8561-0FEF27283166}" srcId="{5423191D-B7BC-4BC9-B9B8-C24B4D5067E4}" destId="{8CCEF4F2-6E7C-4B9A-85EF-287D82238504}" srcOrd="0" destOrd="0" parTransId="{785FF2B5-EC35-4C5C-934A-BC9839DDCD40}" sibTransId="{3184E54A-0E65-4EDA-9599-FC33E5C4615A}"/>
    <dgm:cxn modelId="{40D5EF4B-301E-40D3-8FE8-A29E34D43BCF}" type="presOf" srcId="{0333C379-D6F8-407D-BD29-897FCD099063}" destId="{3B9B44E0-D75E-4F1C-877B-1C14F8F5C5AC}" srcOrd="0" destOrd="0" presId="urn:microsoft.com/office/officeart/2008/layout/VerticalCurvedList"/>
    <dgm:cxn modelId="{B7202F72-A198-4213-8006-E582C162E767}" type="presOf" srcId="{8CCEF4F2-6E7C-4B9A-85EF-287D82238504}" destId="{DF288F64-8D12-419A-B313-E7F3EE02B663}" srcOrd="0" destOrd="0" presId="urn:microsoft.com/office/officeart/2008/layout/VerticalCurvedList"/>
    <dgm:cxn modelId="{2B43038D-F813-4837-A2DA-4FE44C26D6E8}" type="presOf" srcId="{5423191D-B7BC-4BC9-B9B8-C24B4D5067E4}" destId="{E59C9154-EAB3-4DB6-8C4F-A88346869261}" srcOrd="0" destOrd="0" presId="urn:microsoft.com/office/officeart/2008/layout/VerticalCurvedList"/>
    <dgm:cxn modelId="{2E066297-9318-454C-AAC3-0B3A4F2B35F4}" srcId="{5423191D-B7BC-4BC9-B9B8-C24B4D5067E4}" destId="{92E9233D-D3B7-4954-AD9A-EB19E5850EC3}" srcOrd="2" destOrd="0" parTransId="{7754BEE5-0274-4EFB-90D5-51095FE97C0E}" sibTransId="{891D2348-AD3A-4D3A-B531-832CF08FBFE1}"/>
    <dgm:cxn modelId="{31F9A999-4A31-4AE1-98E8-BBC8ABF6C3BA}" type="presOf" srcId="{69FF1C7A-1400-4ACC-B5AE-52D88FFE6F69}" destId="{3F34265E-4CE3-4B85-9988-BBF6EF0E8E26}" srcOrd="0" destOrd="0" presId="urn:microsoft.com/office/officeart/2008/layout/VerticalCurvedList"/>
    <dgm:cxn modelId="{870016B0-BCA5-494A-8E37-CB9CB4A41D98}" type="presOf" srcId="{EEC14A79-5FB0-463D-865D-5EBA24040207}" destId="{754C01C2-E790-4975-AE78-E69B4A26685C}" srcOrd="0" destOrd="0" presId="urn:microsoft.com/office/officeart/2008/layout/VerticalCurvedList"/>
    <dgm:cxn modelId="{3645F6D3-4287-4B6F-8F00-4D7AA8535FBE}" srcId="{5423191D-B7BC-4BC9-B9B8-C24B4D5067E4}" destId="{C5AEE59E-AD40-4329-8219-E5FEB29307B0}" srcOrd="4" destOrd="0" parTransId="{6669B66A-B56F-4440-B3B2-330F789185D8}" sibTransId="{5DD81230-A43F-48D1-9769-7A8F5B7CF04A}"/>
    <dgm:cxn modelId="{2384BFDE-0CF2-4A45-93B5-BAD928959DBA}" type="presOf" srcId="{C5AEE59E-AD40-4329-8219-E5FEB29307B0}" destId="{F15C816C-8170-421F-8620-3F39C575BB5B}" srcOrd="0" destOrd="0" presId="urn:microsoft.com/office/officeart/2008/layout/VerticalCurvedList"/>
    <dgm:cxn modelId="{2BB51EF8-9A57-401C-A489-1AA491E4851C}" srcId="{5423191D-B7BC-4BC9-B9B8-C24B4D5067E4}" destId="{0333C379-D6F8-407D-BD29-897FCD099063}" srcOrd="5" destOrd="0" parTransId="{3E066830-0F07-4807-86C2-6B9F40422301}" sibTransId="{C5B54909-D539-4A6B-9793-D1CC00DC354C}"/>
    <dgm:cxn modelId="{EE85B9EB-221E-40EC-9CFB-4A138D60C7F5}" type="presParOf" srcId="{E59C9154-EAB3-4DB6-8C4F-A88346869261}" destId="{9D150E52-1DDE-433D-87F6-9142485C2F69}" srcOrd="0" destOrd="0" presId="urn:microsoft.com/office/officeart/2008/layout/VerticalCurvedList"/>
    <dgm:cxn modelId="{10DDBE50-9E53-4941-8BEC-282BD21ABB7F}" type="presParOf" srcId="{9D150E52-1DDE-433D-87F6-9142485C2F69}" destId="{48FC6599-0446-4D3F-B6D0-FC73A9938408}" srcOrd="0" destOrd="0" presId="urn:microsoft.com/office/officeart/2008/layout/VerticalCurvedList"/>
    <dgm:cxn modelId="{395F98FD-09C9-452D-87AB-A2EA8AF7C205}" type="presParOf" srcId="{48FC6599-0446-4D3F-B6D0-FC73A9938408}" destId="{6E65F9ED-75BC-43EB-9E7B-899E3ED18C22}" srcOrd="0" destOrd="0" presId="urn:microsoft.com/office/officeart/2008/layout/VerticalCurvedList"/>
    <dgm:cxn modelId="{BF6608AB-77A3-46DC-B751-1FFFB61D02F4}" type="presParOf" srcId="{48FC6599-0446-4D3F-B6D0-FC73A9938408}" destId="{BBF4B884-BA1C-4463-9AC7-FCA7F8F1F2B0}" srcOrd="1" destOrd="0" presId="urn:microsoft.com/office/officeart/2008/layout/VerticalCurvedList"/>
    <dgm:cxn modelId="{71C0D7E0-A555-42FC-93AC-9AA70641F0CC}" type="presParOf" srcId="{48FC6599-0446-4D3F-B6D0-FC73A9938408}" destId="{2EA73173-4DCF-4F97-B17E-53E33D906EA9}" srcOrd="2" destOrd="0" presId="urn:microsoft.com/office/officeart/2008/layout/VerticalCurvedList"/>
    <dgm:cxn modelId="{A96812B0-4575-4437-9037-135C3A3EC778}" type="presParOf" srcId="{48FC6599-0446-4D3F-B6D0-FC73A9938408}" destId="{D6962DA3-7BD4-4B67-BE61-47294C57F91A}" srcOrd="3" destOrd="0" presId="urn:microsoft.com/office/officeart/2008/layout/VerticalCurvedList"/>
    <dgm:cxn modelId="{28ACC985-06A6-494B-AA51-7362F5A569CD}" type="presParOf" srcId="{9D150E52-1DDE-433D-87F6-9142485C2F69}" destId="{DF288F64-8D12-419A-B313-E7F3EE02B663}" srcOrd="1" destOrd="0" presId="urn:microsoft.com/office/officeart/2008/layout/VerticalCurvedList"/>
    <dgm:cxn modelId="{66D201F2-B08A-4F6C-A1E5-289B728F24C3}" type="presParOf" srcId="{9D150E52-1DDE-433D-87F6-9142485C2F69}" destId="{30F13255-81DB-40FB-AEBD-2EB54CCBCA8C}" srcOrd="2" destOrd="0" presId="urn:microsoft.com/office/officeart/2008/layout/VerticalCurvedList"/>
    <dgm:cxn modelId="{59E0237F-7B1E-428F-BF41-28421F66D9A4}" type="presParOf" srcId="{30F13255-81DB-40FB-AEBD-2EB54CCBCA8C}" destId="{26656D6F-7647-424B-BA03-BEDB841624F1}" srcOrd="0" destOrd="0" presId="urn:microsoft.com/office/officeart/2008/layout/VerticalCurvedList"/>
    <dgm:cxn modelId="{F6A63519-F840-4ACC-BDFF-F6C881A3C45F}" type="presParOf" srcId="{9D150E52-1DDE-433D-87F6-9142485C2F69}" destId="{754C01C2-E790-4975-AE78-E69B4A26685C}" srcOrd="3" destOrd="0" presId="urn:microsoft.com/office/officeart/2008/layout/VerticalCurvedList"/>
    <dgm:cxn modelId="{D002E5CC-9859-4A59-8505-4566F49F5714}" type="presParOf" srcId="{9D150E52-1DDE-433D-87F6-9142485C2F69}" destId="{EB059B8F-26F9-4C43-8F5A-7BDF4F64CD97}" srcOrd="4" destOrd="0" presId="urn:microsoft.com/office/officeart/2008/layout/VerticalCurvedList"/>
    <dgm:cxn modelId="{59C7170E-A042-4E34-827C-98A5246AE451}" type="presParOf" srcId="{EB059B8F-26F9-4C43-8F5A-7BDF4F64CD97}" destId="{E730309B-F548-43F8-8912-37196D58DD1F}" srcOrd="0" destOrd="0" presId="urn:microsoft.com/office/officeart/2008/layout/VerticalCurvedList"/>
    <dgm:cxn modelId="{C456040A-68FE-4AE8-AEAE-D43DFE248CAC}" type="presParOf" srcId="{9D150E52-1DDE-433D-87F6-9142485C2F69}" destId="{52376FAA-F0CF-45AB-9FA2-2D35EDF8C35D}" srcOrd="5" destOrd="0" presId="urn:microsoft.com/office/officeart/2008/layout/VerticalCurvedList"/>
    <dgm:cxn modelId="{CBA32DA8-26C0-46FF-A69D-7CA7CB97DB85}" type="presParOf" srcId="{9D150E52-1DDE-433D-87F6-9142485C2F69}" destId="{E3A43CC0-CC86-49B5-ADF2-962B63F8E0F9}" srcOrd="6" destOrd="0" presId="urn:microsoft.com/office/officeart/2008/layout/VerticalCurvedList"/>
    <dgm:cxn modelId="{F8734F52-9B1A-4EDC-A9FB-C03CEE865A21}" type="presParOf" srcId="{E3A43CC0-CC86-49B5-ADF2-962B63F8E0F9}" destId="{4115E7BA-BB84-41FE-A27C-767DBB3784A6}" srcOrd="0" destOrd="0" presId="urn:microsoft.com/office/officeart/2008/layout/VerticalCurvedList"/>
    <dgm:cxn modelId="{11D1A2B2-9879-438F-9664-3ACB05C88C14}" type="presParOf" srcId="{9D150E52-1DDE-433D-87F6-9142485C2F69}" destId="{3F34265E-4CE3-4B85-9988-BBF6EF0E8E26}" srcOrd="7" destOrd="0" presId="urn:microsoft.com/office/officeart/2008/layout/VerticalCurvedList"/>
    <dgm:cxn modelId="{4A2B0CB8-D5B7-4055-9803-281240117182}" type="presParOf" srcId="{9D150E52-1DDE-433D-87F6-9142485C2F69}" destId="{62992E1B-0CEC-4335-A409-8003EB26D6EA}" srcOrd="8" destOrd="0" presId="urn:microsoft.com/office/officeart/2008/layout/VerticalCurvedList"/>
    <dgm:cxn modelId="{AA9D5A99-49B4-4248-BB75-314B76A3FC29}" type="presParOf" srcId="{62992E1B-0CEC-4335-A409-8003EB26D6EA}" destId="{BC6CCDCF-9BC8-44E3-A6E3-5C261B8A9C46}" srcOrd="0" destOrd="0" presId="urn:microsoft.com/office/officeart/2008/layout/VerticalCurvedList"/>
    <dgm:cxn modelId="{E5CE7499-9952-4CD8-A832-88D310FB3B19}" type="presParOf" srcId="{9D150E52-1DDE-433D-87F6-9142485C2F69}" destId="{F15C816C-8170-421F-8620-3F39C575BB5B}" srcOrd="9" destOrd="0" presId="urn:microsoft.com/office/officeart/2008/layout/VerticalCurvedList"/>
    <dgm:cxn modelId="{40BFA2CC-AE66-4C10-84A5-272DE1756F14}" type="presParOf" srcId="{9D150E52-1DDE-433D-87F6-9142485C2F69}" destId="{82224456-B613-4402-A11F-76ACC0C7796D}" srcOrd="10" destOrd="0" presId="urn:microsoft.com/office/officeart/2008/layout/VerticalCurvedList"/>
    <dgm:cxn modelId="{8E63E2C3-E738-4D4D-867E-4534BC9F8E31}" type="presParOf" srcId="{82224456-B613-4402-A11F-76ACC0C7796D}" destId="{509D7FDB-24C5-472D-8425-8645598DE9DB}" srcOrd="0" destOrd="0" presId="urn:microsoft.com/office/officeart/2008/layout/VerticalCurvedList"/>
    <dgm:cxn modelId="{4D2BADF7-628E-4506-BB0F-DA7934577BB6}" type="presParOf" srcId="{9D150E52-1DDE-433D-87F6-9142485C2F69}" destId="{3B9B44E0-D75E-4F1C-877B-1C14F8F5C5AC}" srcOrd="11" destOrd="0" presId="urn:microsoft.com/office/officeart/2008/layout/VerticalCurvedList"/>
    <dgm:cxn modelId="{89133DDE-EF82-4FE8-9A50-3819A0444EC2}" type="presParOf" srcId="{9D150E52-1DDE-433D-87F6-9142485C2F69}" destId="{24A0EE7C-AD7C-4F4C-86F4-8B377C2E4C04}" srcOrd="12" destOrd="0" presId="urn:microsoft.com/office/officeart/2008/layout/VerticalCurvedList"/>
    <dgm:cxn modelId="{EB262B62-DCCF-436A-A387-D70AC00DFDD6}" type="presParOf" srcId="{24A0EE7C-AD7C-4F4C-86F4-8B377C2E4C04}" destId="{B515FAD1-2CA2-42E2-BFD2-CC002F5A54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6205B6-B121-4118-A2DE-47186FB8D5BD}" type="doc">
      <dgm:prSet loTypeId="urn:microsoft.com/office/officeart/2005/8/layout/list1" loCatId="list" qsTypeId="urn:microsoft.com/office/officeart/2005/8/quickstyle/3d2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EEC7377-81CF-41E3-80BC-4DF096F9913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 засад кримінального провадження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A35003-ECE5-49C7-AEF7-6A352B2F5AD5}" type="parTrans" cxnId="{1036C8AF-1B54-48AB-A276-37251534CF2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D856BF6C-BA58-4609-8A76-1AA325FE97EC}" type="sibTrans" cxnId="{1036C8AF-1B54-48AB-A276-37251534CF2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B1F5C0DC-BAC9-4FC3-8AEB-49E34D59D1E4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реалізації прав учасників допиту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C57C4A-A1C6-4178-BE96-F90403378E80}" type="parTrans" cxnId="{FB43553E-BB40-44CB-9E7A-C69F7619575D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6FFEA985-704D-4A02-8A6F-8CEAF5F3DAB5}" type="sibTrans" cxnId="{FB43553E-BB40-44CB-9E7A-C69F7619575D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9A418A83-D104-432E-8411-636DE87A8C3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 процедури проведення допиту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5A27E6-5247-4E0A-B885-F234497FEB8D}" type="parTrans" cxnId="{6195A565-92F0-408A-9770-B102CAFE92F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380D2897-849C-4175-8B71-42AEA097A9F5}" type="sibTrans" cxnId="{6195A565-92F0-408A-9770-B102CAFE92F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30309968-97AB-4F80-8971-F2134EE11851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Учасники допиту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23836-223F-42A2-8000-E3B7FEF8745C}" type="parTrans" cxnId="{9C59CC5A-4EB8-476B-B2AC-5A2A27753F1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AACAA6EA-3F01-4477-86D9-D2BA41682857}" type="sibTrans" cxnId="{9C59CC5A-4EB8-476B-B2AC-5A2A27753F1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7DC0F73-722A-47FB-A35A-956C80B2B5A8}" type="pres">
      <dgm:prSet presAssocID="{8D6205B6-B121-4118-A2DE-47186FB8D5BD}" presName="linear" presStyleCnt="0">
        <dgm:presLayoutVars>
          <dgm:dir/>
          <dgm:animLvl val="lvl"/>
          <dgm:resizeHandles val="exact"/>
        </dgm:presLayoutVars>
      </dgm:prSet>
      <dgm:spPr/>
    </dgm:pt>
    <dgm:pt modelId="{ABA04C47-A0E6-4BBB-A110-A8E51C49D2D8}" type="pres">
      <dgm:prSet presAssocID="{7EEC7377-81CF-41E3-80BC-4DF096F9913B}" presName="parentLin" presStyleCnt="0"/>
      <dgm:spPr/>
    </dgm:pt>
    <dgm:pt modelId="{F0BB0294-E5D0-4825-93AA-7E9C8AB99496}" type="pres">
      <dgm:prSet presAssocID="{7EEC7377-81CF-41E3-80BC-4DF096F9913B}" presName="parentLeftMargin" presStyleLbl="node1" presStyleIdx="0" presStyleCnt="4"/>
      <dgm:spPr/>
    </dgm:pt>
    <dgm:pt modelId="{3F40B895-B604-4B4D-B976-DECE86A94524}" type="pres">
      <dgm:prSet presAssocID="{7EEC7377-81CF-41E3-80BC-4DF096F9913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F54B6F3-FC43-4366-AB58-4AFC2AFCE902}" type="pres">
      <dgm:prSet presAssocID="{7EEC7377-81CF-41E3-80BC-4DF096F9913B}" presName="negativeSpace" presStyleCnt="0"/>
      <dgm:spPr/>
    </dgm:pt>
    <dgm:pt modelId="{ED6D33E9-6F69-4821-B316-F9127951248E}" type="pres">
      <dgm:prSet presAssocID="{7EEC7377-81CF-41E3-80BC-4DF096F9913B}" presName="childText" presStyleLbl="conFgAcc1" presStyleIdx="0" presStyleCnt="4">
        <dgm:presLayoutVars>
          <dgm:bulletEnabled val="1"/>
        </dgm:presLayoutVars>
      </dgm:prSet>
      <dgm:spPr/>
    </dgm:pt>
    <dgm:pt modelId="{E67BE086-4A35-4255-99F9-5F68B9737C2F}" type="pres">
      <dgm:prSet presAssocID="{D856BF6C-BA58-4609-8A76-1AA325FE97EC}" presName="spaceBetweenRectangles" presStyleCnt="0"/>
      <dgm:spPr/>
    </dgm:pt>
    <dgm:pt modelId="{3F45F02A-5F8D-4AFD-9089-577028A35AF6}" type="pres">
      <dgm:prSet presAssocID="{B1F5C0DC-BAC9-4FC3-8AEB-49E34D59D1E4}" presName="parentLin" presStyleCnt="0"/>
      <dgm:spPr/>
    </dgm:pt>
    <dgm:pt modelId="{A5E3CC80-C830-4A5A-8E2A-C780238AAE4A}" type="pres">
      <dgm:prSet presAssocID="{B1F5C0DC-BAC9-4FC3-8AEB-49E34D59D1E4}" presName="parentLeftMargin" presStyleLbl="node1" presStyleIdx="0" presStyleCnt="4"/>
      <dgm:spPr/>
    </dgm:pt>
    <dgm:pt modelId="{5F8649D3-43EA-4073-95B5-8F2A05482039}" type="pres">
      <dgm:prSet presAssocID="{B1F5C0DC-BAC9-4FC3-8AEB-49E34D59D1E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BCF8F94-8E2C-4A13-9FFF-46DB5A6C0579}" type="pres">
      <dgm:prSet presAssocID="{B1F5C0DC-BAC9-4FC3-8AEB-49E34D59D1E4}" presName="negativeSpace" presStyleCnt="0"/>
      <dgm:spPr/>
    </dgm:pt>
    <dgm:pt modelId="{026579FC-F625-4CD5-8769-B0AED607B71F}" type="pres">
      <dgm:prSet presAssocID="{B1F5C0DC-BAC9-4FC3-8AEB-49E34D59D1E4}" presName="childText" presStyleLbl="conFgAcc1" presStyleIdx="1" presStyleCnt="4">
        <dgm:presLayoutVars>
          <dgm:bulletEnabled val="1"/>
        </dgm:presLayoutVars>
      </dgm:prSet>
      <dgm:spPr/>
    </dgm:pt>
    <dgm:pt modelId="{C2A3CCDC-13E2-4EE7-A474-FA7C9C915C64}" type="pres">
      <dgm:prSet presAssocID="{6FFEA985-704D-4A02-8A6F-8CEAF5F3DAB5}" presName="spaceBetweenRectangles" presStyleCnt="0"/>
      <dgm:spPr/>
    </dgm:pt>
    <dgm:pt modelId="{D8E06FE1-0353-481F-9791-021DC8330ADF}" type="pres">
      <dgm:prSet presAssocID="{9A418A83-D104-432E-8411-636DE87A8C36}" presName="parentLin" presStyleCnt="0"/>
      <dgm:spPr/>
    </dgm:pt>
    <dgm:pt modelId="{297232B9-DB90-4BB1-8917-88DD23AC9BED}" type="pres">
      <dgm:prSet presAssocID="{9A418A83-D104-432E-8411-636DE87A8C36}" presName="parentLeftMargin" presStyleLbl="node1" presStyleIdx="1" presStyleCnt="4"/>
      <dgm:spPr/>
    </dgm:pt>
    <dgm:pt modelId="{E0CF0636-F5EB-4056-9722-4CB38C9C2F75}" type="pres">
      <dgm:prSet presAssocID="{9A418A83-D104-432E-8411-636DE87A8C3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023D2EF-9CD8-470E-8B1C-748592DD128B}" type="pres">
      <dgm:prSet presAssocID="{9A418A83-D104-432E-8411-636DE87A8C36}" presName="negativeSpace" presStyleCnt="0"/>
      <dgm:spPr/>
    </dgm:pt>
    <dgm:pt modelId="{2862450C-E009-4282-909D-A3E54B0AA26E}" type="pres">
      <dgm:prSet presAssocID="{9A418A83-D104-432E-8411-636DE87A8C36}" presName="childText" presStyleLbl="conFgAcc1" presStyleIdx="2" presStyleCnt="4">
        <dgm:presLayoutVars>
          <dgm:bulletEnabled val="1"/>
        </dgm:presLayoutVars>
      </dgm:prSet>
      <dgm:spPr/>
    </dgm:pt>
    <dgm:pt modelId="{A6D74BDE-3463-4357-950B-7C22926B8AA8}" type="pres">
      <dgm:prSet presAssocID="{380D2897-849C-4175-8B71-42AEA097A9F5}" presName="spaceBetweenRectangles" presStyleCnt="0"/>
      <dgm:spPr/>
    </dgm:pt>
    <dgm:pt modelId="{01688C51-EE75-44A2-95F6-D5FACD63E9FF}" type="pres">
      <dgm:prSet presAssocID="{30309968-97AB-4F80-8971-F2134EE11851}" presName="parentLin" presStyleCnt="0"/>
      <dgm:spPr/>
    </dgm:pt>
    <dgm:pt modelId="{E06A8983-BDE6-4BB4-A22A-F01C38949089}" type="pres">
      <dgm:prSet presAssocID="{30309968-97AB-4F80-8971-F2134EE11851}" presName="parentLeftMargin" presStyleLbl="node1" presStyleIdx="2" presStyleCnt="4"/>
      <dgm:spPr/>
    </dgm:pt>
    <dgm:pt modelId="{452F4A56-F4A7-4B01-85B5-CB2BB7B775D5}" type="pres">
      <dgm:prSet presAssocID="{30309968-97AB-4F80-8971-F2134EE1185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E280FDA-426D-4C03-8004-CB19C49C754E}" type="pres">
      <dgm:prSet presAssocID="{30309968-97AB-4F80-8971-F2134EE11851}" presName="negativeSpace" presStyleCnt="0"/>
      <dgm:spPr/>
    </dgm:pt>
    <dgm:pt modelId="{74D78C95-50CE-4F76-89B6-EDD4BA62C6C7}" type="pres">
      <dgm:prSet presAssocID="{30309968-97AB-4F80-8971-F2134EE1185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CBB8A0A-EB19-442F-BD37-1A12AF7C4316}" type="presOf" srcId="{9A418A83-D104-432E-8411-636DE87A8C36}" destId="{297232B9-DB90-4BB1-8917-88DD23AC9BED}" srcOrd="0" destOrd="0" presId="urn:microsoft.com/office/officeart/2005/8/layout/list1"/>
    <dgm:cxn modelId="{BDD18520-6ED9-4757-943E-7A7BBD866045}" type="presOf" srcId="{9A418A83-D104-432E-8411-636DE87A8C36}" destId="{E0CF0636-F5EB-4056-9722-4CB38C9C2F75}" srcOrd="1" destOrd="0" presId="urn:microsoft.com/office/officeart/2005/8/layout/list1"/>
    <dgm:cxn modelId="{30F4B824-B3A1-48DC-8FA6-C935472F7B0A}" type="presOf" srcId="{B1F5C0DC-BAC9-4FC3-8AEB-49E34D59D1E4}" destId="{5F8649D3-43EA-4073-95B5-8F2A05482039}" srcOrd="1" destOrd="0" presId="urn:microsoft.com/office/officeart/2005/8/layout/list1"/>
    <dgm:cxn modelId="{FB43553E-BB40-44CB-9E7A-C69F7619575D}" srcId="{8D6205B6-B121-4118-A2DE-47186FB8D5BD}" destId="{B1F5C0DC-BAC9-4FC3-8AEB-49E34D59D1E4}" srcOrd="1" destOrd="0" parTransId="{92C57C4A-A1C6-4178-BE96-F90403378E80}" sibTransId="{6FFEA985-704D-4A02-8A6F-8CEAF5F3DAB5}"/>
    <dgm:cxn modelId="{6195A565-92F0-408A-9770-B102CAFE92FB}" srcId="{8D6205B6-B121-4118-A2DE-47186FB8D5BD}" destId="{9A418A83-D104-432E-8411-636DE87A8C36}" srcOrd="2" destOrd="0" parTransId="{7B5A27E6-5247-4E0A-B885-F234497FEB8D}" sibTransId="{380D2897-849C-4175-8B71-42AEA097A9F5}"/>
    <dgm:cxn modelId="{866FD66A-97F2-4D92-AE51-5DBC57116F5E}" type="presOf" srcId="{7EEC7377-81CF-41E3-80BC-4DF096F9913B}" destId="{3F40B895-B604-4B4D-B976-DECE86A94524}" srcOrd="1" destOrd="0" presId="urn:microsoft.com/office/officeart/2005/8/layout/list1"/>
    <dgm:cxn modelId="{800E8574-0A0C-4023-AAB6-8BD7B9AE77FF}" type="presOf" srcId="{30309968-97AB-4F80-8971-F2134EE11851}" destId="{E06A8983-BDE6-4BB4-A22A-F01C38949089}" srcOrd="0" destOrd="0" presId="urn:microsoft.com/office/officeart/2005/8/layout/list1"/>
    <dgm:cxn modelId="{9C59CC5A-4EB8-476B-B2AC-5A2A27753F10}" srcId="{8D6205B6-B121-4118-A2DE-47186FB8D5BD}" destId="{30309968-97AB-4F80-8971-F2134EE11851}" srcOrd="3" destOrd="0" parTransId="{7E623836-223F-42A2-8000-E3B7FEF8745C}" sibTransId="{AACAA6EA-3F01-4477-86D9-D2BA41682857}"/>
    <dgm:cxn modelId="{34102F86-B0DA-4987-9C1C-18262EAF70AB}" type="presOf" srcId="{B1F5C0DC-BAC9-4FC3-8AEB-49E34D59D1E4}" destId="{A5E3CC80-C830-4A5A-8E2A-C780238AAE4A}" srcOrd="0" destOrd="0" presId="urn:microsoft.com/office/officeart/2005/8/layout/list1"/>
    <dgm:cxn modelId="{61773BA5-7044-463D-9F9D-8F98CF6FD4B7}" type="presOf" srcId="{30309968-97AB-4F80-8971-F2134EE11851}" destId="{452F4A56-F4A7-4B01-85B5-CB2BB7B775D5}" srcOrd="1" destOrd="0" presId="urn:microsoft.com/office/officeart/2005/8/layout/list1"/>
    <dgm:cxn modelId="{1036C8AF-1B54-48AB-A276-37251534CF20}" srcId="{8D6205B6-B121-4118-A2DE-47186FB8D5BD}" destId="{7EEC7377-81CF-41E3-80BC-4DF096F9913B}" srcOrd="0" destOrd="0" parTransId="{1CA35003-ECE5-49C7-AEF7-6A352B2F5AD5}" sibTransId="{D856BF6C-BA58-4609-8A76-1AA325FE97EC}"/>
    <dgm:cxn modelId="{88A4BAC4-D0C6-4696-A711-B5EE3EA62CB0}" type="presOf" srcId="{8D6205B6-B121-4118-A2DE-47186FB8D5BD}" destId="{47DC0F73-722A-47FB-A35A-956C80B2B5A8}" srcOrd="0" destOrd="0" presId="urn:microsoft.com/office/officeart/2005/8/layout/list1"/>
    <dgm:cxn modelId="{6AA367F9-25D5-4C84-90AB-6CFD7ED023C9}" type="presOf" srcId="{7EEC7377-81CF-41E3-80BC-4DF096F9913B}" destId="{F0BB0294-E5D0-4825-93AA-7E9C8AB99496}" srcOrd="0" destOrd="0" presId="urn:microsoft.com/office/officeart/2005/8/layout/list1"/>
    <dgm:cxn modelId="{F24318B6-7A8C-416F-BCD7-7274FE40B3C3}" type="presParOf" srcId="{47DC0F73-722A-47FB-A35A-956C80B2B5A8}" destId="{ABA04C47-A0E6-4BBB-A110-A8E51C49D2D8}" srcOrd="0" destOrd="0" presId="urn:microsoft.com/office/officeart/2005/8/layout/list1"/>
    <dgm:cxn modelId="{4AAACDBA-768E-4166-BB05-652BFECBADFE}" type="presParOf" srcId="{ABA04C47-A0E6-4BBB-A110-A8E51C49D2D8}" destId="{F0BB0294-E5D0-4825-93AA-7E9C8AB99496}" srcOrd="0" destOrd="0" presId="urn:microsoft.com/office/officeart/2005/8/layout/list1"/>
    <dgm:cxn modelId="{708CE75B-882E-438E-8D2C-5350D0E7DA58}" type="presParOf" srcId="{ABA04C47-A0E6-4BBB-A110-A8E51C49D2D8}" destId="{3F40B895-B604-4B4D-B976-DECE86A94524}" srcOrd="1" destOrd="0" presId="urn:microsoft.com/office/officeart/2005/8/layout/list1"/>
    <dgm:cxn modelId="{168AC1C3-4460-47B8-AECD-E759EC59404D}" type="presParOf" srcId="{47DC0F73-722A-47FB-A35A-956C80B2B5A8}" destId="{0F54B6F3-FC43-4366-AB58-4AFC2AFCE902}" srcOrd="1" destOrd="0" presId="urn:microsoft.com/office/officeart/2005/8/layout/list1"/>
    <dgm:cxn modelId="{442DA2AB-AE0B-4110-B16F-E48C599EEB28}" type="presParOf" srcId="{47DC0F73-722A-47FB-A35A-956C80B2B5A8}" destId="{ED6D33E9-6F69-4821-B316-F9127951248E}" srcOrd="2" destOrd="0" presId="urn:microsoft.com/office/officeart/2005/8/layout/list1"/>
    <dgm:cxn modelId="{1C54E45E-E76F-4250-BCB7-2D7AFB62CA21}" type="presParOf" srcId="{47DC0F73-722A-47FB-A35A-956C80B2B5A8}" destId="{E67BE086-4A35-4255-99F9-5F68B9737C2F}" srcOrd="3" destOrd="0" presId="urn:microsoft.com/office/officeart/2005/8/layout/list1"/>
    <dgm:cxn modelId="{734C5E02-EAFE-41FF-A718-3BD2C7603450}" type="presParOf" srcId="{47DC0F73-722A-47FB-A35A-956C80B2B5A8}" destId="{3F45F02A-5F8D-4AFD-9089-577028A35AF6}" srcOrd="4" destOrd="0" presId="urn:microsoft.com/office/officeart/2005/8/layout/list1"/>
    <dgm:cxn modelId="{0110746D-B91C-4E19-B804-A1DA2535535F}" type="presParOf" srcId="{3F45F02A-5F8D-4AFD-9089-577028A35AF6}" destId="{A5E3CC80-C830-4A5A-8E2A-C780238AAE4A}" srcOrd="0" destOrd="0" presId="urn:microsoft.com/office/officeart/2005/8/layout/list1"/>
    <dgm:cxn modelId="{735B280F-F16E-485F-9874-DE6EFE4DBC64}" type="presParOf" srcId="{3F45F02A-5F8D-4AFD-9089-577028A35AF6}" destId="{5F8649D3-43EA-4073-95B5-8F2A05482039}" srcOrd="1" destOrd="0" presId="urn:microsoft.com/office/officeart/2005/8/layout/list1"/>
    <dgm:cxn modelId="{F9857087-C749-4722-B3E7-CEEDB2492435}" type="presParOf" srcId="{47DC0F73-722A-47FB-A35A-956C80B2B5A8}" destId="{0BCF8F94-8E2C-4A13-9FFF-46DB5A6C0579}" srcOrd="5" destOrd="0" presId="urn:microsoft.com/office/officeart/2005/8/layout/list1"/>
    <dgm:cxn modelId="{287B3F12-2DD0-4A2F-9F13-148E978721E4}" type="presParOf" srcId="{47DC0F73-722A-47FB-A35A-956C80B2B5A8}" destId="{026579FC-F625-4CD5-8769-B0AED607B71F}" srcOrd="6" destOrd="0" presId="urn:microsoft.com/office/officeart/2005/8/layout/list1"/>
    <dgm:cxn modelId="{AE758B17-00AF-47C0-A8F9-E5384F3C2496}" type="presParOf" srcId="{47DC0F73-722A-47FB-A35A-956C80B2B5A8}" destId="{C2A3CCDC-13E2-4EE7-A474-FA7C9C915C64}" srcOrd="7" destOrd="0" presId="urn:microsoft.com/office/officeart/2005/8/layout/list1"/>
    <dgm:cxn modelId="{E1915887-92C5-4F9E-B7D4-64B9F8BDE3D5}" type="presParOf" srcId="{47DC0F73-722A-47FB-A35A-956C80B2B5A8}" destId="{D8E06FE1-0353-481F-9791-021DC8330ADF}" srcOrd="8" destOrd="0" presId="urn:microsoft.com/office/officeart/2005/8/layout/list1"/>
    <dgm:cxn modelId="{7DCF35C1-C302-4592-B064-3779974B20E3}" type="presParOf" srcId="{D8E06FE1-0353-481F-9791-021DC8330ADF}" destId="{297232B9-DB90-4BB1-8917-88DD23AC9BED}" srcOrd="0" destOrd="0" presId="urn:microsoft.com/office/officeart/2005/8/layout/list1"/>
    <dgm:cxn modelId="{79238B52-1C16-4AD1-B3D0-6DEED4791F59}" type="presParOf" srcId="{D8E06FE1-0353-481F-9791-021DC8330ADF}" destId="{E0CF0636-F5EB-4056-9722-4CB38C9C2F75}" srcOrd="1" destOrd="0" presId="urn:microsoft.com/office/officeart/2005/8/layout/list1"/>
    <dgm:cxn modelId="{42EBB08E-C443-4ED4-AABE-E3AC7BB4A41A}" type="presParOf" srcId="{47DC0F73-722A-47FB-A35A-956C80B2B5A8}" destId="{A023D2EF-9CD8-470E-8B1C-748592DD128B}" srcOrd="9" destOrd="0" presId="urn:microsoft.com/office/officeart/2005/8/layout/list1"/>
    <dgm:cxn modelId="{F57555CC-309E-4773-A22A-1A2A5678163F}" type="presParOf" srcId="{47DC0F73-722A-47FB-A35A-956C80B2B5A8}" destId="{2862450C-E009-4282-909D-A3E54B0AA26E}" srcOrd="10" destOrd="0" presId="urn:microsoft.com/office/officeart/2005/8/layout/list1"/>
    <dgm:cxn modelId="{94A4A380-759B-4B42-B20F-9EFDBFB6E661}" type="presParOf" srcId="{47DC0F73-722A-47FB-A35A-956C80B2B5A8}" destId="{A6D74BDE-3463-4357-950B-7C22926B8AA8}" srcOrd="11" destOrd="0" presId="urn:microsoft.com/office/officeart/2005/8/layout/list1"/>
    <dgm:cxn modelId="{B614DE3C-D526-44E3-9DBB-F2E864A350CE}" type="presParOf" srcId="{47DC0F73-722A-47FB-A35A-956C80B2B5A8}" destId="{01688C51-EE75-44A2-95F6-D5FACD63E9FF}" srcOrd="12" destOrd="0" presId="urn:microsoft.com/office/officeart/2005/8/layout/list1"/>
    <dgm:cxn modelId="{07B1C47D-B571-4A81-BC69-2C11E3376414}" type="presParOf" srcId="{01688C51-EE75-44A2-95F6-D5FACD63E9FF}" destId="{E06A8983-BDE6-4BB4-A22A-F01C38949089}" srcOrd="0" destOrd="0" presId="urn:microsoft.com/office/officeart/2005/8/layout/list1"/>
    <dgm:cxn modelId="{5F235298-0D28-4BC2-8521-244D71A8F229}" type="presParOf" srcId="{01688C51-EE75-44A2-95F6-D5FACD63E9FF}" destId="{452F4A56-F4A7-4B01-85B5-CB2BB7B775D5}" srcOrd="1" destOrd="0" presId="urn:microsoft.com/office/officeart/2005/8/layout/list1"/>
    <dgm:cxn modelId="{718090DA-4B99-46CB-AF61-85CDE204ADF1}" type="presParOf" srcId="{47DC0F73-722A-47FB-A35A-956C80B2B5A8}" destId="{3E280FDA-426D-4C03-8004-CB19C49C754E}" srcOrd="13" destOrd="0" presId="urn:microsoft.com/office/officeart/2005/8/layout/list1"/>
    <dgm:cxn modelId="{80E44799-775E-460F-8CA8-1ACA5AF8D2A3}" type="presParOf" srcId="{47DC0F73-722A-47FB-A35A-956C80B2B5A8}" destId="{74D78C95-50CE-4F76-89B6-EDD4BA62C6C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80AD8F-22E7-4739-876E-BF9C5DFD21A8}" type="doc">
      <dgm:prSet loTypeId="urn:microsoft.com/office/officeart/2005/8/layout/default" loCatId="list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B66DC49B-AA5F-45FF-8329-455C9947271D}">
      <dgm:prSet phldrT="[Текст]"/>
      <dgm:spPr>
        <a:gradFill rotWithShape="0">
          <a:gsLst>
            <a:gs pos="0">
              <a:schemeClr val="bg2">
                <a:tint val="97000"/>
                <a:shade val="100000"/>
                <a:satMod val="185000"/>
                <a:lumMod val="120000"/>
              </a:schemeClr>
            </a:gs>
            <a:gs pos="100000">
              <a:srgbClr val="CADCEE"/>
            </a:gs>
          </a:gsLst>
          <a:path path="circle">
            <a:fillToRect l="50000" t="55000" r="125000" b="100000"/>
          </a:path>
        </a:gra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 </a:t>
          </a:r>
          <a:r>
            <a:rPr lang="uk-UA" u="sng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свідок 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 бути викликана будь-яка фізична особа, якій відомі або можуть бути відомі обставини, що підлягають доказуванню під час кримінального провадження (ч. 1 ст. 65 КПК)</a:t>
          </a:r>
          <a:endParaRPr lang="ru-RU" dirty="0">
            <a:solidFill>
              <a:sysClr val="windowText" lastClr="000000"/>
            </a:solidFill>
          </a:endParaRPr>
        </a:p>
      </dgm:t>
    </dgm:pt>
    <dgm:pt modelId="{07E456E8-63F1-40E9-B41F-7ABEB5351017}" type="sibTrans" cxnId="{E6B8B5D5-6FAA-44A2-B156-F872EC91E816}">
      <dgm:prSet/>
      <dgm:spPr/>
      <dgm:t>
        <a:bodyPr/>
        <a:lstStyle/>
        <a:p>
          <a:endParaRPr lang="ru-RU"/>
        </a:p>
      </dgm:t>
    </dgm:pt>
    <dgm:pt modelId="{60AF7851-17DF-4B8C-898D-D0F7DCF2C26C}" type="parTrans" cxnId="{E6B8B5D5-6FAA-44A2-B156-F872EC91E816}">
      <dgm:prSet/>
      <dgm:spPr/>
      <dgm:t>
        <a:bodyPr/>
        <a:lstStyle/>
        <a:p>
          <a:endParaRPr lang="ru-RU"/>
        </a:p>
      </dgm:t>
    </dgm:pt>
    <dgm:pt modelId="{1A602F1C-4498-474D-9781-E9D664ACC10E}" type="pres">
      <dgm:prSet presAssocID="{5180AD8F-22E7-4739-876E-BF9C5DFD21A8}" presName="diagram" presStyleCnt="0">
        <dgm:presLayoutVars>
          <dgm:dir/>
          <dgm:resizeHandles val="exact"/>
        </dgm:presLayoutVars>
      </dgm:prSet>
      <dgm:spPr/>
    </dgm:pt>
    <dgm:pt modelId="{A2B87490-55AB-4DF9-9C1E-ABC41E93D377}" type="pres">
      <dgm:prSet presAssocID="{B66DC49B-AA5F-45FF-8329-455C9947271D}" presName="node" presStyleLbl="node1" presStyleIdx="0" presStyleCnt="1" custScaleY="111111" custLinFactNeighborX="-6684" custLinFactNeighborY="2128">
        <dgm:presLayoutVars>
          <dgm:bulletEnabled val="1"/>
        </dgm:presLayoutVars>
      </dgm:prSet>
      <dgm:spPr/>
    </dgm:pt>
  </dgm:ptLst>
  <dgm:cxnLst>
    <dgm:cxn modelId="{6BA8EE6F-0FA8-482B-8800-0349D1EC71A1}" type="presOf" srcId="{5180AD8F-22E7-4739-876E-BF9C5DFD21A8}" destId="{1A602F1C-4498-474D-9781-E9D664ACC10E}" srcOrd="0" destOrd="0" presId="urn:microsoft.com/office/officeart/2005/8/layout/default"/>
    <dgm:cxn modelId="{E6B8B5D5-6FAA-44A2-B156-F872EC91E816}" srcId="{5180AD8F-22E7-4739-876E-BF9C5DFD21A8}" destId="{B66DC49B-AA5F-45FF-8329-455C9947271D}" srcOrd="0" destOrd="0" parTransId="{60AF7851-17DF-4B8C-898D-D0F7DCF2C26C}" sibTransId="{07E456E8-63F1-40E9-B41F-7ABEB5351017}"/>
    <dgm:cxn modelId="{DD7F7AE5-1FE4-487A-A898-C01888541439}" type="presOf" srcId="{B66DC49B-AA5F-45FF-8329-455C9947271D}" destId="{A2B87490-55AB-4DF9-9C1E-ABC41E93D377}" srcOrd="0" destOrd="0" presId="urn:microsoft.com/office/officeart/2005/8/layout/default"/>
    <dgm:cxn modelId="{D5849177-A5F1-44F0-A84F-FD3262AC8302}" type="presParOf" srcId="{1A602F1C-4498-474D-9781-E9D664ACC10E}" destId="{A2B87490-55AB-4DF9-9C1E-ABC41E93D377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F1D140-19A7-48C7-8345-00F4478CB5E4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4A93EA9-91E3-4548-A1AE-CF12C898241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Потерпілий (ст. 55 КПК) </a:t>
          </a:r>
          <a:endParaRPr lang="ru-RU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19332-0CD3-4F2A-B233-22D1BDEDF293}" type="parTrans" cxnId="{9C125794-91D0-482D-BEA0-0B2FAEB97011}">
      <dgm:prSet/>
      <dgm:spPr/>
      <dgm:t>
        <a:bodyPr/>
        <a:lstStyle/>
        <a:p>
          <a:endParaRPr lang="ru-RU"/>
        </a:p>
      </dgm:t>
    </dgm:pt>
    <dgm:pt modelId="{EB1325CE-B329-49AF-A8F8-EA42EB6613B9}" type="sibTrans" cxnId="{9C125794-91D0-482D-BEA0-0B2FAEB97011}">
      <dgm:prSet/>
      <dgm:spPr/>
      <dgm:t>
        <a:bodyPr/>
        <a:lstStyle/>
        <a:p>
          <a:endParaRPr lang="ru-RU"/>
        </a:p>
      </dgm:t>
    </dgm:pt>
    <dgm:pt modelId="{83D9EC48-276C-4BE2-8A88-CADF96524DE3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000" b="0" i="0">
              <a:latin typeface="Times New Roman" panose="02020603050405020304" pitchFamily="18" charset="0"/>
              <a:cs typeface="Times New Roman" panose="02020603050405020304" pitchFamily="18" charset="0"/>
            </a:rPr>
            <a:t>Фізична особа, який кримінальним правопорушенням завдано моральної, фізичної або майнової шкоди</a:t>
          </a:r>
          <a:endParaRPr lang="ru-RU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9CFB04-165D-4608-87AE-C2F9A5FC8304}" type="parTrans" cxnId="{4A12421F-2760-4CE7-9044-4DB4D1F60543}">
      <dgm:prSet/>
      <dgm:spPr/>
      <dgm:t>
        <a:bodyPr/>
        <a:lstStyle/>
        <a:p>
          <a:endParaRPr lang="ru-RU"/>
        </a:p>
      </dgm:t>
    </dgm:pt>
    <dgm:pt modelId="{6D436D99-B296-4569-9237-E4E1FB9553EB}" type="sibTrans" cxnId="{4A12421F-2760-4CE7-9044-4DB4D1F60543}">
      <dgm:prSet/>
      <dgm:spPr/>
      <dgm:t>
        <a:bodyPr/>
        <a:lstStyle/>
        <a:p>
          <a:endParaRPr lang="ru-RU"/>
        </a:p>
      </dgm:t>
    </dgm:pt>
    <dgm:pt modelId="{D720647C-005C-4F6A-8A69-720CA0F06821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Юридична особа, якій кримінальним правопорушенням завдано майнової школи</a:t>
          </a:r>
          <a:b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(ч. 1 ст. 55 КПК) </a:t>
          </a:r>
          <a:endParaRPr lang="ru-RU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4267C9-52EC-40CE-BC41-A693773385FF}" type="parTrans" cxnId="{9B7A2AD1-EA2D-4B30-A06D-F719E29E987F}">
      <dgm:prSet/>
      <dgm:spPr/>
      <dgm:t>
        <a:bodyPr/>
        <a:lstStyle/>
        <a:p>
          <a:endParaRPr lang="ru-RU"/>
        </a:p>
      </dgm:t>
    </dgm:pt>
    <dgm:pt modelId="{9417F8F7-C770-402E-93CB-3F712BC3ED63}" type="sibTrans" cxnId="{9B7A2AD1-EA2D-4B30-A06D-F719E29E987F}">
      <dgm:prSet/>
      <dgm:spPr/>
      <dgm:t>
        <a:bodyPr/>
        <a:lstStyle/>
        <a:p>
          <a:endParaRPr lang="ru-RU"/>
        </a:p>
      </dgm:t>
    </dgm:pt>
    <dgm:pt modelId="{051174CF-3101-4A93-A385-603A9C801C41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Особа, яка не є заявником, але якій кримінальним правопорушенням завдана  шкода і у зв’язку з цим вона після початку кримінального правопорушення подала, заяву про залучення її до провадження як потерпілого </a:t>
          </a:r>
          <a:endParaRPr lang="ru-RU" sz="1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484955-C1DD-4C05-9611-0C1D7D21BE27}" type="parTrans" cxnId="{87CF4CE5-CCD9-4DE2-B9B5-3943A5786475}">
      <dgm:prSet/>
      <dgm:spPr/>
      <dgm:t>
        <a:bodyPr/>
        <a:lstStyle/>
        <a:p>
          <a:endParaRPr lang="ru-RU"/>
        </a:p>
      </dgm:t>
    </dgm:pt>
    <dgm:pt modelId="{99CDBD9A-299A-436F-A3AD-0CB41F00570C}" type="sibTrans" cxnId="{87CF4CE5-CCD9-4DE2-B9B5-3943A5786475}">
      <dgm:prSet/>
      <dgm:spPr/>
      <dgm:t>
        <a:bodyPr/>
        <a:lstStyle/>
        <a:p>
          <a:endParaRPr lang="ru-RU"/>
        </a:p>
      </dgm:t>
    </dgm:pt>
    <dgm:pt modelId="{41F45A39-472F-408C-9306-456AAE305BA9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000" b="1" i="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Потерпілим не може бути </a:t>
          </a:r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особа, якій моральна шкода завдана як представнику юридичної особи чи певної частини суспільства</a:t>
          </a:r>
          <a:b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(ч. 4 ст. 55 КПК)</a:t>
          </a:r>
          <a:endParaRPr lang="ru-RU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2E892B-36CB-443C-BD48-563DEF0AF4AD}" type="parTrans" cxnId="{E9A22860-08AA-4D51-99CD-135CE17BA720}">
      <dgm:prSet/>
      <dgm:spPr/>
      <dgm:t>
        <a:bodyPr/>
        <a:lstStyle/>
        <a:p>
          <a:endParaRPr lang="ru-RU"/>
        </a:p>
      </dgm:t>
    </dgm:pt>
    <dgm:pt modelId="{E4944AF3-E54F-41D5-BA9A-9F2FADA8D50A}" type="sibTrans" cxnId="{E9A22860-08AA-4D51-99CD-135CE17BA720}">
      <dgm:prSet/>
      <dgm:spPr/>
      <dgm:t>
        <a:bodyPr/>
        <a:lstStyle/>
        <a:p>
          <a:endParaRPr lang="ru-RU"/>
        </a:p>
      </dgm:t>
    </dgm:pt>
    <dgm:pt modelId="{15D1A1C3-C20F-4D1F-B38C-BC09FE7EF950}" type="pres">
      <dgm:prSet presAssocID="{68F1D140-19A7-48C7-8345-00F4478CB5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EA0F019-4B57-4302-AD06-3DCF17698328}" type="pres">
      <dgm:prSet presAssocID="{84A93EA9-91E3-4548-A1AE-CF12C8982416}" presName="root1" presStyleCnt="0"/>
      <dgm:spPr/>
    </dgm:pt>
    <dgm:pt modelId="{FAB2844D-E931-4070-AC8A-A3804FC11B0A}" type="pres">
      <dgm:prSet presAssocID="{84A93EA9-91E3-4548-A1AE-CF12C8982416}" presName="LevelOneTextNode" presStyleLbl="node0" presStyleIdx="0" presStyleCnt="1" custLinFactNeighborX="-86017" custLinFactNeighborY="0">
        <dgm:presLayoutVars>
          <dgm:chPref val="3"/>
        </dgm:presLayoutVars>
      </dgm:prSet>
      <dgm:spPr/>
    </dgm:pt>
    <dgm:pt modelId="{316B316B-82DE-408A-8DD6-394723489577}" type="pres">
      <dgm:prSet presAssocID="{84A93EA9-91E3-4548-A1AE-CF12C8982416}" presName="level2hierChild" presStyleCnt="0"/>
      <dgm:spPr/>
    </dgm:pt>
    <dgm:pt modelId="{84A00704-5853-4556-8053-E7C309CE5A2A}" type="pres">
      <dgm:prSet presAssocID="{9C9CFB04-165D-4608-87AE-C2F9A5FC8304}" presName="conn2-1" presStyleLbl="parChTrans1D2" presStyleIdx="0" presStyleCnt="4"/>
      <dgm:spPr/>
    </dgm:pt>
    <dgm:pt modelId="{C443531A-FDE8-41F4-9E84-E66871BEB390}" type="pres">
      <dgm:prSet presAssocID="{9C9CFB04-165D-4608-87AE-C2F9A5FC8304}" presName="connTx" presStyleLbl="parChTrans1D2" presStyleIdx="0" presStyleCnt="4"/>
      <dgm:spPr/>
    </dgm:pt>
    <dgm:pt modelId="{482F5D52-ED0B-4049-BF2D-99F194AD2053}" type="pres">
      <dgm:prSet presAssocID="{83D9EC48-276C-4BE2-8A88-CADF96524DE3}" presName="root2" presStyleCnt="0"/>
      <dgm:spPr/>
    </dgm:pt>
    <dgm:pt modelId="{41BEE43B-F71B-4433-94F0-260EC5CCAB21}" type="pres">
      <dgm:prSet presAssocID="{83D9EC48-276C-4BE2-8A88-CADF96524DE3}" presName="LevelTwoTextNode" presStyleLbl="node2" presStyleIdx="0" presStyleCnt="4" custScaleX="188601">
        <dgm:presLayoutVars>
          <dgm:chPref val="3"/>
        </dgm:presLayoutVars>
      </dgm:prSet>
      <dgm:spPr/>
    </dgm:pt>
    <dgm:pt modelId="{1C74ED1B-5245-454F-A464-3FAD3F4869D0}" type="pres">
      <dgm:prSet presAssocID="{83D9EC48-276C-4BE2-8A88-CADF96524DE3}" presName="level3hierChild" presStyleCnt="0"/>
      <dgm:spPr/>
    </dgm:pt>
    <dgm:pt modelId="{05B80E8A-BAC6-40B0-BAC8-786B90E437C2}" type="pres">
      <dgm:prSet presAssocID="{0A4267C9-52EC-40CE-BC41-A693773385FF}" presName="conn2-1" presStyleLbl="parChTrans1D2" presStyleIdx="1" presStyleCnt="4"/>
      <dgm:spPr/>
    </dgm:pt>
    <dgm:pt modelId="{C8CF1636-2C22-4BC8-A5F4-5B1AE564FABC}" type="pres">
      <dgm:prSet presAssocID="{0A4267C9-52EC-40CE-BC41-A693773385FF}" presName="connTx" presStyleLbl="parChTrans1D2" presStyleIdx="1" presStyleCnt="4"/>
      <dgm:spPr/>
    </dgm:pt>
    <dgm:pt modelId="{41227910-D834-407A-8864-05641DC32F0E}" type="pres">
      <dgm:prSet presAssocID="{D720647C-005C-4F6A-8A69-720CA0F06821}" presName="root2" presStyleCnt="0"/>
      <dgm:spPr/>
    </dgm:pt>
    <dgm:pt modelId="{416CDA73-B6A0-4C6F-9EEE-C51D0E323DDB}" type="pres">
      <dgm:prSet presAssocID="{D720647C-005C-4F6A-8A69-720CA0F06821}" presName="LevelTwoTextNode" presStyleLbl="node2" presStyleIdx="1" presStyleCnt="4" custScaleX="188601">
        <dgm:presLayoutVars>
          <dgm:chPref val="3"/>
        </dgm:presLayoutVars>
      </dgm:prSet>
      <dgm:spPr/>
    </dgm:pt>
    <dgm:pt modelId="{999337B6-E0ED-4B3E-AD08-5290977E928B}" type="pres">
      <dgm:prSet presAssocID="{D720647C-005C-4F6A-8A69-720CA0F06821}" presName="level3hierChild" presStyleCnt="0"/>
      <dgm:spPr/>
    </dgm:pt>
    <dgm:pt modelId="{7657A435-576F-44AB-A6E5-233AC2ED1A30}" type="pres">
      <dgm:prSet presAssocID="{F2484955-C1DD-4C05-9611-0C1D7D21BE27}" presName="conn2-1" presStyleLbl="parChTrans1D2" presStyleIdx="2" presStyleCnt="4"/>
      <dgm:spPr/>
    </dgm:pt>
    <dgm:pt modelId="{4FBC8601-20D2-41C3-8792-D273AD346FE3}" type="pres">
      <dgm:prSet presAssocID="{F2484955-C1DD-4C05-9611-0C1D7D21BE27}" presName="connTx" presStyleLbl="parChTrans1D2" presStyleIdx="2" presStyleCnt="4"/>
      <dgm:spPr/>
    </dgm:pt>
    <dgm:pt modelId="{CDA4BB70-753F-4F7D-B6CB-5F52FDFB7FB4}" type="pres">
      <dgm:prSet presAssocID="{051174CF-3101-4A93-A385-603A9C801C41}" presName="root2" presStyleCnt="0"/>
      <dgm:spPr/>
    </dgm:pt>
    <dgm:pt modelId="{2FDEB583-642F-4141-A31F-4144D547D1E5}" type="pres">
      <dgm:prSet presAssocID="{051174CF-3101-4A93-A385-603A9C801C41}" presName="LevelTwoTextNode" presStyleLbl="node2" presStyleIdx="2" presStyleCnt="4" custScaleX="188601">
        <dgm:presLayoutVars>
          <dgm:chPref val="3"/>
        </dgm:presLayoutVars>
      </dgm:prSet>
      <dgm:spPr/>
    </dgm:pt>
    <dgm:pt modelId="{137FB27A-A34F-4818-8B2B-62355D666509}" type="pres">
      <dgm:prSet presAssocID="{051174CF-3101-4A93-A385-603A9C801C41}" presName="level3hierChild" presStyleCnt="0"/>
      <dgm:spPr/>
    </dgm:pt>
    <dgm:pt modelId="{23DD5DCF-7954-466E-AD63-850CF7420ECD}" type="pres">
      <dgm:prSet presAssocID="{922E892B-36CB-443C-BD48-563DEF0AF4AD}" presName="conn2-1" presStyleLbl="parChTrans1D2" presStyleIdx="3" presStyleCnt="4"/>
      <dgm:spPr/>
    </dgm:pt>
    <dgm:pt modelId="{D6F8C054-6FA1-487E-8DE7-4FBBCFAF032E}" type="pres">
      <dgm:prSet presAssocID="{922E892B-36CB-443C-BD48-563DEF0AF4AD}" presName="connTx" presStyleLbl="parChTrans1D2" presStyleIdx="3" presStyleCnt="4"/>
      <dgm:spPr/>
    </dgm:pt>
    <dgm:pt modelId="{DD44BC7A-3F08-4856-B0CC-4A950ECD23E2}" type="pres">
      <dgm:prSet presAssocID="{41F45A39-472F-408C-9306-456AAE305BA9}" presName="root2" presStyleCnt="0"/>
      <dgm:spPr/>
    </dgm:pt>
    <dgm:pt modelId="{29F7818B-3E33-4B29-A960-31462E38A048}" type="pres">
      <dgm:prSet presAssocID="{41F45A39-472F-408C-9306-456AAE305BA9}" presName="LevelTwoTextNode" presStyleLbl="node2" presStyleIdx="3" presStyleCnt="4" custScaleX="187880">
        <dgm:presLayoutVars>
          <dgm:chPref val="3"/>
        </dgm:presLayoutVars>
      </dgm:prSet>
      <dgm:spPr/>
    </dgm:pt>
    <dgm:pt modelId="{03B9531A-6B58-4A45-9A6A-34CB0288996E}" type="pres">
      <dgm:prSet presAssocID="{41F45A39-472F-408C-9306-456AAE305BA9}" presName="level3hierChild" presStyleCnt="0"/>
      <dgm:spPr/>
    </dgm:pt>
  </dgm:ptLst>
  <dgm:cxnLst>
    <dgm:cxn modelId="{4A12421F-2760-4CE7-9044-4DB4D1F60543}" srcId="{84A93EA9-91E3-4548-A1AE-CF12C8982416}" destId="{83D9EC48-276C-4BE2-8A88-CADF96524DE3}" srcOrd="0" destOrd="0" parTransId="{9C9CFB04-165D-4608-87AE-C2F9A5FC8304}" sibTransId="{6D436D99-B296-4569-9237-E4E1FB9553EB}"/>
    <dgm:cxn modelId="{FF527E26-48DA-49D8-9EC0-BECBCC309ABA}" type="presOf" srcId="{922E892B-36CB-443C-BD48-563DEF0AF4AD}" destId="{23DD5DCF-7954-466E-AD63-850CF7420ECD}" srcOrd="0" destOrd="0" presId="urn:microsoft.com/office/officeart/2008/layout/HorizontalMultiLevelHierarchy"/>
    <dgm:cxn modelId="{D17C7A2D-2A0B-47DE-BB45-A9DCA4092F7C}" type="presOf" srcId="{41F45A39-472F-408C-9306-456AAE305BA9}" destId="{29F7818B-3E33-4B29-A960-31462E38A048}" srcOrd="0" destOrd="0" presId="urn:microsoft.com/office/officeart/2008/layout/HorizontalMultiLevelHierarchy"/>
    <dgm:cxn modelId="{E9A22860-08AA-4D51-99CD-135CE17BA720}" srcId="{84A93EA9-91E3-4548-A1AE-CF12C8982416}" destId="{41F45A39-472F-408C-9306-456AAE305BA9}" srcOrd="3" destOrd="0" parTransId="{922E892B-36CB-443C-BD48-563DEF0AF4AD}" sibTransId="{E4944AF3-E54F-41D5-BA9A-9F2FADA8D50A}"/>
    <dgm:cxn modelId="{20715043-67E6-4F82-AC31-288D2EED386B}" type="presOf" srcId="{83D9EC48-276C-4BE2-8A88-CADF96524DE3}" destId="{41BEE43B-F71B-4433-94F0-260EC5CCAB21}" srcOrd="0" destOrd="0" presId="urn:microsoft.com/office/officeart/2008/layout/HorizontalMultiLevelHierarchy"/>
    <dgm:cxn modelId="{DC92554B-7AC0-4D0D-A3EC-E74B547D891B}" type="presOf" srcId="{9C9CFB04-165D-4608-87AE-C2F9A5FC8304}" destId="{C443531A-FDE8-41F4-9E84-E66871BEB390}" srcOrd="1" destOrd="0" presId="urn:microsoft.com/office/officeart/2008/layout/HorizontalMultiLevelHierarchy"/>
    <dgm:cxn modelId="{2972A750-4F23-4F21-9BEF-854A15513D06}" type="presOf" srcId="{68F1D140-19A7-48C7-8345-00F4478CB5E4}" destId="{15D1A1C3-C20F-4D1F-B38C-BC09FE7EF950}" srcOrd="0" destOrd="0" presId="urn:microsoft.com/office/officeart/2008/layout/HorizontalMultiLevelHierarchy"/>
    <dgm:cxn modelId="{056A5C7D-A2B8-47E1-AC8D-BFBDF5F0A8C8}" type="presOf" srcId="{84A93EA9-91E3-4548-A1AE-CF12C8982416}" destId="{FAB2844D-E931-4070-AC8A-A3804FC11B0A}" srcOrd="0" destOrd="0" presId="urn:microsoft.com/office/officeart/2008/layout/HorizontalMultiLevelHierarchy"/>
    <dgm:cxn modelId="{E2CD677F-A60E-4333-A585-A551A4612A1A}" type="presOf" srcId="{051174CF-3101-4A93-A385-603A9C801C41}" destId="{2FDEB583-642F-4141-A31F-4144D547D1E5}" srcOrd="0" destOrd="0" presId="urn:microsoft.com/office/officeart/2008/layout/HorizontalMultiLevelHierarchy"/>
    <dgm:cxn modelId="{9C125794-91D0-482D-BEA0-0B2FAEB97011}" srcId="{68F1D140-19A7-48C7-8345-00F4478CB5E4}" destId="{84A93EA9-91E3-4548-A1AE-CF12C8982416}" srcOrd="0" destOrd="0" parTransId="{54C19332-0CD3-4F2A-B233-22D1BDEDF293}" sibTransId="{EB1325CE-B329-49AF-A8F8-EA42EB6613B9}"/>
    <dgm:cxn modelId="{0D94F6AB-2AC6-424C-8F8A-8D55D3531DCF}" type="presOf" srcId="{0A4267C9-52EC-40CE-BC41-A693773385FF}" destId="{C8CF1636-2C22-4BC8-A5F4-5B1AE564FABC}" srcOrd="1" destOrd="0" presId="urn:microsoft.com/office/officeart/2008/layout/HorizontalMultiLevelHierarchy"/>
    <dgm:cxn modelId="{D07EBABB-D1DC-41DC-9B31-B2EFFCA69B7E}" type="presOf" srcId="{922E892B-36CB-443C-BD48-563DEF0AF4AD}" destId="{D6F8C054-6FA1-487E-8DE7-4FBBCFAF032E}" srcOrd="1" destOrd="0" presId="urn:microsoft.com/office/officeart/2008/layout/HorizontalMultiLevelHierarchy"/>
    <dgm:cxn modelId="{DF71B2BD-C0DE-496F-963E-04B225914183}" type="presOf" srcId="{F2484955-C1DD-4C05-9611-0C1D7D21BE27}" destId="{4FBC8601-20D2-41C3-8792-D273AD346FE3}" srcOrd="1" destOrd="0" presId="urn:microsoft.com/office/officeart/2008/layout/HorizontalMultiLevelHierarchy"/>
    <dgm:cxn modelId="{0DA89DC9-980B-4D66-BE8E-EC881EF2A5B4}" type="presOf" srcId="{9C9CFB04-165D-4608-87AE-C2F9A5FC8304}" destId="{84A00704-5853-4556-8053-E7C309CE5A2A}" srcOrd="0" destOrd="0" presId="urn:microsoft.com/office/officeart/2008/layout/HorizontalMultiLevelHierarchy"/>
    <dgm:cxn modelId="{9B7A2AD1-EA2D-4B30-A06D-F719E29E987F}" srcId="{84A93EA9-91E3-4548-A1AE-CF12C8982416}" destId="{D720647C-005C-4F6A-8A69-720CA0F06821}" srcOrd="1" destOrd="0" parTransId="{0A4267C9-52EC-40CE-BC41-A693773385FF}" sibTransId="{9417F8F7-C770-402E-93CB-3F712BC3ED63}"/>
    <dgm:cxn modelId="{87CF4CE5-CCD9-4DE2-B9B5-3943A5786475}" srcId="{84A93EA9-91E3-4548-A1AE-CF12C8982416}" destId="{051174CF-3101-4A93-A385-603A9C801C41}" srcOrd="2" destOrd="0" parTransId="{F2484955-C1DD-4C05-9611-0C1D7D21BE27}" sibTransId="{99CDBD9A-299A-436F-A3AD-0CB41F00570C}"/>
    <dgm:cxn modelId="{127158EE-9378-4972-8F3E-C1B4CDBC4E6D}" type="presOf" srcId="{F2484955-C1DD-4C05-9611-0C1D7D21BE27}" destId="{7657A435-576F-44AB-A6E5-233AC2ED1A30}" srcOrd="0" destOrd="0" presId="urn:microsoft.com/office/officeart/2008/layout/HorizontalMultiLevelHierarchy"/>
    <dgm:cxn modelId="{7CE324F8-E720-400F-95E1-A2CC034215B4}" type="presOf" srcId="{0A4267C9-52EC-40CE-BC41-A693773385FF}" destId="{05B80E8A-BAC6-40B0-BAC8-786B90E437C2}" srcOrd="0" destOrd="0" presId="urn:microsoft.com/office/officeart/2008/layout/HorizontalMultiLevelHierarchy"/>
    <dgm:cxn modelId="{765A7FFC-EBA5-427D-9575-072E9A6C49FB}" type="presOf" srcId="{D720647C-005C-4F6A-8A69-720CA0F06821}" destId="{416CDA73-B6A0-4C6F-9EEE-C51D0E323DDB}" srcOrd="0" destOrd="0" presId="urn:microsoft.com/office/officeart/2008/layout/HorizontalMultiLevelHierarchy"/>
    <dgm:cxn modelId="{CAA7AE6B-CBA7-4FA7-8F29-27F9BACF7F8A}" type="presParOf" srcId="{15D1A1C3-C20F-4D1F-B38C-BC09FE7EF950}" destId="{7EA0F019-4B57-4302-AD06-3DCF17698328}" srcOrd="0" destOrd="0" presId="urn:microsoft.com/office/officeart/2008/layout/HorizontalMultiLevelHierarchy"/>
    <dgm:cxn modelId="{429BE7AF-F300-4784-B368-3E50CD8E20BD}" type="presParOf" srcId="{7EA0F019-4B57-4302-AD06-3DCF17698328}" destId="{FAB2844D-E931-4070-AC8A-A3804FC11B0A}" srcOrd="0" destOrd="0" presId="urn:microsoft.com/office/officeart/2008/layout/HorizontalMultiLevelHierarchy"/>
    <dgm:cxn modelId="{278D4F2D-99D4-484C-BA7B-00B11F7954A2}" type="presParOf" srcId="{7EA0F019-4B57-4302-AD06-3DCF17698328}" destId="{316B316B-82DE-408A-8DD6-394723489577}" srcOrd="1" destOrd="0" presId="urn:microsoft.com/office/officeart/2008/layout/HorizontalMultiLevelHierarchy"/>
    <dgm:cxn modelId="{B828A400-F13B-4414-AB22-071A0021966F}" type="presParOf" srcId="{316B316B-82DE-408A-8DD6-394723489577}" destId="{84A00704-5853-4556-8053-E7C309CE5A2A}" srcOrd="0" destOrd="0" presId="urn:microsoft.com/office/officeart/2008/layout/HorizontalMultiLevelHierarchy"/>
    <dgm:cxn modelId="{587C1A3C-84EF-4FDE-AA7A-4502D806FB4A}" type="presParOf" srcId="{84A00704-5853-4556-8053-E7C309CE5A2A}" destId="{C443531A-FDE8-41F4-9E84-E66871BEB390}" srcOrd="0" destOrd="0" presId="urn:microsoft.com/office/officeart/2008/layout/HorizontalMultiLevelHierarchy"/>
    <dgm:cxn modelId="{224441E1-F062-409B-A23E-3DECF18C101B}" type="presParOf" srcId="{316B316B-82DE-408A-8DD6-394723489577}" destId="{482F5D52-ED0B-4049-BF2D-99F194AD2053}" srcOrd="1" destOrd="0" presId="urn:microsoft.com/office/officeart/2008/layout/HorizontalMultiLevelHierarchy"/>
    <dgm:cxn modelId="{53645D54-F752-4B37-886A-E07FB8856A9C}" type="presParOf" srcId="{482F5D52-ED0B-4049-BF2D-99F194AD2053}" destId="{41BEE43B-F71B-4433-94F0-260EC5CCAB21}" srcOrd="0" destOrd="0" presId="urn:microsoft.com/office/officeart/2008/layout/HorizontalMultiLevelHierarchy"/>
    <dgm:cxn modelId="{C74459A2-D445-4354-9780-7C0A04675E57}" type="presParOf" srcId="{482F5D52-ED0B-4049-BF2D-99F194AD2053}" destId="{1C74ED1B-5245-454F-A464-3FAD3F4869D0}" srcOrd="1" destOrd="0" presId="urn:microsoft.com/office/officeart/2008/layout/HorizontalMultiLevelHierarchy"/>
    <dgm:cxn modelId="{1A524E1F-4E1C-4802-83D1-ABDBFF6C2106}" type="presParOf" srcId="{316B316B-82DE-408A-8DD6-394723489577}" destId="{05B80E8A-BAC6-40B0-BAC8-786B90E437C2}" srcOrd="2" destOrd="0" presId="urn:microsoft.com/office/officeart/2008/layout/HorizontalMultiLevelHierarchy"/>
    <dgm:cxn modelId="{772DB6F1-E0B4-4B71-B5D6-98452B59616F}" type="presParOf" srcId="{05B80E8A-BAC6-40B0-BAC8-786B90E437C2}" destId="{C8CF1636-2C22-4BC8-A5F4-5B1AE564FABC}" srcOrd="0" destOrd="0" presId="urn:microsoft.com/office/officeart/2008/layout/HorizontalMultiLevelHierarchy"/>
    <dgm:cxn modelId="{FDAFD36E-4CCB-4A8A-9CDE-ED26F622BADB}" type="presParOf" srcId="{316B316B-82DE-408A-8DD6-394723489577}" destId="{41227910-D834-407A-8864-05641DC32F0E}" srcOrd="3" destOrd="0" presId="urn:microsoft.com/office/officeart/2008/layout/HorizontalMultiLevelHierarchy"/>
    <dgm:cxn modelId="{172FE97B-7052-4394-AE93-901710F5891D}" type="presParOf" srcId="{41227910-D834-407A-8864-05641DC32F0E}" destId="{416CDA73-B6A0-4C6F-9EEE-C51D0E323DDB}" srcOrd="0" destOrd="0" presId="urn:microsoft.com/office/officeart/2008/layout/HorizontalMultiLevelHierarchy"/>
    <dgm:cxn modelId="{144B647C-5ED1-410D-88E3-8B605BF167BA}" type="presParOf" srcId="{41227910-D834-407A-8864-05641DC32F0E}" destId="{999337B6-E0ED-4B3E-AD08-5290977E928B}" srcOrd="1" destOrd="0" presId="urn:microsoft.com/office/officeart/2008/layout/HorizontalMultiLevelHierarchy"/>
    <dgm:cxn modelId="{0AD2DEAD-0020-4D14-884B-70AA3ACA399E}" type="presParOf" srcId="{316B316B-82DE-408A-8DD6-394723489577}" destId="{7657A435-576F-44AB-A6E5-233AC2ED1A30}" srcOrd="4" destOrd="0" presId="urn:microsoft.com/office/officeart/2008/layout/HorizontalMultiLevelHierarchy"/>
    <dgm:cxn modelId="{2DF98DA6-E56E-49F5-B140-0F02BA7C910C}" type="presParOf" srcId="{7657A435-576F-44AB-A6E5-233AC2ED1A30}" destId="{4FBC8601-20D2-41C3-8792-D273AD346FE3}" srcOrd="0" destOrd="0" presId="urn:microsoft.com/office/officeart/2008/layout/HorizontalMultiLevelHierarchy"/>
    <dgm:cxn modelId="{8637172F-1B0A-4130-B58D-C1E0278AD2C2}" type="presParOf" srcId="{316B316B-82DE-408A-8DD6-394723489577}" destId="{CDA4BB70-753F-4F7D-B6CB-5F52FDFB7FB4}" srcOrd="5" destOrd="0" presId="urn:microsoft.com/office/officeart/2008/layout/HorizontalMultiLevelHierarchy"/>
    <dgm:cxn modelId="{25F20A4F-5D17-47DA-870C-CF27E841E07D}" type="presParOf" srcId="{CDA4BB70-753F-4F7D-B6CB-5F52FDFB7FB4}" destId="{2FDEB583-642F-4141-A31F-4144D547D1E5}" srcOrd="0" destOrd="0" presId="urn:microsoft.com/office/officeart/2008/layout/HorizontalMultiLevelHierarchy"/>
    <dgm:cxn modelId="{8AA42A42-F840-47CF-874F-2FB4188AFB0A}" type="presParOf" srcId="{CDA4BB70-753F-4F7D-B6CB-5F52FDFB7FB4}" destId="{137FB27A-A34F-4818-8B2B-62355D666509}" srcOrd="1" destOrd="0" presId="urn:microsoft.com/office/officeart/2008/layout/HorizontalMultiLevelHierarchy"/>
    <dgm:cxn modelId="{C54D93FB-7A9B-4335-BD5A-B01189C19096}" type="presParOf" srcId="{316B316B-82DE-408A-8DD6-394723489577}" destId="{23DD5DCF-7954-466E-AD63-850CF7420ECD}" srcOrd="6" destOrd="0" presId="urn:microsoft.com/office/officeart/2008/layout/HorizontalMultiLevelHierarchy"/>
    <dgm:cxn modelId="{79A7DAF5-422C-4EC0-B287-D5E7946DE912}" type="presParOf" srcId="{23DD5DCF-7954-466E-AD63-850CF7420ECD}" destId="{D6F8C054-6FA1-487E-8DE7-4FBBCFAF032E}" srcOrd="0" destOrd="0" presId="urn:microsoft.com/office/officeart/2008/layout/HorizontalMultiLevelHierarchy"/>
    <dgm:cxn modelId="{4D4132B8-79AF-4661-833E-610B8208721B}" type="presParOf" srcId="{316B316B-82DE-408A-8DD6-394723489577}" destId="{DD44BC7A-3F08-4856-B0CC-4A950ECD23E2}" srcOrd="7" destOrd="0" presId="urn:microsoft.com/office/officeart/2008/layout/HorizontalMultiLevelHierarchy"/>
    <dgm:cxn modelId="{883458D7-8714-4AF6-BBDF-EB1714D3EA72}" type="presParOf" srcId="{DD44BC7A-3F08-4856-B0CC-4A950ECD23E2}" destId="{29F7818B-3E33-4B29-A960-31462E38A048}" srcOrd="0" destOrd="0" presId="urn:microsoft.com/office/officeart/2008/layout/HorizontalMultiLevelHierarchy"/>
    <dgm:cxn modelId="{E2E44755-5D09-47C6-A726-157E4102BB96}" type="presParOf" srcId="{DD44BC7A-3F08-4856-B0CC-4A950ECD23E2}" destId="{03B9531A-6B58-4A45-9A6A-34CB0288996E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D69AA-5DAC-4FD7-A143-EFEE0FF7F753}">
      <dsp:nvSpPr>
        <dsp:cNvPr id="0" name=""/>
        <dsp:cNvSpPr/>
      </dsp:nvSpPr>
      <dsp:spPr>
        <a:xfrm>
          <a:off x="479505" y="0"/>
          <a:ext cx="10115388" cy="623655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Допит</a:t>
          </a: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дія, яка проводиться слідчим або прокурором у встановленому законом порядку і спрямована на отримання в усній або письмовій формі від свідка, потерпілого, підозрюваного, експерта відомостей щодо відомих їм обставин у кримінальному провадженні, що мають значення для цього кримінального провадження (ст. 224 КПК)</a:t>
          </a:r>
          <a:endParaRPr lang="ru-RU" sz="4100" kern="1200" dirty="0">
            <a:solidFill>
              <a:sysClr val="windowText" lastClr="000000"/>
            </a:solidFill>
          </a:endParaRPr>
        </a:p>
      </dsp:txBody>
      <dsp:txXfrm>
        <a:off x="479505" y="0"/>
        <a:ext cx="10115388" cy="62365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ADAAC-2FEA-467E-A684-D4BBB8008147}">
      <dsp:nvSpPr>
        <dsp:cNvPr id="0" name=""/>
        <dsp:cNvSpPr/>
      </dsp:nvSpPr>
      <dsp:spPr>
        <a:xfrm>
          <a:off x="4028645" y="228545"/>
          <a:ext cx="4650233" cy="4650233"/>
        </a:xfrm>
        <a:prstGeom prst="pie">
          <a:avLst>
            <a:gd name="adj1" fmla="val 16200000"/>
            <a:gd name="adj2" fmla="val 180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Взаємовідносини свідка або потерпілого з підозрюваним</a:t>
          </a:r>
          <a:endParaRPr lang="ru-RU" sz="1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6933" y="1086624"/>
        <a:ext cx="1577757" cy="1550077"/>
      </dsp:txXfrm>
    </dsp:sp>
    <dsp:sp modelId="{B9CA91E6-434C-41B6-AA3C-889A7107947F}">
      <dsp:nvSpPr>
        <dsp:cNvPr id="0" name=""/>
        <dsp:cNvSpPr/>
      </dsp:nvSpPr>
      <dsp:spPr>
        <a:xfrm>
          <a:off x="3770220" y="457741"/>
          <a:ext cx="4622564" cy="4613821"/>
        </a:xfrm>
        <a:prstGeom prst="pie">
          <a:avLst>
            <a:gd name="adj1" fmla="val 1800000"/>
            <a:gd name="adj2" fmla="val 900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 факти, що характеризують особу підозрюваного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5922" y="3368843"/>
        <a:ext cx="2091160" cy="1428087"/>
      </dsp:txXfrm>
    </dsp:sp>
    <dsp:sp modelId="{66D25546-F34E-4A44-B6F2-9F80187B0C87}">
      <dsp:nvSpPr>
        <dsp:cNvPr id="0" name=""/>
        <dsp:cNvSpPr/>
      </dsp:nvSpPr>
      <dsp:spPr>
        <a:xfrm>
          <a:off x="3756385" y="308864"/>
          <a:ext cx="4650233" cy="4650233"/>
        </a:xfrm>
        <a:prstGeom prst="pie">
          <a:avLst>
            <a:gd name="adj1" fmla="val 9000000"/>
            <a:gd name="adj2" fmla="val 1620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які підлягають встановленню у даному провадженні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4625" y="1222302"/>
        <a:ext cx="1577757" cy="15500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520E5-3DAF-4CD0-978F-C8A24B4CF546}">
      <dsp:nvSpPr>
        <dsp:cNvPr id="0" name=""/>
        <dsp:cNvSpPr/>
      </dsp:nvSpPr>
      <dsp:spPr>
        <a:xfrm>
          <a:off x="4564293" y="2964375"/>
          <a:ext cx="1946365" cy="1946365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Підозрюваний (ч. 1 ст. 42 КПК)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9307" y="3059389"/>
        <a:ext cx="1756337" cy="1756337"/>
      </dsp:txXfrm>
    </dsp:sp>
    <dsp:sp modelId="{B409F2B5-F30C-480E-82CE-4365CD12EEE6}">
      <dsp:nvSpPr>
        <dsp:cNvPr id="0" name=""/>
        <dsp:cNvSpPr/>
      </dsp:nvSpPr>
      <dsp:spPr>
        <a:xfrm rot="16200018">
          <a:off x="5177802" y="2604694"/>
          <a:ext cx="7193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9361" y="0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14F8E-0FBA-4475-9AF3-0465C7249DF9}">
      <dsp:nvSpPr>
        <dsp:cNvPr id="0" name=""/>
        <dsp:cNvSpPr/>
      </dsp:nvSpPr>
      <dsp:spPr>
        <a:xfrm>
          <a:off x="1833938" y="515354"/>
          <a:ext cx="7407102" cy="1729659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Особа, щодо якої складено повідомлення про підозру, однак його не вручено їй внаслідок не встановлення місцезнаходження особи, проте вжито заходів для вручення у спосіб, передбачений КПК для вручення повідомлень</a:t>
          </a:r>
          <a:endParaRPr lang="ru-RU" sz="2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8373" y="599789"/>
        <a:ext cx="7238232" cy="1560789"/>
      </dsp:txXfrm>
    </dsp:sp>
    <dsp:sp modelId="{CF6B7CC7-4DE3-4842-8E34-9FD335733EFD}">
      <dsp:nvSpPr>
        <dsp:cNvPr id="0" name=""/>
        <dsp:cNvSpPr/>
      </dsp:nvSpPr>
      <dsp:spPr>
        <a:xfrm rot="1585600">
          <a:off x="6449965" y="4679711"/>
          <a:ext cx="11616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1644" y="0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217A0-C44F-4B55-A39F-CA5D63BDB152}">
      <dsp:nvSpPr>
        <dsp:cNvPr id="0" name=""/>
        <dsp:cNvSpPr/>
      </dsp:nvSpPr>
      <dsp:spPr>
        <a:xfrm>
          <a:off x="6709446" y="4938207"/>
          <a:ext cx="4306896" cy="1304065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Особа, яка затримана за підозрою у вчиненні кримінального правопорушення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73105" y="5001866"/>
        <a:ext cx="4179578" cy="1176747"/>
      </dsp:txXfrm>
    </dsp:sp>
    <dsp:sp modelId="{6414473B-0B3A-4747-9EAA-E00208689DCA}">
      <dsp:nvSpPr>
        <dsp:cNvPr id="0" name=""/>
        <dsp:cNvSpPr/>
      </dsp:nvSpPr>
      <dsp:spPr>
        <a:xfrm rot="9236646">
          <a:off x="3423791" y="4677278"/>
          <a:ext cx="12015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1561" y="0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2102D-181B-462A-9FE0-E2C27A522690}">
      <dsp:nvSpPr>
        <dsp:cNvPr id="0" name=""/>
        <dsp:cNvSpPr/>
      </dsp:nvSpPr>
      <dsp:spPr>
        <a:xfrm>
          <a:off x="0" y="4941169"/>
          <a:ext cx="4302580" cy="1304065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Особа, якій у порядку, передбаченому статтями 276-279 КПК, повідомлено про підозру </a:t>
          </a:r>
          <a:endParaRPr lang="ru-RU" sz="2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59" y="5004828"/>
        <a:ext cx="4175262" cy="11767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DCA25-436E-4541-A7E5-6BA8DE93E437}">
      <dsp:nvSpPr>
        <dsp:cNvPr id="0" name=""/>
        <dsp:cNvSpPr/>
      </dsp:nvSpPr>
      <dsp:spPr>
        <a:xfrm>
          <a:off x="2091740" y="3089"/>
          <a:ext cx="2788371" cy="2635724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обставини, що стали підставою для його затримання або застосування запобіжного заходу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0087" y="389082"/>
        <a:ext cx="1971677" cy="1863738"/>
      </dsp:txXfrm>
    </dsp:sp>
    <dsp:sp modelId="{61F4F22A-9FE1-4AE7-AC52-1AEF0A9367BE}">
      <dsp:nvSpPr>
        <dsp:cNvPr id="0" name=""/>
        <dsp:cNvSpPr/>
      </dsp:nvSpPr>
      <dsp:spPr>
        <a:xfrm>
          <a:off x="3031571" y="2766032"/>
          <a:ext cx="908708" cy="908708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3152020" y="3113522"/>
        <a:ext cx="667810" cy="213728"/>
      </dsp:txXfrm>
    </dsp:sp>
    <dsp:sp modelId="{F8A4B80B-ABFF-47A3-BE02-1E88C9FC5514}">
      <dsp:nvSpPr>
        <dsp:cNvPr id="0" name=""/>
        <dsp:cNvSpPr/>
      </dsp:nvSpPr>
      <dsp:spPr>
        <a:xfrm>
          <a:off x="1961677" y="3805049"/>
          <a:ext cx="3048497" cy="2791693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обставин, які мають значення для кримінального провадження 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8119" y="4213883"/>
        <a:ext cx="2155613" cy="1974025"/>
      </dsp:txXfrm>
    </dsp:sp>
    <dsp:sp modelId="{EE7EB269-47A4-4AB5-BF11-76DF13BDC3AC}">
      <dsp:nvSpPr>
        <dsp:cNvPr id="0" name=""/>
        <dsp:cNvSpPr/>
      </dsp:nvSpPr>
      <dsp:spPr>
        <a:xfrm rot="21574510">
          <a:off x="4844744" y="3007726"/>
          <a:ext cx="1611367" cy="5828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4844746" y="3124939"/>
        <a:ext cx="1436519" cy="349696"/>
      </dsp:txXfrm>
    </dsp:sp>
    <dsp:sp modelId="{97A15C57-5538-4853-8FAE-10AB429F8285}">
      <dsp:nvSpPr>
        <dsp:cNvPr id="0" name=""/>
        <dsp:cNvSpPr/>
      </dsp:nvSpPr>
      <dsp:spPr>
        <a:xfrm>
          <a:off x="6539331" y="1698919"/>
          <a:ext cx="3133477" cy="3133477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Предмет допиту підозрюваного </a:t>
          </a:r>
          <a:r>
            <a:rPr lang="uk-UA" sz="2500" kern="1200">
              <a:latin typeface="Times New Roman" panose="02020603050405020304" pitchFamily="18" charset="0"/>
              <a:cs typeface="Times New Roman" panose="02020603050405020304" pitchFamily="18" charset="0"/>
            </a:rPr>
            <a:t>(про що може бути допитаний)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98218" y="2157806"/>
        <a:ext cx="2215703" cy="22157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2B627-5DE9-4EB0-81C3-2ECF6B69501D}">
      <dsp:nvSpPr>
        <dsp:cNvPr id="0" name=""/>
        <dsp:cNvSpPr/>
      </dsp:nvSpPr>
      <dsp:spPr>
        <a:xfrm rot="16200000">
          <a:off x="1222828" y="-1222828"/>
          <a:ext cx="2939143" cy="5384799"/>
        </a:xfrm>
        <a:prstGeom prst="round1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Обов’язкова присутність</a:t>
          </a: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законного представника, педагога або психолога, а за необхідності лікаря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5384799" cy="2204357"/>
      </dsp:txXfrm>
    </dsp:sp>
    <dsp:sp modelId="{BE21DDBD-DBA9-41ED-8C1E-227BB21F16F7}">
      <dsp:nvSpPr>
        <dsp:cNvPr id="0" name=""/>
        <dsp:cNvSpPr/>
      </dsp:nvSpPr>
      <dsp:spPr>
        <a:xfrm>
          <a:off x="5384799" y="0"/>
          <a:ext cx="5384799" cy="2939143"/>
        </a:xfrm>
        <a:prstGeom prst="round1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Тривалість допиту:</a:t>
          </a: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може продовжуватися без перерви понад 1 годину,  а загалом – понад дві години на день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4799" y="0"/>
        <a:ext cx="5384799" cy="2204357"/>
      </dsp:txXfrm>
    </dsp:sp>
    <dsp:sp modelId="{D60D8875-A6B8-4E2A-B703-773225C3F0F0}">
      <dsp:nvSpPr>
        <dsp:cNvPr id="0" name=""/>
        <dsp:cNvSpPr/>
      </dsp:nvSpPr>
      <dsp:spPr>
        <a:xfrm rot="10800000">
          <a:off x="0" y="2939143"/>
          <a:ext cx="5384799" cy="2939143"/>
        </a:xfrm>
        <a:prstGeom prst="round1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Особам, які не досягли 16-го віку, роз’яснюється обов’язок про необхідність давання правдивих показань, не попереджуючи про кримінальну відповідальність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673928"/>
        <a:ext cx="5384799" cy="2204357"/>
      </dsp:txXfrm>
    </dsp:sp>
    <dsp:sp modelId="{24F82D72-478C-42A0-8ABA-12DDBB9EF8A8}">
      <dsp:nvSpPr>
        <dsp:cNvPr id="0" name=""/>
        <dsp:cNvSpPr/>
      </dsp:nvSpPr>
      <dsp:spPr>
        <a:xfrm rot="5400000">
          <a:off x="6607627" y="1716314"/>
          <a:ext cx="2939143" cy="5384799"/>
        </a:xfrm>
        <a:prstGeom prst="round1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Законний представник, педагог або психолог, чи лікар можуть заперечувати проти запитань та ставити свої запитання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84799" y="3673928"/>
        <a:ext cx="5384799" cy="2204357"/>
      </dsp:txXfrm>
    </dsp:sp>
    <dsp:sp modelId="{10C022D3-AE09-4B78-AF09-61D6429E4127}">
      <dsp:nvSpPr>
        <dsp:cNvPr id="0" name=""/>
        <dsp:cNvSpPr/>
      </dsp:nvSpPr>
      <dsp:spPr>
        <a:xfrm>
          <a:off x="3769359" y="2148087"/>
          <a:ext cx="3230879" cy="1469571"/>
        </a:xfrm>
        <a:prstGeom prst="round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процесуальної форми допиту малолітньої або неповнолітньої особи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1098" y="2219826"/>
        <a:ext cx="3087401" cy="132609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078A9-61E4-4F29-9660-310C189187A7}">
      <dsp:nvSpPr>
        <dsp:cNvPr id="0" name=""/>
        <dsp:cNvSpPr/>
      </dsp:nvSpPr>
      <dsp:spPr>
        <a:xfrm>
          <a:off x="5534365" y="2439480"/>
          <a:ext cx="2346211" cy="111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919"/>
              </a:lnTo>
              <a:lnTo>
                <a:pt x="2346211" y="760919"/>
              </a:lnTo>
              <a:lnTo>
                <a:pt x="2346211" y="11165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012C8-E32C-4650-B8C8-8470C89C5E74}">
      <dsp:nvSpPr>
        <dsp:cNvPr id="0" name=""/>
        <dsp:cNvSpPr/>
      </dsp:nvSpPr>
      <dsp:spPr>
        <a:xfrm>
          <a:off x="3188153" y="2439480"/>
          <a:ext cx="2346211" cy="1118136"/>
        </a:xfrm>
        <a:custGeom>
          <a:avLst/>
          <a:gdLst/>
          <a:ahLst/>
          <a:cxnLst/>
          <a:rect l="0" t="0" r="0" b="0"/>
          <a:pathLst>
            <a:path>
              <a:moveTo>
                <a:pt x="2346211" y="0"/>
              </a:moveTo>
              <a:lnTo>
                <a:pt x="2346211" y="762472"/>
              </a:lnTo>
              <a:lnTo>
                <a:pt x="0" y="762472"/>
              </a:lnTo>
              <a:lnTo>
                <a:pt x="0" y="11181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4173D-60FB-46CB-AB03-ABFD4F7C4BE7}">
      <dsp:nvSpPr>
        <dsp:cNvPr id="0" name=""/>
        <dsp:cNvSpPr/>
      </dsp:nvSpPr>
      <dsp:spPr>
        <a:xfrm>
          <a:off x="3614737" y="1553"/>
          <a:ext cx="3839255" cy="2437927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575F78-B455-414F-8385-6FCFFD5E3D0E}">
      <dsp:nvSpPr>
        <dsp:cNvPr id="0" name=""/>
        <dsp:cNvSpPr/>
      </dsp:nvSpPr>
      <dsp:spPr>
        <a:xfrm>
          <a:off x="4041321" y="406808"/>
          <a:ext cx="3839255" cy="2437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одночасного допиту двох чи більше осіб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(ч. 9 ст. 224 КПК)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725" y="478212"/>
        <a:ext cx="3696447" cy="2295119"/>
      </dsp:txXfrm>
    </dsp:sp>
    <dsp:sp modelId="{2F0D7D35-4ACD-4C6A-B3AF-4E0DA91BB1A4}">
      <dsp:nvSpPr>
        <dsp:cNvPr id="0" name=""/>
        <dsp:cNvSpPr/>
      </dsp:nvSpPr>
      <dsp:spPr>
        <a:xfrm>
          <a:off x="1268525" y="3557617"/>
          <a:ext cx="3839255" cy="2437927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6EA879-96C6-4C53-A8D7-23B5B288C44E}">
      <dsp:nvSpPr>
        <dsp:cNvPr id="0" name=""/>
        <dsp:cNvSpPr/>
      </dsp:nvSpPr>
      <dsp:spPr>
        <a:xfrm>
          <a:off x="1695109" y="3962871"/>
          <a:ext cx="3839255" cy="2437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встановлення причин розбіжностей у показаннях раніше допитаних осіб (ч. 9 ст. 224 КПК), а також встановлення достовірності показань осіб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6513" y="4034275"/>
        <a:ext cx="3696447" cy="2295119"/>
      </dsp:txXfrm>
    </dsp:sp>
    <dsp:sp modelId="{DCD3D1DD-F1AE-476C-992F-0DB68EB1B5ED}">
      <dsp:nvSpPr>
        <dsp:cNvPr id="0" name=""/>
        <dsp:cNvSpPr/>
      </dsp:nvSpPr>
      <dsp:spPr>
        <a:xfrm>
          <a:off x="5960948" y="3556063"/>
          <a:ext cx="3839255" cy="2437927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9813DB-5E7A-4562-89AF-30A7C4DA11A2}">
      <dsp:nvSpPr>
        <dsp:cNvPr id="0" name=""/>
        <dsp:cNvSpPr/>
      </dsp:nvSpPr>
      <dsp:spPr>
        <a:xfrm>
          <a:off x="6387532" y="3961318"/>
          <a:ext cx="3839255" cy="2437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Підстава</a:t>
          </a:r>
          <a: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розбіжності в показаннях раніше допитаних осіб, які встановлені оцінкою таких показань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58936" y="4032722"/>
        <a:ext cx="3696447" cy="229511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EA6A4-449B-455D-A096-B7EEA326EE86}">
      <dsp:nvSpPr>
        <dsp:cNvPr id="0" name=""/>
        <dsp:cNvSpPr/>
      </dsp:nvSpPr>
      <dsp:spPr>
        <a:xfrm>
          <a:off x="1057134" y="3131035"/>
          <a:ext cx="3043335" cy="268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1667" y="0"/>
              </a:lnTo>
              <a:lnTo>
                <a:pt x="1521667" y="2684058"/>
              </a:lnTo>
              <a:lnTo>
                <a:pt x="3043335" y="2684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2477356" y="4371619"/>
        <a:ext cx="202891" cy="202891"/>
      </dsp:txXfrm>
    </dsp:sp>
    <dsp:sp modelId="{8828965C-83B6-4E0A-B7D7-DC0A587FB8D3}">
      <dsp:nvSpPr>
        <dsp:cNvPr id="0" name=""/>
        <dsp:cNvSpPr/>
      </dsp:nvSpPr>
      <dsp:spPr>
        <a:xfrm>
          <a:off x="1057134" y="3131035"/>
          <a:ext cx="3043335" cy="1362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1667" y="0"/>
              </a:lnTo>
              <a:lnTo>
                <a:pt x="1521667" y="1362643"/>
              </a:lnTo>
              <a:lnTo>
                <a:pt x="3043335" y="13626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2495440" y="3728995"/>
        <a:ext cx="166723" cy="166723"/>
      </dsp:txXfrm>
    </dsp:sp>
    <dsp:sp modelId="{D8FC7CA9-DF03-451B-BB16-E25ECB4128DB}">
      <dsp:nvSpPr>
        <dsp:cNvPr id="0" name=""/>
        <dsp:cNvSpPr/>
      </dsp:nvSpPr>
      <dsp:spPr>
        <a:xfrm>
          <a:off x="1057134" y="3085315"/>
          <a:ext cx="3043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1667" y="45720"/>
              </a:lnTo>
              <a:lnTo>
                <a:pt x="1521667" y="86948"/>
              </a:lnTo>
              <a:lnTo>
                <a:pt x="3043335" y="869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2502711" y="3054945"/>
        <a:ext cx="152180" cy="152180"/>
      </dsp:txXfrm>
    </dsp:sp>
    <dsp:sp modelId="{49AA70C2-EF92-4F0D-A77F-63E63984ABD7}">
      <dsp:nvSpPr>
        <dsp:cNvPr id="0" name=""/>
        <dsp:cNvSpPr/>
      </dsp:nvSpPr>
      <dsp:spPr>
        <a:xfrm>
          <a:off x="1057134" y="1892045"/>
          <a:ext cx="3043335" cy="1238990"/>
        </a:xfrm>
        <a:custGeom>
          <a:avLst/>
          <a:gdLst/>
          <a:ahLst/>
          <a:cxnLst/>
          <a:rect l="0" t="0" r="0" b="0"/>
          <a:pathLst>
            <a:path>
              <a:moveTo>
                <a:pt x="0" y="1238990"/>
              </a:moveTo>
              <a:lnTo>
                <a:pt x="1521667" y="1238990"/>
              </a:lnTo>
              <a:lnTo>
                <a:pt x="1521667" y="0"/>
              </a:lnTo>
              <a:lnTo>
                <a:pt x="304333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2496655" y="2429393"/>
        <a:ext cx="164293" cy="164293"/>
      </dsp:txXfrm>
    </dsp:sp>
    <dsp:sp modelId="{55A8E2D8-D998-4FE8-B1C5-D4CDE4343C18}">
      <dsp:nvSpPr>
        <dsp:cNvPr id="0" name=""/>
        <dsp:cNvSpPr/>
      </dsp:nvSpPr>
      <dsp:spPr>
        <a:xfrm>
          <a:off x="1057134" y="528566"/>
          <a:ext cx="3043335" cy="2602469"/>
        </a:xfrm>
        <a:custGeom>
          <a:avLst/>
          <a:gdLst/>
          <a:ahLst/>
          <a:cxnLst/>
          <a:rect l="0" t="0" r="0" b="0"/>
          <a:pathLst>
            <a:path>
              <a:moveTo>
                <a:pt x="0" y="2602469"/>
              </a:moveTo>
              <a:lnTo>
                <a:pt x="1521667" y="2602469"/>
              </a:lnTo>
              <a:lnTo>
                <a:pt x="1521667" y="0"/>
              </a:lnTo>
              <a:lnTo>
                <a:pt x="304333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2478693" y="1729692"/>
        <a:ext cx="200217" cy="200217"/>
      </dsp:txXfrm>
    </dsp:sp>
    <dsp:sp modelId="{296389D8-C966-4250-BD1B-28E15D127F83}">
      <dsp:nvSpPr>
        <dsp:cNvPr id="0" name=""/>
        <dsp:cNvSpPr/>
      </dsp:nvSpPr>
      <dsp:spPr>
        <a:xfrm rot="16200000">
          <a:off x="-2253358" y="2602469"/>
          <a:ext cx="5563853" cy="105713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Випадки (фактичні підстави) допиту в режимі відеоконференції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2253358" y="2602469"/>
        <a:ext cx="5563853" cy="1057132"/>
      </dsp:txXfrm>
    </dsp:sp>
    <dsp:sp modelId="{A048C0E5-C0F6-4493-BF1C-677AC0F576B7}">
      <dsp:nvSpPr>
        <dsp:cNvPr id="0" name=""/>
        <dsp:cNvSpPr/>
      </dsp:nvSpPr>
      <dsp:spPr>
        <a:xfrm>
          <a:off x="4100470" y="0"/>
          <a:ext cx="3467393" cy="105713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Неможливість безпосередньої участі певних осіб у досудовому провадженні за станом здоров’я або з інших поважних причин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0470" y="0"/>
        <a:ext cx="3467393" cy="1057132"/>
      </dsp:txXfrm>
    </dsp:sp>
    <dsp:sp modelId="{87F45388-37D7-46F7-BB36-0D34D35630FD}">
      <dsp:nvSpPr>
        <dsp:cNvPr id="0" name=""/>
        <dsp:cNvSpPr/>
      </dsp:nvSpPr>
      <dsp:spPr>
        <a:xfrm>
          <a:off x="4100470" y="1363479"/>
          <a:ext cx="3467393" cy="105713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Обґрунтована необхідність забезпечення безпеки допитуваної особи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0470" y="1363479"/>
        <a:ext cx="3467393" cy="1057132"/>
      </dsp:txXfrm>
    </dsp:sp>
    <dsp:sp modelId="{B0F02A08-9FE5-49C1-BFC6-CEED79732D17}">
      <dsp:nvSpPr>
        <dsp:cNvPr id="0" name=""/>
        <dsp:cNvSpPr/>
      </dsp:nvSpPr>
      <dsp:spPr>
        <a:xfrm>
          <a:off x="4100470" y="2643697"/>
          <a:ext cx="3467393" cy="105713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окремих випадках проведення допиту малолітнього або неповнолітнього свідка, потерпілого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0470" y="2643697"/>
        <a:ext cx="3467393" cy="1057132"/>
      </dsp:txXfrm>
    </dsp:sp>
    <dsp:sp modelId="{452B9885-652D-4F7D-9923-9669AEDF6945}">
      <dsp:nvSpPr>
        <dsp:cNvPr id="0" name=""/>
        <dsp:cNvSpPr/>
      </dsp:nvSpPr>
      <dsp:spPr>
        <a:xfrm>
          <a:off x="4100470" y="3965113"/>
          <a:ext cx="3467393" cy="105713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оперативності досудового розслідування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0470" y="3965113"/>
        <a:ext cx="3467393" cy="1057132"/>
      </dsp:txXfrm>
    </dsp:sp>
    <dsp:sp modelId="{F24C9A97-9959-4B00-AEA5-5D0718D7E59E}">
      <dsp:nvSpPr>
        <dsp:cNvPr id="0" name=""/>
        <dsp:cNvSpPr/>
      </dsp:nvSpPr>
      <dsp:spPr>
        <a:xfrm>
          <a:off x="4100470" y="5286528"/>
          <a:ext cx="3467393" cy="105713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Інші підстави, визнані слідчим, прокурором, слідчим суддею як достатні для проведення такого допиту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0470" y="5286528"/>
        <a:ext cx="3467393" cy="10571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6570B-27F8-4EBB-A248-4F67914956C9}">
      <dsp:nvSpPr>
        <dsp:cNvPr id="0" name=""/>
        <dsp:cNvSpPr/>
      </dsp:nvSpPr>
      <dsp:spPr>
        <a:xfrm>
          <a:off x="4723" y="817717"/>
          <a:ext cx="4130104" cy="4130104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7293" tIns="38100" rIns="227293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сторони кримінального провадження </a:t>
          </a:r>
          <a:endParaRPr lang="ru-RU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563" y="1422557"/>
        <a:ext cx="2920424" cy="2920424"/>
      </dsp:txXfrm>
    </dsp:sp>
    <dsp:sp modelId="{DD1D0893-EACF-4418-A9E2-401517D6D702}">
      <dsp:nvSpPr>
        <dsp:cNvPr id="0" name=""/>
        <dsp:cNvSpPr/>
      </dsp:nvSpPr>
      <dsp:spPr>
        <a:xfrm>
          <a:off x="3308806" y="817717"/>
          <a:ext cx="4130104" cy="4130104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7293" tIns="38100" rIns="227293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</a:t>
          </a:r>
          <a:endParaRPr lang="ru-RU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13646" y="1422557"/>
        <a:ext cx="2920424" cy="2920424"/>
      </dsp:txXfrm>
    </dsp:sp>
    <dsp:sp modelId="{5CFC8D3A-A159-4F68-9E90-568924EC4467}">
      <dsp:nvSpPr>
        <dsp:cNvPr id="0" name=""/>
        <dsp:cNvSpPr/>
      </dsp:nvSpPr>
      <dsp:spPr>
        <a:xfrm>
          <a:off x="6612889" y="817717"/>
          <a:ext cx="4130104" cy="4130104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7293" tIns="38100" rIns="227293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Рішення про здійснення дистанційного розслідування</a:t>
          </a:r>
          <a:endParaRPr lang="ru-RU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17729" y="1422557"/>
        <a:ext cx="2920424" cy="2920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30803-F930-44B9-9E59-7BD4D2E8B0B7}">
      <dsp:nvSpPr>
        <dsp:cNvPr id="0" name=""/>
        <dsp:cNvSpPr/>
      </dsp:nvSpPr>
      <dsp:spPr>
        <a:xfrm>
          <a:off x="2717800" y="0"/>
          <a:ext cx="5435600" cy="3185885"/>
        </a:xfrm>
        <a:prstGeom prst="trapezoid">
          <a:avLst>
            <a:gd name="adj" fmla="val 85308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4800" b="1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</a:t>
          </a:r>
          <a:endParaRPr lang="ru-RU" sz="4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7800" y="0"/>
        <a:ext cx="5435600" cy="3185885"/>
      </dsp:txXfrm>
    </dsp:sp>
    <dsp:sp modelId="{13C63138-08BE-4BC4-859C-B62984F82962}">
      <dsp:nvSpPr>
        <dsp:cNvPr id="0" name=""/>
        <dsp:cNvSpPr/>
      </dsp:nvSpPr>
      <dsp:spPr>
        <a:xfrm>
          <a:off x="0" y="3185884"/>
          <a:ext cx="10871200" cy="3185885"/>
        </a:xfrm>
        <a:prstGeom prst="trapezoid">
          <a:avLst>
            <a:gd name="adj" fmla="val 85308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наявність достатніх даних, які вказують на те, що конкретній особі відомі або можуть бути відомі певні відомості, які мають значення для кримінального провадження та входять до предмету доказування</a:t>
          </a:r>
          <a:endParaRPr lang="ru-RU" sz="32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2459" y="3185884"/>
        <a:ext cx="7066280" cy="3185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77289-A477-4869-8E05-57D0D10C1FF9}">
      <dsp:nvSpPr>
        <dsp:cNvPr id="0" name=""/>
        <dsp:cNvSpPr/>
      </dsp:nvSpPr>
      <dsp:spPr>
        <a:xfrm>
          <a:off x="563872" y="319289"/>
          <a:ext cx="6759425" cy="5369101"/>
        </a:xfrm>
        <a:prstGeom prst="rightArrow">
          <a:avLst>
            <a:gd name="adj1" fmla="val 70000"/>
            <a:gd name="adj2" fmla="val 50000"/>
          </a:avLst>
        </a:prstGeom>
        <a:solidFill>
          <a:srgbClr val="CADCEE"/>
        </a:solidFill>
        <a:ln w="127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39370" bIns="19685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Отримання повних та неупереджених показань від особи, яка викликана для допиту в установленому законом порядку</a:t>
          </a:r>
          <a:endParaRPr lang="ru-RU" sz="31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3728" y="1124654"/>
        <a:ext cx="3295220" cy="3758371"/>
      </dsp:txXfrm>
    </dsp:sp>
    <dsp:sp modelId="{8569FC0D-3E97-43A3-B280-5681A53086E2}">
      <dsp:nvSpPr>
        <dsp:cNvPr id="0" name=""/>
        <dsp:cNvSpPr/>
      </dsp:nvSpPr>
      <dsp:spPr>
        <a:xfrm>
          <a:off x="7829582" y="1346620"/>
          <a:ext cx="3253759" cy="3253759"/>
        </a:xfrm>
        <a:prstGeom prst="ellipse">
          <a:avLst/>
        </a:prstGeom>
        <a:gradFill rotWithShape="0">
          <a:gsLst>
            <a:gs pos="0">
              <a:schemeClr val="bg2">
                <a:tint val="97000"/>
                <a:shade val="100000"/>
                <a:satMod val="185000"/>
                <a:lumMod val="120000"/>
              </a:schemeClr>
            </a:gs>
            <a:gs pos="100000">
              <a:srgbClr val="CADCEE"/>
            </a:gs>
          </a:gsLst>
          <a:path path="circle">
            <a:fillToRect l="50000" t="55000" r="125000" b="100000"/>
          </a:path>
        </a:gradFill>
        <a:ln w="127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200" b="1" i="0" kern="1200" dirty="0">
              <a:ln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endParaRPr lang="ru-RU" sz="6500" b="1" i="0" kern="1200" dirty="0">
            <a:ln>
              <a:noFill/>
            </a:ln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6084" y="1823122"/>
        <a:ext cx="2300755" cy="23007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FA8E6-4773-4FCB-93C7-C09F9A507711}">
      <dsp:nvSpPr>
        <dsp:cNvPr id="0" name=""/>
        <dsp:cNvSpPr/>
      </dsp:nvSpPr>
      <dsp:spPr>
        <a:xfrm>
          <a:off x="1410212" y="0"/>
          <a:ext cx="8251771" cy="1274603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solidFill>
            <a:schemeClr val="tx1"/>
          </a:solidFill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5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Процесуальне джерело доказів</a:t>
          </a:r>
          <a:endParaRPr lang="ru-RU" sz="45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7544" y="37332"/>
        <a:ext cx="8177107" cy="1199939"/>
      </dsp:txXfrm>
    </dsp:sp>
    <dsp:sp modelId="{E12F65AE-7E21-40B7-ADA2-272B7B7EB946}">
      <dsp:nvSpPr>
        <dsp:cNvPr id="0" name=""/>
        <dsp:cNvSpPr/>
      </dsp:nvSpPr>
      <dsp:spPr>
        <a:xfrm rot="5428050">
          <a:off x="5260782" y="1160377"/>
          <a:ext cx="534335" cy="950966"/>
        </a:xfrm>
        <a:prstGeom prst="rightArrow">
          <a:avLst>
            <a:gd name="adj1" fmla="val 66700"/>
            <a:gd name="adj2" fmla="val 50000"/>
          </a:avLst>
        </a:prstGeom>
        <a:solidFill>
          <a:srgbClr val="CADCEE"/>
        </a:solidFill>
        <a:ln>
          <a:solidFill>
            <a:schemeClr val="tx1"/>
          </a:solidFill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82D34D-BD41-4737-94D4-EECD2CEB320A}">
      <dsp:nvSpPr>
        <dsp:cNvPr id="0" name=""/>
        <dsp:cNvSpPr/>
      </dsp:nvSpPr>
      <dsp:spPr>
        <a:xfrm>
          <a:off x="791308" y="1997118"/>
          <a:ext cx="9432385" cy="4289718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>
          <a:solidFill>
            <a:schemeClr val="tx1"/>
          </a:solidFill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Показання як відомості, які надаються в усній або письмовій формі під час допиту підозрюваним, обвинуваченим, свідком, потерпілим, експертом щодо відомих їм обставин у кримінальному провадженні, що мають значення для цього кримінального провадження </a:t>
          </a:r>
          <a:br>
            <a:rPr lang="uk-UA" sz="4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(ч. 1 ст. 95 КПК)</a:t>
          </a:r>
          <a:endParaRPr lang="ru-RU" sz="4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6950" y="2122760"/>
        <a:ext cx="9181101" cy="40384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033F0-661D-4760-8C35-7AA9192704AA}">
      <dsp:nvSpPr>
        <dsp:cNvPr id="0" name=""/>
        <dsp:cNvSpPr/>
      </dsp:nvSpPr>
      <dsp:spPr>
        <a:xfrm>
          <a:off x="1293618" y="3040743"/>
          <a:ext cx="2639828" cy="1920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19914" y="0"/>
              </a:lnTo>
              <a:lnTo>
                <a:pt x="1319914" y="1920929"/>
              </a:lnTo>
              <a:lnTo>
                <a:pt x="2639828" y="19209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2531914" y="3919588"/>
        <a:ext cx="163238" cy="163238"/>
      </dsp:txXfrm>
    </dsp:sp>
    <dsp:sp modelId="{CBF80F1F-459B-4566-AD53-1B6AB7E3147B}">
      <dsp:nvSpPr>
        <dsp:cNvPr id="0" name=""/>
        <dsp:cNvSpPr/>
      </dsp:nvSpPr>
      <dsp:spPr>
        <a:xfrm>
          <a:off x="1293618" y="3040743"/>
          <a:ext cx="2613010" cy="428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6505" y="0"/>
              </a:lnTo>
              <a:lnTo>
                <a:pt x="1306505" y="428371"/>
              </a:lnTo>
              <a:lnTo>
                <a:pt x="2613010" y="428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2533926" y="3188731"/>
        <a:ext cx="132394" cy="132394"/>
      </dsp:txXfrm>
    </dsp:sp>
    <dsp:sp modelId="{312B2248-A669-44DB-BD0B-ED6098460FE6}">
      <dsp:nvSpPr>
        <dsp:cNvPr id="0" name=""/>
        <dsp:cNvSpPr/>
      </dsp:nvSpPr>
      <dsp:spPr>
        <a:xfrm>
          <a:off x="1293618" y="2096844"/>
          <a:ext cx="2613010" cy="943898"/>
        </a:xfrm>
        <a:custGeom>
          <a:avLst/>
          <a:gdLst/>
          <a:ahLst/>
          <a:cxnLst/>
          <a:rect l="0" t="0" r="0" b="0"/>
          <a:pathLst>
            <a:path>
              <a:moveTo>
                <a:pt x="0" y="943898"/>
              </a:moveTo>
              <a:lnTo>
                <a:pt x="1306505" y="943898"/>
              </a:lnTo>
              <a:lnTo>
                <a:pt x="1306505" y="0"/>
              </a:lnTo>
              <a:lnTo>
                <a:pt x="261301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2530667" y="2499336"/>
        <a:ext cx="138913" cy="138913"/>
      </dsp:txXfrm>
    </dsp:sp>
    <dsp:sp modelId="{A3E9D4FF-AC57-44CA-A99D-2919D1AD09D8}">
      <dsp:nvSpPr>
        <dsp:cNvPr id="0" name=""/>
        <dsp:cNvSpPr/>
      </dsp:nvSpPr>
      <dsp:spPr>
        <a:xfrm>
          <a:off x="1293618" y="576613"/>
          <a:ext cx="2628102" cy="2464129"/>
        </a:xfrm>
        <a:custGeom>
          <a:avLst/>
          <a:gdLst/>
          <a:ahLst/>
          <a:cxnLst/>
          <a:rect l="0" t="0" r="0" b="0"/>
          <a:pathLst>
            <a:path>
              <a:moveTo>
                <a:pt x="0" y="2464129"/>
              </a:moveTo>
              <a:lnTo>
                <a:pt x="1314051" y="2464129"/>
              </a:lnTo>
              <a:lnTo>
                <a:pt x="1314051" y="0"/>
              </a:lnTo>
              <a:lnTo>
                <a:pt x="2628102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2517604" y="1718612"/>
        <a:ext cx="180130" cy="180130"/>
      </dsp:txXfrm>
    </dsp:sp>
    <dsp:sp modelId="{D8D93D3A-224F-4556-B33F-B69939840D6B}">
      <dsp:nvSpPr>
        <dsp:cNvPr id="0" name=""/>
        <dsp:cNvSpPr/>
      </dsp:nvSpPr>
      <dsp:spPr>
        <a:xfrm rot="16200000">
          <a:off x="-2061197" y="2551786"/>
          <a:ext cx="5731718" cy="97791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Процесуальні документи</a:t>
          </a:r>
          <a:endParaRPr lang="ru-RU" sz="41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2061197" y="2551786"/>
        <a:ext cx="5731718" cy="977913"/>
      </dsp:txXfrm>
    </dsp:sp>
    <dsp:sp modelId="{F0845A18-ECA0-4B68-AC4E-861261C39F06}">
      <dsp:nvSpPr>
        <dsp:cNvPr id="0" name=""/>
        <dsp:cNvSpPr/>
      </dsp:nvSpPr>
      <dsp:spPr>
        <a:xfrm>
          <a:off x="3921721" y="0"/>
          <a:ext cx="4128765" cy="115322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протокол допиту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 (ст. 104 КПК)</a:t>
          </a:r>
          <a:endParaRPr lang="ru-RU" sz="24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1721" y="0"/>
        <a:ext cx="4128765" cy="1153226"/>
      </dsp:txXfrm>
    </dsp:sp>
    <dsp:sp modelId="{62A778A2-30D7-4037-9612-A7F1B671C06F}">
      <dsp:nvSpPr>
        <dsp:cNvPr id="0" name=""/>
        <dsp:cNvSpPr/>
      </dsp:nvSpPr>
      <dsp:spPr>
        <a:xfrm>
          <a:off x="3906629" y="1520230"/>
          <a:ext cx="4132056" cy="115322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слідчого або прокурора</a:t>
          </a:r>
          <a:endParaRPr lang="ru-RU" sz="24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6629" y="1520230"/>
        <a:ext cx="4132056" cy="1153226"/>
      </dsp:txXfrm>
    </dsp:sp>
    <dsp:sp modelId="{7C26F82F-781B-4024-AAC0-1B2A9F7A4D2B}">
      <dsp:nvSpPr>
        <dsp:cNvPr id="0" name=""/>
        <dsp:cNvSpPr/>
      </dsp:nvSpPr>
      <dsp:spPr>
        <a:xfrm>
          <a:off x="3906629" y="2892501"/>
          <a:ext cx="4135725" cy="115322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</a:t>
          </a:r>
          <a:endParaRPr lang="ru-RU" sz="24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6629" y="2892501"/>
        <a:ext cx="4135725" cy="1153226"/>
      </dsp:txXfrm>
    </dsp:sp>
    <dsp:sp modelId="{D6428413-7194-41FA-AC1B-1D6220507130}">
      <dsp:nvSpPr>
        <dsp:cNvPr id="0" name=""/>
        <dsp:cNvSpPr/>
      </dsp:nvSpPr>
      <dsp:spPr>
        <a:xfrm>
          <a:off x="3933447" y="4268231"/>
          <a:ext cx="4081823" cy="138688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(ч. 2 ст. 232 КПК щодо проведення допиту, впізнання у режимі відеоконференції)</a:t>
          </a:r>
          <a:endParaRPr lang="ru-RU" sz="24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3447" y="4268231"/>
        <a:ext cx="4081823" cy="1386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4B884-BA1C-4463-9AC7-FCA7F8F1F2B0}">
      <dsp:nvSpPr>
        <dsp:cNvPr id="0" name=""/>
        <dsp:cNvSpPr/>
      </dsp:nvSpPr>
      <dsp:spPr>
        <a:xfrm>
          <a:off x="-6940722" y="-1061193"/>
          <a:ext cx="8260720" cy="8260720"/>
        </a:xfrm>
        <a:prstGeom prst="blockArc">
          <a:avLst>
            <a:gd name="adj1" fmla="val 18900000"/>
            <a:gd name="adj2" fmla="val 2700000"/>
            <a:gd name="adj3" fmla="val 261"/>
          </a:avLst>
        </a:prstGeom>
        <a:noFill/>
        <a:ln w="12700" cap="flat" cmpd="sng" algn="ctr">
          <a:solidFill>
            <a:schemeClr val="tx1"/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88F64-8D12-419A-B313-E7F3EE02B663}">
      <dsp:nvSpPr>
        <dsp:cNvPr id="0" name=""/>
        <dsp:cNvSpPr/>
      </dsp:nvSpPr>
      <dsp:spPr>
        <a:xfrm>
          <a:off x="491373" y="323244"/>
          <a:ext cx="9438465" cy="646243"/>
        </a:xfrm>
        <a:prstGeom prst="rect">
          <a:avLst/>
        </a:prstGeom>
        <a:solidFill>
          <a:srgbClr val="CADCEE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95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Потерпілого (ст.ст. 55-59, 95, 104, 106, 223-226, 353 КПК)</a:t>
          </a:r>
          <a:endParaRPr lang="ru-RU" sz="2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373" y="323244"/>
        <a:ext cx="9438465" cy="646243"/>
      </dsp:txXfrm>
    </dsp:sp>
    <dsp:sp modelId="{26656D6F-7647-424B-BA03-BEDB841624F1}">
      <dsp:nvSpPr>
        <dsp:cNvPr id="0" name=""/>
        <dsp:cNvSpPr/>
      </dsp:nvSpPr>
      <dsp:spPr>
        <a:xfrm>
          <a:off x="87471" y="286433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C01C2-E790-4975-AE78-E69B4A26685C}">
      <dsp:nvSpPr>
        <dsp:cNvPr id="0" name=""/>
        <dsp:cNvSpPr/>
      </dsp:nvSpPr>
      <dsp:spPr>
        <a:xfrm>
          <a:off x="1022953" y="1292487"/>
          <a:ext cx="8906885" cy="646243"/>
        </a:xfrm>
        <a:prstGeom prst="rect">
          <a:avLst/>
        </a:prstGeom>
        <a:solidFill>
          <a:srgbClr val="CADCEE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95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Підозрюваного ( ст.ст. 42, 95, 104, 106, 223, 224 КПК)</a:t>
          </a:r>
          <a:endParaRPr lang="ru-RU" sz="2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2953" y="1292487"/>
        <a:ext cx="8906885" cy="646243"/>
      </dsp:txXfrm>
    </dsp:sp>
    <dsp:sp modelId="{E730309B-F548-43F8-8912-37196D58DD1F}">
      <dsp:nvSpPr>
        <dsp:cNvPr id="0" name=""/>
        <dsp:cNvSpPr/>
      </dsp:nvSpPr>
      <dsp:spPr>
        <a:xfrm>
          <a:off x="619050" y="1211707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76FAA-F0CF-45AB-9FA2-2D35EDF8C35D}">
      <dsp:nvSpPr>
        <dsp:cNvPr id="0" name=""/>
        <dsp:cNvSpPr/>
      </dsp:nvSpPr>
      <dsp:spPr>
        <a:xfrm>
          <a:off x="1266031" y="2261730"/>
          <a:ext cx="8663807" cy="646243"/>
        </a:xfrm>
        <a:prstGeom prst="rect">
          <a:avLst/>
        </a:prstGeom>
        <a:solidFill>
          <a:srgbClr val="CADCEE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95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Допит експерта (ст.ст. 69, 225, 356 КПК) – в суді</a:t>
          </a:r>
          <a:endParaRPr lang="ru-RU" sz="2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6031" y="2261730"/>
        <a:ext cx="8663807" cy="646243"/>
      </dsp:txXfrm>
    </dsp:sp>
    <dsp:sp modelId="{4115E7BA-BB84-41FE-A27C-767DBB3784A6}">
      <dsp:nvSpPr>
        <dsp:cNvPr id="0" name=""/>
        <dsp:cNvSpPr/>
      </dsp:nvSpPr>
      <dsp:spPr>
        <a:xfrm>
          <a:off x="862129" y="2180950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4265E-4CE3-4B85-9988-BBF6EF0E8E26}">
      <dsp:nvSpPr>
        <dsp:cNvPr id="0" name=""/>
        <dsp:cNvSpPr/>
      </dsp:nvSpPr>
      <dsp:spPr>
        <a:xfrm>
          <a:off x="1266031" y="3230359"/>
          <a:ext cx="8663807" cy="646243"/>
        </a:xfrm>
        <a:prstGeom prst="rect">
          <a:avLst/>
        </a:prstGeom>
        <a:solidFill>
          <a:srgbClr val="CADCEE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95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Допит цивільного позивача та відповідача (ст. 61, 62 КПК)</a:t>
          </a:r>
          <a:endParaRPr lang="ru-RU" sz="2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6031" y="3230359"/>
        <a:ext cx="8663807" cy="646243"/>
      </dsp:txXfrm>
    </dsp:sp>
    <dsp:sp modelId="{BC6CCDCF-9BC8-44E3-A6E3-5C261B8A9C46}">
      <dsp:nvSpPr>
        <dsp:cNvPr id="0" name=""/>
        <dsp:cNvSpPr/>
      </dsp:nvSpPr>
      <dsp:spPr>
        <a:xfrm>
          <a:off x="862129" y="3149579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C816C-8170-421F-8620-3F39C575BB5B}">
      <dsp:nvSpPr>
        <dsp:cNvPr id="0" name=""/>
        <dsp:cNvSpPr/>
      </dsp:nvSpPr>
      <dsp:spPr>
        <a:xfrm>
          <a:off x="1022953" y="4199602"/>
          <a:ext cx="8906885" cy="646243"/>
        </a:xfrm>
        <a:prstGeom prst="rect">
          <a:avLst/>
        </a:prstGeom>
        <a:solidFill>
          <a:srgbClr val="CADCEE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95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Свідка (</a:t>
          </a:r>
          <a:r>
            <a:rPr lang="uk-UA" sz="2400" b="1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ст.ст</a:t>
          </a:r>
          <a:r>
            <a:rPr lang="uk-UA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65-67, 95, 96, 104, 106, 223-225, 226, 352 КПК)</a:t>
          </a:r>
          <a:endParaRPr lang="ru-RU" sz="2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2953" y="4199602"/>
        <a:ext cx="8906885" cy="646243"/>
      </dsp:txXfrm>
    </dsp:sp>
    <dsp:sp modelId="{509D7FDB-24C5-472D-8425-8645598DE9DB}">
      <dsp:nvSpPr>
        <dsp:cNvPr id="0" name=""/>
        <dsp:cNvSpPr/>
      </dsp:nvSpPr>
      <dsp:spPr>
        <a:xfrm>
          <a:off x="619050" y="4118822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B44E0-D75E-4F1C-877B-1C14F8F5C5AC}">
      <dsp:nvSpPr>
        <dsp:cNvPr id="0" name=""/>
        <dsp:cNvSpPr/>
      </dsp:nvSpPr>
      <dsp:spPr>
        <a:xfrm>
          <a:off x="491373" y="5168845"/>
          <a:ext cx="9438465" cy="646243"/>
        </a:xfrm>
        <a:prstGeom prst="rect">
          <a:avLst/>
        </a:prstGeom>
        <a:solidFill>
          <a:srgbClr val="CADCEE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295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Допит обвинуваченого (ст. 351 КПК) – в судових стадіях</a:t>
          </a:r>
          <a:endParaRPr lang="ru-RU" sz="2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373" y="5168845"/>
        <a:ext cx="9438465" cy="646243"/>
      </dsp:txXfrm>
    </dsp:sp>
    <dsp:sp modelId="{B515FAD1-2CA2-42E2-BFD2-CC002F5A546D}">
      <dsp:nvSpPr>
        <dsp:cNvPr id="0" name=""/>
        <dsp:cNvSpPr/>
      </dsp:nvSpPr>
      <dsp:spPr>
        <a:xfrm>
          <a:off x="87471" y="5088065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D33E9-6F69-4821-B316-F9127951248E}">
      <dsp:nvSpPr>
        <dsp:cNvPr id="0" name=""/>
        <dsp:cNvSpPr/>
      </dsp:nvSpPr>
      <dsp:spPr>
        <a:xfrm>
          <a:off x="0" y="492519"/>
          <a:ext cx="989874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40B895-B604-4B4D-B976-DECE86A94524}">
      <dsp:nvSpPr>
        <dsp:cNvPr id="0" name=""/>
        <dsp:cNvSpPr/>
      </dsp:nvSpPr>
      <dsp:spPr>
        <a:xfrm>
          <a:off x="494937" y="49719"/>
          <a:ext cx="6929120" cy="88560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904" tIns="0" rIns="26190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 засад кримінального провадження</a:t>
          </a:r>
          <a:endParaRPr lang="ru-RU" sz="3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168" y="92950"/>
        <a:ext cx="6842658" cy="799138"/>
      </dsp:txXfrm>
    </dsp:sp>
    <dsp:sp modelId="{026579FC-F625-4CD5-8769-B0AED607B71F}">
      <dsp:nvSpPr>
        <dsp:cNvPr id="0" name=""/>
        <dsp:cNvSpPr/>
      </dsp:nvSpPr>
      <dsp:spPr>
        <a:xfrm>
          <a:off x="0" y="1853319"/>
          <a:ext cx="989874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8649D3-43EA-4073-95B5-8F2A05482039}">
      <dsp:nvSpPr>
        <dsp:cNvPr id="0" name=""/>
        <dsp:cNvSpPr/>
      </dsp:nvSpPr>
      <dsp:spPr>
        <a:xfrm>
          <a:off x="494937" y="1410519"/>
          <a:ext cx="6929120" cy="88560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904" tIns="0" rIns="26190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реалізації прав учасників допиту</a:t>
          </a:r>
          <a:endParaRPr lang="ru-RU" sz="3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168" y="1453750"/>
        <a:ext cx="6842658" cy="799138"/>
      </dsp:txXfrm>
    </dsp:sp>
    <dsp:sp modelId="{2862450C-E009-4282-909D-A3E54B0AA26E}">
      <dsp:nvSpPr>
        <dsp:cNvPr id="0" name=""/>
        <dsp:cNvSpPr/>
      </dsp:nvSpPr>
      <dsp:spPr>
        <a:xfrm>
          <a:off x="0" y="3214119"/>
          <a:ext cx="989874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CF0636-F5EB-4056-9722-4CB38C9C2F75}">
      <dsp:nvSpPr>
        <dsp:cNvPr id="0" name=""/>
        <dsp:cNvSpPr/>
      </dsp:nvSpPr>
      <dsp:spPr>
        <a:xfrm>
          <a:off x="494937" y="2771319"/>
          <a:ext cx="6929120" cy="88560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904" tIns="0" rIns="26190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 процедури проведення допиту</a:t>
          </a:r>
          <a:endParaRPr lang="ru-RU" sz="3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168" y="2814550"/>
        <a:ext cx="6842658" cy="799138"/>
      </dsp:txXfrm>
    </dsp:sp>
    <dsp:sp modelId="{74D78C95-50CE-4F76-89B6-EDD4BA62C6C7}">
      <dsp:nvSpPr>
        <dsp:cNvPr id="0" name=""/>
        <dsp:cNvSpPr/>
      </dsp:nvSpPr>
      <dsp:spPr>
        <a:xfrm>
          <a:off x="0" y="4574920"/>
          <a:ext cx="989874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2F4A56-F4A7-4B01-85B5-CB2BB7B775D5}">
      <dsp:nvSpPr>
        <dsp:cNvPr id="0" name=""/>
        <dsp:cNvSpPr/>
      </dsp:nvSpPr>
      <dsp:spPr>
        <a:xfrm>
          <a:off x="494937" y="4132120"/>
          <a:ext cx="6929120" cy="88560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904" tIns="0" rIns="26190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Учасники допиту</a:t>
          </a:r>
          <a:endParaRPr lang="ru-RU" sz="3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168" y="4175351"/>
        <a:ext cx="6842658" cy="7991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87490-55AB-4DF9-9C1E-ABC41E93D377}">
      <dsp:nvSpPr>
        <dsp:cNvPr id="0" name=""/>
        <dsp:cNvSpPr/>
      </dsp:nvSpPr>
      <dsp:spPr>
        <a:xfrm>
          <a:off x="0" y="1669"/>
          <a:ext cx="8749619" cy="5833073"/>
        </a:xfrm>
        <a:prstGeom prst="rect">
          <a:avLst/>
        </a:prstGeom>
        <a:gradFill rotWithShape="0">
          <a:gsLst>
            <a:gs pos="0">
              <a:schemeClr val="bg2">
                <a:tint val="97000"/>
                <a:shade val="100000"/>
                <a:satMod val="185000"/>
                <a:lumMod val="120000"/>
              </a:schemeClr>
            </a:gs>
            <a:gs pos="100000">
              <a:srgbClr val="CADCEE"/>
            </a:gs>
          </a:gsLst>
          <a:path path="circle">
            <a:fillToRect l="50000" t="55000" r="125000" b="100000"/>
          </a:path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 </a:t>
          </a:r>
          <a:r>
            <a:rPr lang="uk-UA" sz="5100" u="sng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свідок </a:t>
          </a:r>
          <a:r>
            <a:rPr lang="uk-UA" sz="5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 бути викликана будь-яка фізична особа, якій відомі або можуть бути відомі обставини, що підлягають доказуванню під час кримінального провадження (ч. 1 ст. 65 КПК)</a:t>
          </a:r>
          <a:endParaRPr lang="ru-RU" sz="5100" kern="1200" dirty="0">
            <a:solidFill>
              <a:sysClr val="windowText" lastClr="000000"/>
            </a:solidFill>
          </a:endParaRPr>
        </a:p>
      </dsp:txBody>
      <dsp:txXfrm>
        <a:off x="0" y="1669"/>
        <a:ext cx="8749619" cy="58330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D5DCF-7954-466E-AD63-850CF7420ECD}">
      <dsp:nvSpPr>
        <dsp:cNvPr id="0" name=""/>
        <dsp:cNvSpPr/>
      </dsp:nvSpPr>
      <dsp:spPr>
        <a:xfrm>
          <a:off x="1471260" y="2997200"/>
          <a:ext cx="1723449" cy="2131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1724" y="0"/>
              </a:lnTo>
              <a:lnTo>
                <a:pt x="861724" y="2131336"/>
              </a:lnTo>
              <a:lnTo>
                <a:pt x="1723449" y="2131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2264461" y="3994344"/>
        <a:ext cx="137048" cy="137048"/>
      </dsp:txXfrm>
    </dsp:sp>
    <dsp:sp modelId="{7657A435-576F-44AB-A6E5-233AC2ED1A30}">
      <dsp:nvSpPr>
        <dsp:cNvPr id="0" name=""/>
        <dsp:cNvSpPr/>
      </dsp:nvSpPr>
      <dsp:spPr>
        <a:xfrm>
          <a:off x="1471260" y="2997200"/>
          <a:ext cx="1723449" cy="710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1724" y="0"/>
              </a:lnTo>
              <a:lnTo>
                <a:pt x="861724" y="710445"/>
              </a:lnTo>
              <a:lnTo>
                <a:pt x="1723449" y="710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286381" y="3305819"/>
        <a:ext cx="93206" cy="93206"/>
      </dsp:txXfrm>
    </dsp:sp>
    <dsp:sp modelId="{05B80E8A-BAC6-40B0-BAC8-786B90E437C2}">
      <dsp:nvSpPr>
        <dsp:cNvPr id="0" name=""/>
        <dsp:cNvSpPr/>
      </dsp:nvSpPr>
      <dsp:spPr>
        <a:xfrm>
          <a:off x="1471260" y="2286754"/>
          <a:ext cx="1723449" cy="710445"/>
        </a:xfrm>
        <a:custGeom>
          <a:avLst/>
          <a:gdLst/>
          <a:ahLst/>
          <a:cxnLst/>
          <a:rect l="0" t="0" r="0" b="0"/>
          <a:pathLst>
            <a:path>
              <a:moveTo>
                <a:pt x="0" y="710445"/>
              </a:moveTo>
              <a:lnTo>
                <a:pt x="861724" y="710445"/>
              </a:lnTo>
              <a:lnTo>
                <a:pt x="861724" y="0"/>
              </a:lnTo>
              <a:lnTo>
                <a:pt x="17234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286381" y="2595373"/>
        <a:ext cx="93206" cy="93206"/>
      </dsp:txXfrm>
    </dsp:sp>
    <dsp:sp modelId="{84A00704-5853-4556-8053-E7C309CE5A2A}">
      <dsp:nvSpPr>
        <dsp:cNvPr id="0" name=""/>
        <dsp:cNvSpPr/>
      </dsp:nvSpPr>
      <dsp:spPr>
        <a:xfrm>
          <a:off x="1471260" y="865863"/>
          <a:ext cx="1723449" cy="2131336"/>
        </a:xfrm>
        <a:custGeom>
          <a:avLst/>
          <a:gdLst/>
          <a:ahLst/>
          <a:cxnLst/>
          <a:rect l="0" t="0" r="0" b="0"/>
          <a:pathLst>
            <a:path>
              <a:moveTo>
                <a:pt x="0" y="2131336"/>
              </a:moveTo>
              <a:lnTo>
                <a:pt x="861724" y="2131336"/>
              </a:lnTo>
              <a:lnTo>
                <a:pt x="861724" y="0"/>
              </a:lnTo>
              <a:lnTo>
                <a:pt x="17234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2264461" y="1863007"/>
        <a:ext cx="137048" cy="137048"/>
      </dsp:txXfrm>
    </dsp:sp>
    <dsp:sp modelId="{FAB2844D-E931-4070-AC8A-A3804FC11B0A}">
      <dsp:nvSpPr>
        <dsp:cNvPr id="0" name=""/>
        <dsp:cNvSpPr/>
      </dsp:nvSpPr>
      <dsp:spPr>
        <a:xfrm rot="16200000">
          <a:off x="-2088444" y="2428843"/>
          <a:ext cx="5982697" cy="113671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Потерпілий (ст. 55 КПК) </a:t>
          </a:r>
          <a:endParaRPr lang="ru-RU" sz="44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2088444" y="2428843"/>
        <a:ext cx="5982697" cy="1136712"/>
      </dsp:txXfrm>
    </dsp:sp>
    <dsp:sp modelId="{41BEE43B-F71B-4433-94F0-260EC5CCAB21}">
      <dsp:nvSpPr>
        <dsp:cNvPr id="0" name=""/>
        <dsp:cNvSpPr/>
      </dsp:nvSpPr>
      <dsp:spPr>
        <a:xfrm>
          <a:off x="3194709" y="297507"/>
          <a:ext cx="7031832" cy="113671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Фізична особа, який кримінальним правопорушенням завдано моральної, фізичної або майнової шкоди</a:t>
          </a:r>
          <a:endParaRPr lang="ru-RU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4709" y="297507"/>
        <a:ext cx="7031832" cy="1136712"/>
      </dsp:txXfrm>
    </dsp:sp>
    <dsp:sp modelId="{416CDA73-B6A0-4C6F-9EEE-C51D0E323DDB}">
      <dsp:nvSpPr>
        <dsp:cNvPr id="0" name=""/>
        <dsp:cNvSpPr/>
      </dsp:nvSpPr>
      <dsp:spPr>
        <a:xfrm>
          <a:off x="3194709" y="1718398"/>
          <a:ext cx="7031832" cy="113671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Юридична особа, якій кримінальним правопорушенням завдано майнової школи</a:t>
          </a:r>
          <a:b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(ч. 1 ст. 55 КПК) </a:t>
          </a:r>
          <a:endParaRPr lang="ru-RU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4709" y="1718398"/>
        <a:ext cx="7031832" cy="1136712"/>
      </dsp:txXfrm>
    </dsp:sp>
    <dsp:sp modelId="{2FDEB583-642F-4141-A31F-4144D547D1E5}">
      <dsp:nvSpPr>
        <dsp:cNvPr id="0" name=""/>
        <dsp:cNvSpPr/>
      </dsp:nvSpPr>
      <dsp:spPr>
        <a:xfrm>
          <a:off x="3194709" y="3139289"/>
          <a:ext cx="7031832" cy="113671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Особа, яка не є заявником, але якій кримінальним правопорушенням завдана  шкода і у зв’язку з цим вона після початку кримінального правопорушення подала, заяву про залучення її до провадження як потерпілого </a:t>
          </a:r>
          <a:endParaRPr lang="ru-RU" sz="18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4709" y="3139289"/>
        <a:ext cx="7031832" cy="1136712"/>
      </dsp:txXfrm>
    </dsp:sp>
    <dsp:sp modelId="{29F7818B-3E33-4B29-A960-31462E38A048}">
      <dsp:nvSpPr>
        <dsp:cNvPr id="0" name=""/>
        <dsp:cNvSpPr/>
      </dsp:nvSpPr>
      <dsp:spPr>
        <a:xfrm>
          <a:off x="3194709" y="4560179"/>
          <a:ext cx="7004950" cy="113671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Потерпілим не може бути </a:t>
          </a: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особа, якій моральна шкода завдана як представнику юридичної особи чи певної частини суспільства</a:t>
          </a:r>
          <a:b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(ч. 4 ст. 55 КПК)</a:t>
          </a:r>
          <a:endParaRPr lang="ru-RU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4709" y="4560179"/>
        <a:ext cx="7004950" cy="1136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4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1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0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68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1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1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7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1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82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3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93EE805-A414-4E51-9738-9D8CCFD6C963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B06B80D-1EA6-49E5-9CAD-2D30BC3E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4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82BB1CB-D47B-4159-878D-6C121EADF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4493" y="4248443"/>
            <a:ext cx="5339392" cy="2223102"/>
          </a:xfrm>
          <a:noFill/>
          <a:ln w="38100">
            <a:noFill/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Допит</a:t>
            </a:r>
          </a:p>
          <a:p>
            <a:pPr marL="0" indent="0" algn="ctr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(статті 224-227, 232 КПК)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C979A1-8229-40C8-B858-51F8AF9EC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93033" y="401282"/>
            <a:ext cx="7962313" cy="724134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ВНУТРІШНІХ СПРАВ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08234A4-CC8B-4E94-9984-0D6A02AE1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87" y="1463435"/>
            <a:ext cx="3092604" cy="289492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725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8D1F9A77-3EDA-4F78-9A6C-A6543870F2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9229384"/>
              </p:ext>
            </p:extLst>
          </p:nvPr>
        </p:nvGraphicFramePr>
        <p:xfrm>
          <a:off x="1383994" y="616075"/>
          <a:ext cx="9521371" cy="583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58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3254414"/>
              </p:ext>
            </p:extLst>
          </p:nvPr>
        </p:nvGraphicFramePr>
        <p:xfrm>
          <a:off x="653144" y="537029"/>
          <a:ext cx="11538856" cy="599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69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E325489F-1D6D-459E-BD1F-24B42FA13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5" y="290286"/>
            <a:ext cx="11161486" cy="841828"/>
          </a:xfrm>
        </p:spPr>
        <p:txBody>
          <a:bodyPr>
            <a:normAutofit fontScale="85000" lnSpcReduction="20000"/>
          </a:bodyPr>
          <a:lstStyle/>
          <a:p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допиту свідка і потерпілого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(коло обставин кримінального провадження про, які вони допитуються</a:t>
            </a:r>
            <a:r>
              <a:rPr lang="uk-UA" dirty="0"/>
              <a:t>)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C883535-91B3-42DB-AD89-E9E9785A5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630761"/>
              </p:ext>
            </p:extLst>
          </p:nvPr>
        </p:nvGraphicFramePr>
        <p:xfrm>
          <a:off x="-1" y="995437"/>
          <a:ext cx="11858171" cy="5535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92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6AFA0C13-28EE-4540-AAD4-C64CA5518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3135418"/>
              </p:ext>
            </p:extLst>
          </p:nvPr>
        </p:nvGraphicFramePr>
        <p:xfrm>
          <a:off x="624114" y="101600"/>
          <a:ext cx="11016343" cy="648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536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EA11831-A729-4E2D-BC66-15F4F4E18B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16269"/>
              </p:ext>
            </p:extLst>
          </p:nvPr>
        </p:nvGraphicFramePr>
        <p:xfrm>
          <a:off x="333829" y="145142"/>
          <a:ext cx="11045372" cy="65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7959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7E53FA6A-5F22-4392-B479-FCEDDBFF7B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782448"/>
              </p:ext>
            </p:extLst>
          </p:nvPr>
        </p:nvGraphicFramePr>
        <p:xfrm>
          <a:off x="754743" y="464458"/>
          <a:ext cx="10769599" cy="5878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507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854A099-DCD7-4934-9067-D54D180E21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6333359"/>
              </p:ext>
            </p:extLst>
          </p:nvPr>
        </p:nvGraphicFramePr>
        <p:xfrm>
          <a:off x="333829" y="246743"/>
          <a:ext cx="11495314" cy="640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249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E0D5155-DC84-4C2F-B40D-35563ECD5C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407610"/>
              </p:ext>
            </p:extLst>
          </p:nvPr>
        </p:nvGraphicFramePr>
        <p:xfrm>
          <a:off x="2114620" y="239153"/>
          <a:ext cx="9917723" cy="6344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989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E7EE257-BD2F-4243-9478-E47E94AED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062" y="202496"/>
            <a:ext cx="10353821" cy="740039"/>
          </a:xfrm>
        </p:spPr>
        <p:txBody>
          <a:bodyPr>
            <a:normAutofit fontScale="92500"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 підстави допиту в режимі відеоконференції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DB71903-7586-4E2E-A3C1-070A657EEC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270090"/>
              </p:ext>
            </p:extLst>
          </p:nvPr>
        </p:nvGraphicFramePr>
        <p:xfrm>
          <a:off x="633045" y="719666"/>
          <a:ext cx="10747717" cy="576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070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E313156-C026-456E-BE52-69648A00E7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68187"/>
              </p:ext>
            </p:extLst>
          </p:nvPr>
        </p:nvGraphicFramePr>
        <p:xfrm>
          <a:off x="188686" y="317974"/>
          <a:ext cx="11074400" cy="6241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01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71527598"/>
              </p:ext>
            </p:extLst>
          </p:nvPr>
        </p:nvGraphicFramePr>
        <p:xfrm>
          <a:off x="725714" y="116116"/>
          <a:ext cx="10871200" cy="6371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08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34543737"/>
              </p:ext>
            </p:extLst>
          </p:nvPr>
        </p:nvGraphicFramePr>
        <p:xfrm>
          <a:off x="595084" y="507999"/>
          <a:ext cx="11379202" cy="568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4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0903632"/>
              </p:ext>
            </p:extLst>
          </p:nvPr>
        </p:nvGraphicFramePr>
        <p:xfrm>
          <a:off x="271528" y="354372"/>
          <a:ext cx="11015003" cy="6288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86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3190631"/>
              </p:ext>
            </p:extLst>
          </p:nvPr>
        </p:nvGraphicFramePr>
        <p:xfrm>
          <a:off x="1698173" y="478972"/>
          <a:ext cx="10348684" cy="6081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81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548" y="88412"/>
            <a:ext cx="10471052" cy="599284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uk-UA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допитів за процесуальним статусом допитуваної особи:</a:t>
            </a:r>
            <a:endParaRPr lang="ru-RU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21543184"/>
              </p:ext>
            </p:extLst>
          </p:nvPr>
        </p:nvGraphicFramePr>
        <p:xfrm>
          <a:off x="806548" y="687696"/>
          <a:ext cx="1001731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45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76663" y="431691"/>
            <a:ext cx="10311618" cy="5971365"/>
            <a:chOff x="5230622" y="459380"/>
            <a:chExt cx="2001164" cy="5971365"/>
          </a:xfrm>
        </p:grpSpPr>
        <p:sp>
          <p:nvSpPr>
            <p:cNvPr id="6" name="Полилиния: фигура 5"/>
            <p:cNvSpPr/>
            <p:nvPr/>
          </p:nvSpPr>
          <p:spPr>
            <a:xfrm>
              <a:off x="5230622" y="459380"/>
              <a:ext cx="2001164" cy="1000582"/>
            </a:xfrm>
            <a:custGeom>
              <a:avLst/>
              <a:gdLst>
                <a:gd name="connsiteX0" fmla="*/ 0 w 2001164"/>
                <a:gd name="connsiteY0" fmla="*/ 100058 h 1000582"/>
                <a:gd name="connsiteX1" fmla="*/ 100058 w 2001164"/>
                <a:gd name="connsiteY1" fmla="*/ 0 h 1000582"/>
                <a:gd name="connsiteX2" fmla="*/ 1901106 w 2001164"/>
                <a:gd name="connsiteY2" fmla="*/ 0 h 1000582"/>
                <a:gd name="connsiteX3" fmla="*/ 2001164 w 2001164"/>
                <a:gd name="connsiteY3" fmla="*/ 100058 h 1000582"/>
                <a:gd name="connsiteX4" fmla="*/ 2001164 w 2001164"/>
                <a:gd name="connsiteY4" fmla="*/ 900524 h 1000582"/>
                <a:gd name="connsiteX5" fmla="*/ 1901106 w 2001164"/>
                <a:gd name="connsiteY5" fmla="*/ 1000582 h 1000582"/>
                <a:gd name="connsiteX6" fmla="*/ 100058 w 2001164"/>
                <a:gd name="connsiteY6" fmla="*/ 1000582 h 1000582"/>
                <a:gd name="connsiteX7" fmla="*/ 0 w 2001164"/>
                <a:gd name="connsiteY7" fmla="*/ 900524 h 1000582"/>
                <a:gd name="connsiteX8" fmla="*/ 0 w 2001164"/>
                <a:gd name="connsiteY8" fmla="*/ 100058 h 100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1164" h="1000582">
                  <a:moveTo>
                    <a:pt x="0" y="100058"/>
                  </a:moveTo>
                  <a:cubicBezTo>
                    <a:pt x="0" y="44797"/>
                    <a:pt x="44797" y="0"/>
                    <a:pt x="100058" y="0"/>
                  </a:cubicBezTo>
                  <a:lnTo>
                    <a:pt x="1901106" y="0"/>
                  </a:lnTo>
                  <a:cubicBezTo>
                    <a:pt x="1956367" y="0"/>
                    <a:pt x="2001164" y="44797"/>
                    <a:pt x="2001164" y="100058"/>
                  </a:cubicBezTo>
                  <a:lnTo>
                    <a:pt x="2001164" y="900524"/>
                  </a:lnTo>
                  <a:cubicBezTo>
                    <a:pt x="2001164" y="955785"/>
                    <a:pt x="1956367" y="1000582"/>
                    <a:pt x="1901106" y="1000582"/>
                  </a:cubicBezTo>
                  <a:lnTo>
                    <a:pt x="100058" y="1000582"/>
                  </a:lnTo>
                  <a:cubicBezTo>
                    <a:pt x="44797" y="1000582"/>
                    <a:pt x="0" y="955785"/>
                    <a:pt x="0" y="900524"/>
                  </a:cubicBezTo>
                  <a:lnTo>
                    <a:pt x="0" y="100058"/>
                  </a:lnTo>
                  <a:close/>
                </a:path>
              </a:pathLst>
            </a:custGeom>
            <a:solidFill>
              <a:srgbClr val="CADCEE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551" tIns="66136" rIns="84551" bIns="66136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4800" b="0" i="0" kern="1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формою проведення: </a:t>
              </a:r>
              <a:endParaRPr lang="ru-RU" sz="4800" b="0" i="0" kern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олилиния: фигура 6"/>
            <p:cNvSpPr/>
            <p:nvPr/>
          </p:nvSpPr>
          <p:spPr>
            <a:xfrm>
              <a:off x="5444823" y="1561550"/>
              <a:ext cx="200116" cy="75043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750436"/>
                  </a:lnTo>
                  <a:lnTo>
                    <a:pt x="200116" y="750436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" name="Полилиния: фигура 7"/>
            <p:cNvSpPr/>
            <p:nvPr/>
          </p:nvSpPr>
          <p:spPr>
            <a:xfrm>
              <a:off x="5495650" y="1677980"/>
              <a:ext cx="1600931" cy="1000582"/>
            </a:xfrm>
            <a:custGeom>
              <a:avLst/>
              <a:gdLst>
                <a:gd name="connsiteX0" fmla="*/ 0 w 1600931"/>
                <a:gd name="connsiteY0" fmla="*/ 100058 h 1000582"/>
                <a:gd name="connsiteX1" fmla="*/ 100058 w 1600931"/>
                <a:gd name="connsiteY1" fmla="*/ 0 h 1000582"/>
                <a:gd name="connsiteX2" fmla="*/ 1500873 w 1600931"/>
                <a:gd name="connsiteY2" fmla="*/ 0 h 1000582"/>
                <a:gd name="connsiteX3" fmla="*/ 1600931 w 1600931"/>
                <a:gd name="connsiteY3" fmla="*/ 100058 h 1000582"/>
                <a:gd name="connsiteX4" fmla="*/ 1600931 w 1600931"/>
                <a:gd name="connsiteY4" fmla="*/ 900524 h 1000582"/>
                <a:gd name="connsiteX5" fmla="*/ 1500873 w 1600931"/>
                <a:gd name="connsiteY5" fmla="*/ 1000582 h 1000582"/>
                <a:gd name="connsiteX6" fmla="*/ 100058 w 1600931"/>
                <a:gd name="connsiteY6" fmla="*/ 1000582 h 1000582"/>
                <a:gd name="connsiteX7" fmla="*/ 0 w 1600931"/>
                <a:gd name="connsiteY7" fmla="*/ 900524 h 1000582"/>
                <a:gd name="connsiteX8" fmla="*/ 0 w 1600931"/>
                <a:gd name="connsiteY8" fmla="*/ 100058 h 100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0931" h="1000582">
                  <a:moveTo>
                    <a:pt x="0" y="100058"/>
                  </a:moveTo>
                  <a:cubicBezTo>
                    <a:pt x="0" y="44797"/>
                    <a:pt x="44797" y="0"/>
                    <a:pt x="100058" y="0"/>
                  </a:cubicBezTo>
                  <a:lnTo>
                    <a:pt x="1500873" y="0"/>
                  </a:lnTo>
                  <a:cubicBezTo>
                    <a:pt x="1556134" y="0"/>
                    <a:pt x="1600931" y="44797"/>
                    <a:pt x="1600931" y="100058"/>
                  </a:cubicBezTo>
                  <a:lnTo>
                    <a:pt x="1600931" y="900524"/>
                  </a:lnTo>
                  <a:cubicBezTo>
                    <a:pt x="1600931" y="955785"/>
                    <a:pt x="1556134" y="1000582"/>
                    <a:pt x="1500873" y="1000582"/>
                  </a:cubicBezTo>
                  <a:lnTo>
                    <a:pt x="100058" y="1000582"/>
                  </a:lnTo>
                  <a:cubicBezTo>
                    <a:pt x="44797" y="1000582"/>
                    <a:pt x="0" y="955785"/>
                    <a:pt x="0" y="900524"/>
                  </a:cubicBezTo>
                  <a:lnTo>
                    <a:pt x="0" y="100058"/>
                  </a:lnTo>
                  <a:close/>
                </a:path>
              </a:pathLst>
            </a:custGeom>
            <a:solidFill>
              <a:srgbClr val="CADCEE">
                <a:alpha val="90000"/>
              </a:srgb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261" tIns="43276" rIns="50261" bIns="43276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2000" b="0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Одночасний допит двох чи більше допитаних осіб (ч. 9 ст. 224 КПК)</a:t>
              </a:r>
              <a:endParaRPr lang="ru-RU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олилиния: фигура 8"/>
            <p:cNvSpPr/>
            <p:nvPr/>
          </p:nvSpPr>
          <p:spPr>
            <a:xfrm>
              <a:off x="5444823" y="1593677"/>
              <a:ext cx="200116" cy="20011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01164"/>
                  </a:lnTo>
                  <a:lnTo>
                    <a:pt x="200116" y="2001164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10" name="Полилиния: фигура 9"/>
            <p:cNvSpPr/>
            <p:nvPr/>
          </p:nvSpPr>
          <p:spPr>
            <a:xfrm>
              <a:off x="5495650" y="2928708"/>
              <a:ext cx="1600931" cy="1000582"/>
            </a:xfrm>
            <a:custGeom>
              <a:avLst/>
              <a:gdLst>
                <a:gd name="connsiteX0" fmla="*/ 0 w 1600931"/>
                <a:gd name="connsiteY0" fmla="*/ 100058 h 1000582"/>
                <a:gd name="connsiteX1" fmla="*/ 100058 w 1600931"/>
                <a:gd name="connsiteY1" fmla="*/ 0 h 1000582"/>
                <a:gd name="connsiteX2" fmla="*/ 1500873 w 1600931"/>
                <a:gd name="connsiteY2" fmla="*/ 0 h 1000582"/>
                <a:gd name="connsiteX3" fmla="*/ 1600931 w 1600931"/>
                <a:gd name="connsiteY3" fmla="*/ 100058 h 1000582"/>
                <a:gd name="connsiteX4" fmla="*/ 1600931 w 1600931"/>
                <a:gd name="connsiteY4" fmla="*/ 900524 h 1000582"/>
                <a:gd name="connsiteX5" fmla="*/ 1500873 w 1600931"/>
                <a:gd name="connsiteY5" fmla="*/ 1000582 h 1000582"/>
                <a:gd name="connsiteX6" fmla="*/ 100058 w 1600931"/>
                <a:gd name="connsiteY6" fmla="*/ 1000582 h 1000582"/>
                <a:gd name="connsiteX7" fmla="*/ 0 w 1600931"/>
                <a:gd name="connsiteY7" fmla="*/ 900524 h 1000582"/>
                <a:gd name="connsiteX8" fmla="*/ 0 w 1600931"/>
                <a:gd name="connsiteY8" fmla="*/ 100058 h 100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0931" h="1000582">
                  <a:moveTo>
                    <a:pt x="0" y="100058"/>
                  </a:moveTo>
                  <a:cubicBezTo>
                    <a:pt x="0" y="44797"/>
                    <a:pt x="44797" y="0"/>
                    <a:pt x="100058" y="0"/>
                  </a:cubicBezTo>
                  <a:lnTo>
                    <a:pt x="1500873" y="0"/>
                  </a:lnTo>
                  <a:cubicBezTo>
                    <a:pt x="1556134" y="0"/>
                    <a:pt x="1600931" y="44797"/>
                    <a:pt x="1600931" y="100058"/>
                  </a:cubicBezTo>
                  <a:lnTo>
                    <a:pt x="1600931" y="900524"/>
                  </a:lnTo>
                  <a:cubicBezTo>
                    <a:pt x="1600931" y="955785"/>
                    <a:pt x="1556134" y="1000582"/>
                    <a:pt x="1500873" y="1000582"/>
                  </a:cubicBezTo>
                  <a:lnTo>
                    <a:pt x="100058" y="1000582"/>
                  </a:lnTo>
                  <a:cubicBezTo>
                    <a:pt x="44797" y="1000582"/>
                    <a:pt x="0" y="955785"/>
                    <a:pt x="0" y="900524"/>
                  </a:cubicBezTo>
                  <a:lnTo>
                    <a:pt x="0" y="100058"/>
                  </a:lnTo>
                  <a:close/>
                </a:path>
              </a:pathLst>
            </a:custGeom>
            <a:solidFill>
              <a:srgbClr val="CADCEE">
                <a:alpha val="90000"/>
              </a:srgb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261" tIns="43276" rIns="50261" bIns="43276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2000" b="0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 допиту у режимі відеоконференції (ст. 232 КПК)</a:t>
              </a:r>
              <a:endParaRPr lang="ru-RU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олилиния: фигура 10"/>
            <p:cNvSpPr/>
            <p:nvPr/>
          </p:nvSpPr>
          <p:spPr>
            <a:xfrm>
              <a:off x="5444823" y="1544265"/>
              <a:ext cx="200116" cy="32518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51891"/>
                  </a:lnTo>
                  <a:lnTo>
                    <a:pt x="200116" y="3251891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12" name="Полилиния: фигура 11"/>
            <p:cNvSpPr/>
            <p:nvPr/>
          </p:nvSpPr>
          <p:spPr>
            <a:xfrm>
              <a:off x="5495650" y="4179435"/>
              <a:ext cx="1600931" cy="1000582"/>
            </a:xfrm>
            <a:custGeom>
              <a:avLst/>
              <a:gdLst>
                <a:gd name="connsiteX0" fmla="*/ 0 w 1600931"/>
                <a:gd name="connsiteY0" fmla="*/ 100058 h 1000582"/>
                <a:gd name="connsiteX1" fmla="*/ 100058 w 1600931"/>
                <a:gd name="connsiteY1" fmla="*/ 0 h 1000582"/>
                <a:gd name="connsiteX2" fmla="*/ 1500873 w 1600931"/>
                <a:gd name="connsiteY2" fmla="*/ 0 h 1000582"/>
                <a:gd name="connsiteX3" fmla="*/ 1600931 w 1600931"/>
                <a:gd name="connsiteY3" fmla="*/ 100058 h 1000582"/>
                <a:gd name="connsiteX4" fmla="*/ 1600931 w 1600931"/>
                <a:gd name="connsiteY4" fmla="*/ 900524 h 1000582"/>
                <a:gd name="connsiteX5" fmla="*/ 1500873 w 1600931"/>
                <a:gd name="connsiteY5" fmla="*/ 1000582 h 1000582"/>
                <a:gd name="connsiteX6" fmla="*/ 100058 w 1600931"/>
                <a:gd name="connsiteY6" fmla="*/ 1000582 h 1000582"/>
                <a:gd name="connsiteX7" fmla="*/ 0 w 1600931"/>
                <a:gd name="connsiteY7" fmla="*/ 900524 h 1000582"/>
                <a:gd name="connsiteX8" fmla="*/ 0 w 1600931"/>
                <a:gd name="connsiteY8" fmla="*/ 100058 h 100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0931" h="1000582">
                  <a:moveTo>
                    <a:pt x="0" y="100058"/>
                  </a:moveTo>
                  <a:cubicBezTo>
                    <a:pt x="0" y="44797"/>
                    <a:pt x="44797" y="0"/>
                    <a:pt x="100058" y="0"/>
                  </a:cubicBezTo>
                  <a:lnTo>
                    <a:pt x="1500873" y="0"/>
                  </a:lnTo>
                  <a:cubicBezTo>
                    <a:pt x="1556134" y="0"/>
                    <a:pt x="1600931" y="44797"/>
                    <a:pt x="1600931" y="100058"/>
                  </a:cubicBezTo>
                  <a:lnTo>
                    <a:pt x="1600931" y="900524"/>
                  </a:lnTo>
                  <a:cubicBezTo>
                    <a:pt x="1600931" y="955785"/>
                    <a:pt x="1556134" y="1000582"/>
                    <a:pt x="1500873" y="1000582"/>
                  </a:cubicBezTo>
                  <a:lnTo>
                    <a:pt x="100058" y="1000582"/>
                  </a:lnTo>
                  <a:cubicBezTo>
                    <a:pt x="44797" y="1000582"/>
                    <a:pt x="0" y="955785"/>
                    <a:pt x="0" y="900524"/>
                  </a:cubicBezTo>
                  <a:lnTo>
                    <a:pt x="0" y="100058"/>
                  </a:lnTo>
                  <a:close/>
                </a:path>
              </a:pathLst>
            </a:custGeom>
            <a:solidFill>
              <a:srgbClr val="CADCEE">
                <a:alpha val="90000"/>
              </a:srgb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261" tIns="43276" rIns="50261" bIns="43276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2000" b="0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 малолітньої або неповнолітньої особи</a:t>
              </a:r>
              <a:br>
                <a:rPr lang="uk-UA" sz="2000" b="0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uk-UA" sz="2000" b="0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(ст. ст. 104, 106, 223, 224, 226, 227, 354 КПК)</a:t>
              </a:r>
              <a:endParaRPr lang="ru-RU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олилиния: фигура 12"/>
            <p:cNvSpPr/>
            <p:nvPr/>
          </p:nvSpPr>
          <p:spPr>
            <a:xfrm>
              <a:off x="5444823" y="1427835"/>
              <a:ext cx="200116" cy="45026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502619"/>
                  </a:lnTo>
                  <a:lnTo>
                    <a:pt x="200116" y="4502619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Полилиния: фигура 13"/>
            <p:cNvSpPr/>
            <p:nvPr/>
          </p:nvSpPr>
          <p:spPr>
            <a:xfrm>
              <a:off x="5495650" y="5430163"/>
              <a:ext cx="1600931" cy="1000582"/>
            </a:xfrm>
            <a:custGeom>
              <a:avLst/>
              <a:gdLst>
                <a:gd name="connsiteX0" fmla="*/ 0 w 1600931"/>
                <a:gd name="connsiteY0" fmla="*/ 100058 h 1000582"/>
                <a:gd name="connsiteX1" fmla="*/ 100058 w 1600931"/>
                <a:gd name="connsiteY1" fmla="*/ 0 h 1000582"/>
                <a:gd name="connsiteX2" fmla="*/ 1500873 w 1600931"/>
                <a:gd name="connsiteY2" fmla="*/ 0 h 1000582"/>
                <a:gd name="connsiteX3" fmla="*/ 1600931 w 1600931"/>
                <a:gd name="connsiteY3" fmla="*/ 100058 h 1000582"/>
                <a:gd name="connsiteX4" fmla="*/ 1600931 w 1600931"/>
                <a:gd name="connsiteY4" fmla="*/ 900524 h 1000582"/>
                <a:gd name="connsiteX5" fmla="*/ 1500873 w 1600931"/>
                <a:gd name="connsiteY5" fmla="*/ 1000582 h 1000582"/>
                <a:gd name="connsiteX6" fmla="*/ 100058 w 1600931"/>
                <a:gd name="connsiteY6" fmla="*/ 1000582 h 1000582"/>
                <a:gd name="connsiteX7" fmla="*/ 0 w 1600931"/>
                <a:gd name="connsiteY7" fmla="*/ 900524 h 1000582"/>
                <a:gd name="connsiteX8" fmla="*/ 0 w 1600931"/>
                <a:gd name="connsiteY8" fmla="*/ 100058 h 100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0931" h="1000582">
                  <a:moveTo>
                    <a:pt x="0" y="100058"/>
                  </a:moveTo>
                  <a:cubicBezTo>
                    <a:pt x="0" y="44797"/>
                    <a:pt x="44797" y="0"/>
                    <a:pt x="100058" y="0"/>
                  </a:cubicBezTo>
                  <a:lnTo>
                    <a:pt x="1500873" y="0"/>
                  </a:lnTo>
                  <a:cubicBezTo>
                    <a:pt x="1556134" y="0"/>
                    <a:pt x="1600931" y="44797"/>
                    <a:pt x="1600931" y="100058"/>
                  </a:cubicBezTo>
                  <a:lnTo>
                    <a:pt x="1600931" y="900524"/>
                  </a:lnTo>
                  <a:cubicBezTo>
                    <a:pt x="1600931" y="955785"/>
                    <a:pt x="1556134" y="1000582"/>
                    <a:pt x="1500873" y="1000582"/>
                  </a:cubicBezTo>
                  <a:lnTo>
                    <a:pt x="100058" y="1000582"/>
                  </a:lnTo>
                  <a:cubicBezTo>
                    <a:pt x="44797" y="1000582"/>
                    <a:pt x="0" y="955785"/>
                    <a:pt x="0" y="900524"/>
                  </a:cubicBezTo>
                  <a:lnTo>
                    <a:pt x="0" y="100058"/>
                  </a:lnTo>
                  <a:close/>
                </a:path>
              </a:pathLst>
            </a:custGeom>
            <a:solidFill>
              <a:srgbClr val="CADCEE">
                <a:alpha val="90000"/>
              </a:srgb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261" tIns="43276" rIns="50261" bIns="43276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2000" b="0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 допиту за участю інших учасників кримінального провадження (захисник, перекладач, поняті, спеціаліст, адвокат)</a:t>
              </a:r>
              <a:endParaRPr lang="ru-RU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74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571" y="254338"/>
            <a:ext cx="9027885" cy="611342"/>
          </a:xfrm>
        </p:spPr>
        <p:txBody>
          <a:bodyPr>
            <a:normAutofit lnSpcReduction="10000"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вимоги проведення допиту: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82E4DD4E-19D7-42E2-A431-9092C3D7E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3606914"/>
              </p:ext>
            </p:extLst>
          </p:nvPr>
        </p:nvGraphicFramePr>
        <p:xfrm>
          <a:off x="1901371" y="1063704"/>
          <a:ext cx="9898743" cy="538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36974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341</TotalTime>
  <Words>823</Words>
  <Application>Microsoft Office PowerPoint</Application>
  <PresentationFormat>Широкоэкранный</PresentationFormat>
  <Paragraphs>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Corbel</vt:lpstr>
      <vt:lpstr>Gill Sans MT</vt:lpstr>
      <vt:lpstr>Times New Roman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Допит</dc:title>
  <dc:creator>Анна Нечваль</dc:creator>
  <cp:lastModifiedBy>Админ</cp:lastModifiedBy>
  <cp:revision>48</cp:revision>
  <dcterms:created xsi:type="dcterms:W3CDTF">2017-04-11T17:06:10Z</dcterms:created>
  <dcterms:modified xsi:type="dcterms:W3CDTF">2017-10-09T19:35:48Z</dcterms:modified>
</cp:coreProperties>
</file>