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26"/>
  </p:notesMasterIdLst>
  <p:sldIdLst>
    <p:sldId id="284" r:id="rId2"/>
    <p:sldId id="258" r:id="rId3"/>
    <p:sldId id="259" r:id="rId4"/>
    <p:sldId id="260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DCEE"/>
    <a:srgbClr val="9BB8D0"/>
    <a:srgbClr val="DDF1FF"/>
    <a:srgbClr val="89ADCA"/>
    <a:srgbClr val="0000FF"/>
    <a:srgbClr val="FFFFFF"/>
    <a:srgbClr val="B99A7C"/>
    <a:srgbClr val="996633"/>
    <a:srgbClr val="CC0099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F36620-2F1D-4113-8A0C-1EA6B912F3F2}" type="doc">
      <dgm:prSet loTypeId="urn:microsoft.com/office/officeart/2005/8/layout/orgChart1" loCatId="hierarchy" qsTypeId="urn:microsoft.com/office/officeart/2005/8/quickstyle/3d7" qsCatId="3D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D5A52D86-B902-49DA-B932-A59C3967DEDC}">
      <dgm:prSet phldrT="[Текст]"/>
      <dgm:spPr>
        <a:solidFill>
          <a:srgbClr val="9BB8D0">
            <a:alpha val="80000"/>
          </a:srgbClr>
        </a:solidFill>
      </dgm:spPr>
      <dgm:t>
        <a:bodyPr/>
        <a:lstStyle/>
        <a:p>
          <a:r>
            <a:rPr lang="uk-UA" b="1" dirty="0">
              <a:latin typeface="Times New Roman" panose="02020603050405020304" pitchFamily="18" charset="0"/>
              <a:cs typeface="Times New Roman" panose="02020603050405020304" pitchFamily="18" charset="0"/>
            </a:rPr>
            <a:t>Процесуальні дії – </a:t>
          </a:r>
        </a:p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це</a:t>
          </a:r>
          <a:r>
            <a:rPr lang="uk-UA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дії учасників кримінального провадження, які передбачені та регламентовані кримінальним процесуальним законодавством спрямовані на збирання, перевірку або використання доказів у кримінальному провадженні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0E376B-42BC-4269-AD69-B4303A65B1B6}" type="parTrans" cxnId="{B0B89CD3-B0D8-406A-836E-10F19BDB563B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9251EC3B-DD04-4D76-9722-7DBE7C0BA131}" type="sibTrans" cxnId="{B0B89CD3-B0D8-406A-836E-10F19BDB563B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42E37A66-3449-4C46-B2E1-2C8C005C5D05}">
      <dgm:prSet phldrT="[Текст]"/>
      <dgm:spPr>
        <a:solidFill>
          <a:srgbClr val="9BB8D0">
            <a:alpha val="70000"/>
          </a:srgbClr>
        </a:solidFill>
      </dgm:spPr>
      <dgm:t>
        <a:bodyPr/>
        <a:lstStyle/>
        <a:p>
          <a:r>
            <a:rPr lang="uk-UA" b="1">
              <a:latin typeface="Times New Roman" panose="02020603050405020304" pitchFamily="18" charset="0"/>
              <a:cs typeface="Times New Roman" panose="02020603050405020304" pitchFamily="18" charset="0"/>
            </a:rPr>
            <a:t>Слідчі (розшукові) дії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68580F-B4C1-4B2A-ACE3-50B1E3C40C0E}" type="parTrans" cxnId="{41924D03-390A-4E4E-85E5-A3021F85491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9EA914F-9A98-4BB1-A24E-5F408DFA2DB4}" type="sibTrans" cxnId="{41924D03-390A-4E4E-85E5-A3021F854916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F7D71A3C-AD03-4DF8-ACD0-C60F67187665}">
      <dgm:prSet phldrT="[Текст]"/>
      <dgm:spPr>
        <a:solidFill>
          <a:srgbClr val="9BB8D0">
            <a:alpha val="70000"/>
          </a:srgbClr>
        </a:solidFill>
      </dgm:spPr>
      <dgm:t>
        <a:bodyPr/>
        <a:lstStyle/>
        <a:p>
          <a:r>
            <a:rPr lang="uk-UA" b="1" dirty="0">
              <a:latin typeface="Times New Roman" panose="02020603050405020304" pitchFamily="18" charset="0"/>
              <a:cs typeface="Times New Roman" panose="02020603050405020304" pitchFamily="18" charset="0"/>
            </a:rPr>
            <a:t>Інші процесуальні дії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D3D64B-2B12-40FB-83C7-AFC1DE4221EF}" type="parTrans" cxnId="{EFE02949-92E0-42F1-B05B-C88C4949F8F4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95A9AFC8-6193-4E6E-BFDF-32F40B5E9C00}" type="sibTrans" cxnId="{EFE02949-92E0-42F1-B05B-C88C4949F8F4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F279E24D-C538-4406-BAA9-4C93472AC53D}" type="pres">
      <dgm:prSet presAssocID="{6CF36620-2F1D-4113-8A0C-1EA6B912F3F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DE6C664-28D2-4AB8-BB0C-14D3034CAC88}" type="pres">
      <dgm:prSet presAssocID="{D5A52D86-B902-49DA-B932-A59C3967DEDC}" presName="hierRoot1" presStyleCnt="0">
        <dgm:presLayoutVars>
          <dgm:hierBranch val="init"/>
        </dgm:presLayoutVars>
      </dgm:prSet>
      <dgm:spPr/>
    </dgm:pt>
    <dgm:pt modelId="{4F0D2EBE-37F7-42D8-95AB-824A28A2CCDF}" type="pres">
      <dgm:prSet presAssocID="{D5A52D86-B902-49DA-B932-A59C3967DEDC}" presName="rootComposite1" presStyleCnt="0"/>
      <dgm:spPr/>
    </dgm:pt>
    <dgm:pt modelId="{1617952E-5DDB-48AF-9F14-C80A9A8C373B}" type="pres">
      <dgm:prSet presAssocID="{D5A52D86-B902-49DA-B932-A59C3967DEDC}" presName="rootText1" presStyleLbl="node0" presStyleIdx="0" presStyleCnt="1" custScaleX="179888" custScaleY="131619">
        <dgm:presLayoutVars>
          <dgm:chPref val="3"/>
        </dgm:presLayoutVars>
      </dgm:prSet>
      <dgm:spPr/>
    </dgm:pt>
    <dgm:pt modelId="{5B2FC9F6-32C8-4A02-8F17-086D6C675B4A}" type="pres">
      <dgm:prSet presAssocID="{D5A52D86-B902-49DA-B932-A59C3967DEDC}" presName="rootConnector1" presStyleLbl="node1" presStyleIdx="0" presStyleCnt="0"/>
      <dgm:spPr/>
    </dgm:pt>
    <dgm:pt modelId="{75B067E2-EAD9-436F-AC30-CDDECDB35188}" type="pres">
      <dgm:prSet presAssocID="{D5A52D86-B902-49DA-B932-A59C3967DEDC}" presName="hierChild2" presStyleCnt="0"/>
      <dgm:spPr/>
    </dgm:pt>
    <dgm:pt modelId="{5EF53C39-ADE8-4E9A-82C8-5C3B637AD294}" type="pres">
      <dgm:prSet presAssocID="{5D68580F-B4C1-4B2A-ACE3-50B1E3C40C0E}" presName="Name37" presStyleLbl="parChTrans1D2" presStyleIdx="0" presStyleCnt="2"/>
      <dgm:spPr/>
    </dgm:pt>
    <dgm:pt modelId="{AB2AB93F-124D-4706-8B9F-5800BF10F6B7}" type="pres">
      <dgm:prSet presAssocID="{42E37A66-3449-4C46-B2E1-2C8C005C5D05}" presName="hierRoot2" presStyleCnt="0">
        <dgm:presLayoutVars>
          <dgm:hierBranch val="init"/>
        </dgm:presLayoutVars>
      </dgm:prSet>
      <dgm:spPr/>
    </dgm:pt>
    <dgm:pt modelId="{4CE4FA43-C64F-40D0-A447-4CF1394FA788}" type="pres">
      <dgm:prSet presAssocID="{42E37A66-3449-4C46-B2E1-2C8C005C5D05}" presName="rootComposite" presStyleCnt="0"/>
      <dgm:spPr/>
    </dgm:pt>
    <dgm:pt modelId="{AE60641F-021A-4A56-A1BE-E4D679335AE6}" type="pres">
      <dgm:prSet presAssocID="{42E37A66-3449-4C46-B2E1-2C8C005C5D05}" presName="rootText" presStyleLbl="node2" presStyleIdx="0" presStyleCnt="2" custScaleY="55202">
        <dgm:presLayoutVars>
          <dgm:chPref val="3"/>
        </dgm:presLayoutVars>
      </dgm:prSet>
      <dgm:spPr/>
    </dgm:pt>
    <dgm:pt modelId="{8B20C740-1A52-482E-94A5-E2546481E273}" type="pres">
      <dgm:prSet presAssocID="{42E37A66-3449-4C46-B2E1-2C8C005C5D05}" presName="rootConnector" presStyleLbl="node2" presStyleIdx="0" presStyleCnt="2"/>
      <dgm:spPr/>
    </dgm:pt>
    <dgm:pt modelId="{F674F8DD-AC6A-4CCC-969A-2BB32BC94BF0}" type="pres">
      <dgm:prSet presAssocID="{42E37A66-3449-4C46-B2E1-2C8C005C5D05}" presName="hierChild4" presStyleCnt="0"/>
      <dgm:spPr/>
    </dgm:pt>
    <dgm:pt modelId="{0758F278-E927-4EEA-9CFB-A2265FD953A2}" type="pres">
      <dgm:prSet presAssocID="{42E37A66-3449-4C46-B2E1-2C8C005C5D05}" presName="hierChild5" presStyleCnt="0"/>
      <dgm:spPr/>
    </dgm:pt>
    <dgm:pt modelId="{F6319BCD-82EA-4DC1-B957-47BB1DEB24EB}" type="pres">
      <dgm:prSet presAssocID="{71D3D64B-2B12-40FB-83C7-AFC1DE4221EF}" presName="Name37" presStyleLbl="parChTrans1D2" presStyleIdx="1" presStyleCnt="2"/>
      <dgm:spPr/>
    </dgm:pt>
    <dgm:pt modelId="{5F6CA18D-A82E-455D-B23D-03F27BAD9133}" type="pres">
      <dgm:prSet presAssocID="{F7D71A3C-AD03-4DF8-ACD0-C60F67187665}" presName="hierRoot2" presStyleCnt="0">
        <dgm:presLayoutVars>
          <dgm:hierBranch val="init"/>
        </dgm:presLayoutVars>
      </dgm:prSet>
      <dgm:spPr/>
    </dgm:pt>
    <dgm:pt modelId="{1CA61974-F1AD-4453-8EAE-F426312AEAC0}" type="pres">
      <dgm:prSet presAssocID="{F7D71A3C-AD03-4DF8-ACD0-C60F67187665}" presName="rootComposite" presStyleCnt="0"/>
      <dgm:spPr/>
    </dgm:pt>
    <dgm:pt modelId="{5F036D11-D22A-4AA0-9133-41A082FB2ED0}" type="pres">
      <dgm:prSet presAssocID="{F7D71A3C-AD03-4DF8-ACD0-C60F67187665}" presName="rootText" presStyleLbl="node2" presStyleIdx="1" presStyleCnt="2" custScaleX="101920" custScaleY="56098">
        <dgm:presLayoutVars>
          <dgm:chPref val="3"/>
        </dgm:presLayoutVars>
      </dgm:prSet>
      <dgm:spPr/>
    </dgm:pt>
    <dgm:pt modelId="{3B168A97-2046-4EA5-9CF9-7583A5442C7E}" type="pres">
      <dgm:prSet presAssocID="{F7D71A3C-AD03-4DF8-ACD0-C60F67187665}" presName="rootConnector" presStyleLbl="node2" presStyleIdx="1" presStyleCnt="2"/>
      <dgm:spPr/>
    </dgm:pt>
    <dgm:pt modelId="{CF36A489-4F60-40D6-B4A0-277D3BD4410D}" type="pres">
      <dgm:prSet presAssocID="{F7D71A3C-AD03-4DF8-ACD0-C60F67187665}" presName="hierChild4" presStyleCnt="0"/>
      <dgm:spPr/>
    </dgm:pt>
    <dgm:pt modelId="{168603EE-ABAA-4B06-9A55-E6055DC7EBE5}" type="pres">
      <dgm:prSet presAssocID="{F7D71A3C-AD03-4DF8-ACD0-C60F67187665}" presName="hierChild5" presStyleCnt="0"/>
      <dgm:spPr/>
    </dgm:pt>
    <dgm:pt modelId="{7894FAFF-6F7F-4351-AD2E-C3CF30538B3F}" type="pres">
      <dgm:prSet presAssocID="{D5A52D86-B902-49DA-B932-A59C3967DEDC}" presName="hierChild3" presStyleCnt="0"/>
      <dgm:spPr/>
    </dgm:pt>
  </dgm:ptLst>
  <dgm:cxnLst>
    <dgm:cxn modelId="{41924D03-390A-4E4E-85E5-A3021F854916}" srcId="{D5A52D86-B902-49DA-B932-A59C3967DEDC}" destId="{42E37A66-3449-4C46-B2E1-2C8C005C5D05}" srcOrd="0" destOrd="0" parTransId="{5D68580F-B4C1-4B2A-ACE3-50B1E3C40C0E}" sibTransId="{89EA914F-9A98-4BB1-A24E-5F408DFA2DB4}"/>
    <dgm:cxn modelId="{B0354921-B125-40A7-AB38-F7450BF7B290}" type="presOf" srcId="{D5A52D86-B902-49DA-B932-A59C3967DEDC}" destId="{5B2FC9F6-32C8-4A02-8F17-086D6C675B4A}" srcOrd="1" destOrd="0" presId="urn:microsoft.com/office/officeart/2005/8/layout/orgChart1"/>
    <dgm:cxn modelId="{2610435B-BC4C-4113-BD72-C7328ACD7792}" type="presOf" srcId="{6CF36620-2F1D-4113-8A0C-1EA6B912F3F2}" destId="{F279E24D-C538-4406-BAA9-4C93472AC53D}" srcOrd="0" destOrd="0" presId="urn:microsoft.com/office/officeart/2005/8/layout/orgChart1"/>
    <dgm:cxn modelId="{8D0FD266-A4FF-450B-8FAD-D02AF2655B2C}" type="presOf" srcId="{5D68580F-B4C1-4B2A-ACE3-50B1E3C40C0E}" destId="{5EF53C39-ADE8-4E9A-82C8-5C3B637AD294}" srcOrd="0" destOrd="0" presId="urn:microsoft.com/office/officeart/2005/8/layout/orgChart1"/>
    <dgm:cxn modelId="{EFE02949-92E0-42F1-B05B-C88C4949F8F4}" srcId="{D5A52D86-B902-49DA-B932-A59C3967DEDC}" destId="{F7D71A3C-AD03-4DF8-ACD0-C60F67187665}" srcOrd="1" destOrd="0" parTransId="{71D3D64B-2B12-40FB-83C7-AFC1DE4221EF}" sibTransId="{95A9AFC8-6193-4E6E-BFDF-32F40B5E9C00}"/>
    <dgm:cxn modelId="{CC0FE24E-D8B2-40BF-8492-AAEEDEC5004B}" type="presOf" srcId="{F7D71A3C-AD03-4DF8-ACD0-C60F67187665}" destId="{3B168A97-2046-4EA5-9CF9-7583A5442C7E}" srcOrd="1" destOrd="0" presId="urn:microsoft.com/office/officeart/2005/8/layout/orgChart1"/>
    <dgm:cxn modelId="{FC28336F-6E4A-4515-A8DA-10F5278A6FA6}" type="presOf" srcId="{42E37A66-3449-4C46-B2E1-2C8C005C5D05}" destId="{8B20C740-1A52-482E-94A5-E2546481E273}" srcOrd="1" destOrd="0" presId="urn:microsoft.com/office/officeart/2005/8/layout/orgChart1"/>
    <dgm:cxn modelId="{B42F498B-2C11-46C6-90F7-EC191F747078}" type="presOf" srcId="{D5A52D86-B902-49DA-B932-A59C3967DEDC}" destId="{1617952E-5DDB-48AF-9F14-C80A9A8C373B}" srcOrd="0" destOrd="0" presId="urn:microsoft.com/office/officeart/2005/8/layout/orgChart1"/>
    <dgm:cxn modelId="{2F24B2A6-5857-443A-B373-067C96D204CD}" type="presOf" srcId="{42E37A66-3449-4C46-B2E1-2C8C005C5D05}" destId="{AE60641F-021A-4A56-A1BE-E4D679335AE6}" srcOrd="0" destOrd="0" presId="urn:microsoft.com/office/officeart/2005/8/layout/orgChart1"/>
    <dgm:cxn modelId="{A84850BC-BBD7-4EE3-A394-C67D95A14ABF}" type="presOf" srcId="{71D3D64B-2B12-40FB-83C7-AFC1DE4221EF}" destId="{F6319BCD-82EA-4DC1-B957-47BB1DEB24EB}" srcOrd="0" destOrd="0" presId="urn:microsoft.com/office/officeart/2005/8/layout/orgChart1"/>
    <dgm:cxn modelId="{B0B89CD3-B0D8-406A-836E-10F19BDB563B}" srcId="{6CF36620-2F1D-4113-8A0C-1EA6B912F3F2}" destId="{D5A52D86-B902-49DA-B932-A59C3967DEDC}" srcOrd="0" destOrd="0" parTransId="{300E376B-42BC-4269-AD69-B4303A65B1B6}" sibTransId="{9251EC3B-DD04-4D76-9722-7DBE7C0BA131}"/>
    <dgm:cxn modelId="{CE3B12FC-D0A1-4CF4-A9C0-72FF2458B717}" type="presOf" srcId="{F7D71A3C-AD03-4DF8-ACD0-C60F67187665}" destId="{5F036D11-D22A-4AA0-9133-41A082FB2ED0}" srcOrd="0" destOrd="0" presId="urn:microsoft.com/office/officeart/2005/8/layout/orgChart1"/>
    <dgm:cxn modelId="{BA0308AB-F484-49C0-ABA0-767DBC2A6744}" type="presParOf" srcId="{F279E24D-C538-4406-BAA9-4C93472AC53D}" destId="{0DE6C664-28D2-4AB8-BB0C-14D3034CAC88}" srcOrd="0" destOrd="0" presId="urn:microsoft.com/office/officeart/2005/8/layout/orgChart1"/>
    <dgm:cxn modelId="{84387992-2E9B-44FD-BC45-473C41DD02EB}" type="presParOf" srcId="{0DE6C664-28D2-4AB8-BB0C-14D3034CAC88}" destId="{4F0D2EBE-37F7-42D8-95AB-824A28A2CCDF}" srcOrd="0" destOrd="0" presId="urn:microsoft.com/office/officeart/2005/8/layout/orgChart1"/>
    <dgm:cxn modelId="{68DC891B-8E23-4795-86FF-1118A3FB8828}" type="presParOf" srcId="{4F0D2EBE-37F7-42D8-95AB-824A28A2CCDF}" destId="{1617952E-5DDB-48AF-9F14-C80A9A8C373B}" srcOrd="0" destOrd="0" presId="urn:microsoft.com/office/officeart/2005/8/layout/orgChart1"/>
    <dgm:cxn modelId="{776AEA50-87F4-491D-A989-C97B06B9BF9E}" type="presParOf" srcId="{4F0D2EBE-37F7-42D8-95AB-824A28A2CCDF}" destId="{5B2FC9F6-32C8-4A02-8F17-086D6C675B4A}" srcOrd="1" destOrd="0" presId="urn:microsoft.com/office/officeart/2005/8/layout/orgChart1"/>
    <dgm:cxn modelId="{8F3457BA-8D05-4867-A27B-690B85B1742A}" type="presParOf" srcId="{0DE6C664-28D2-4AB8-BB0C-14D3034CAC88}" destId="{75B067E2-EAD9-436F-AC30-CDDECDB35188}" srcOrd="1" destOrd="0" presId="urn:microsoft.com/office/officeart/2005/8/layout/orgChart1"/>
    <dgm:cxn modelId="{31EE9C80-75BD-450F-B5CD-8CD460EE0FEE}" type="presParOf" srcId="{75B067E2-EAD9-436F-AC30-CDDECDB35188}" destId="{5EF53C39-ADE8-4E9A-82C8-5C3B637AD294}" srcOrd="0" destOrd="0" presId="urn:microsoft.com/office/officeart/2005/8/layout/orgChart1"/>
    <dgm:cxn modelId="{6921EF2F-925B-495A-9FD4-0BE2204C3733}" type="presParOf" srcId="{75B067E2-EAD9-436F-AC30-CDDECDB35188}" destId="{AB2AB93F-124D-4706-8B9F-5800BF10F6B7}" srcOrd="1" destOrd="0" presId="urn:microsoft.com/office/officeart/2005/8/layout/orgChart1"/>
    <dgm:cxn modelId="{DDBDA5AE-6A73-4A90-8007-9B1D017D09C6}" type="presParOf" srcId="{AB2AB93F-124D-4706-8B9F-5800BF10F6B7}" destId="{4CE4FA43-C64F-40D0-A447-4CF1394FA788}" srcOrd="0" destOrd="0" presId="urn:microsoft.com/office/officeart/2005/8/layout/orgChart1"/>
    <dgm:cxn modelId="{01EB5F15-ADBC-4F3D-B31B-D43DCCC6E35D}" type="presParOf" srcId="{4CE4FA43-C64F-40D0-A447-4CF1394FA788}" destId="{AE60641F-021A-4A56-A1BE-E4D679335AE6}" srcOrd="0" destOrd="0" presId="urn:microsoft.com/office/officeart/2005/8/layout/orgChart1"/>
    <dgm:cxn modelId="{5F041286-C6BB-4F2D-9BA7-BC7CB33F72BE}" type="presParOf" srcId="{4CE4FA43-C64F-40D0-A447-4CF1394FA788}" destId="{8B20C740-1A52-482E-94A5-E2546481E273}" srcOrd="1" destOrd="0" presId="urn:microsoft.com/office/officeart/2005/8/layout/orgChart1"/>
    <dgm:cxn modelId="{B3B4F307-558F-4263-8709-279100AEDDC8}" type="presParOf" srcId="{AB2AB93F-124D-4706-8B9F-5800BF10F6B7}" destId="{F674F8DD-AC6A-4CCC-969A-2BB32BC94BF0}" srcOrd="1" destOrd="0" presId="urn:microsoft.com/office/officeart/2005/8/layout/orgChart1"/>
    <dgm:cxn modelId="{EAE24871-C941-4CBE-9896-B8F342387119}" type="presParOf" srcId="{AB2AB93F-124D-4706-8B9F-5800BF10F6B7}" destId="{0758F278-E927-4EEA-9CFB-A2265FD953A2}" srcOrd="2" destOrd="0" presId="urn:microsoft.com/office/officeart/2005/8/layout/orgChart1"/>
    <dgm:cxn modelId="{F8A6AD47-3411-48C6-9C6A-22BA592B90A0}" type="presParOf" srcId="{75B067E2-EAD9-436F-AC30-CDDECDB35188}" destId="{F6319BCD-82EA-4DC1-B957-47BB1DEB24EB}" srcOrd="2" destOrd="0" presId="urn:microsoft.com/office/officeart/2005/8/layout/orgChart1"/>
    <dgm:cxn modelId="{D84E7C48-0E3D-48BC-A60D-B13CD8E80189}" type="presParOf" srcId="{75B067E2-EAD9-436F-AC30-CDDECDB35188}" destId="{5F6CA18D-A82E-455D-B23D-03F27BAD9133}" srcOrd="3" destOrd="0" presId="urn:microsoft.com/office/officeart/2005/8/layout/orgChart1"/>
    <dgm:cxn modelId="{F8005CB7-093F-4206-B226-A4522554E2FF}" type="presParOf" srcId="{5F6CA18D-A82E-455D-B23D-03F27BAD9133}" destId="{1CA61974-F1AD-4453-8EAE-F426312AEAC0}" srcOrd="0" destOrd="0" presId="urn:microsoft.com/office/officeart/2005/8/layout/orgChart1"/>
    <dgm:cxn modelId="{0540CF17-AEF4-4043-A886-D9317FEB0ABF}" type="presParOf" srcId="{1CA61974-F1AD-4453-8EAE-F426312AEAC0}" destId="{5F036D11-D22A-4AA0-9133-41A082FB2ED0}" srcOrd="0" destOrd="0" presId="urn:microsoft.com/office/officeart/2005/8/layout/orgChart1"/>
    <dgm:cxn modelId="{013EA20B-096C-499A-B14E-F9A439D8A295}" type="presParOf" srcId="{1CA61974-F1AD-4453-8EAE-F426312AEAC0}" destId="{3B168A97-2046-4EA5-9CF9-7583A5442C7E}" srcOrd="1" destOrd="0" presId="urn:microsoft.com/office/officeart/2005/8/layout/orgChart1"/>
    <dgm:cxn modelId="{39BF3ACF-0C2E-4CF4-B128-0A0AF1B67A09}" type="presParOf" srcId="{5F6CA18D-A82E-455D-B23D-03F27BAD9133}" destId="{CF36A489-4F60-40D6-B4A0-277D3BD4410D}" srcOrd="1" destOrd="0" presId="urn:microsoft.com/office/officeart/2005/8/layout/orgChart1"/>
    <dgm:cxn modelId="{A1670BD4-27C4-40A4-88AA-0682C38F124B}" type="presParOf" srcId="{5F6CA18D-A82E-455D-B23D-03F27BAD9133}" destId="{168603EE-ABAA-4B06-9A55-E6055DC7EBE5}" srcOrd="2" destOrd="0" presId="urn:microsoft.com/office/officeart/2005/8/layout/orgChart1"/>
    <dgm:cxn modelId="{9A4141F9-B4BE-4069-B72C-7C416028BE8D}" type="presParOf" srcId="{0DE6C664-28D2-4AB8-BB0C-14D3034CAC88}" destId="{7894FAFF-6F7F-4351-AD2E-C3CF30538B3F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517DBDA-2031-4B18-BAED-53145E969043}" type="doc">
      <dgm:prSet loTypeId="urn:microsoft.com/office/officeart/2005/8/layout/radial4" loCatId="relationship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0BF4D9D5-B721-498B-A3B3-ACF436214439}">
      <dgm:prSet phldrT="[Текст]"/>
      <dgm:spPr>
        <a:gradFill flip="none" rotWithShape="0">
          <a:gsLst>
            <a:gs pos="0">
              <a:srgbClr val="89ADCA">
                <a:tint val="66000"/>
                <a:satMod val="160000"/>
              </a:srgbClr>
            </a:gs>
            <a:gs pos="50000">
              <a:srgbClr val="89ADCA">
                <a:tint val="44500"/>
                <a:satMod val="160000"/>
              </a:srgbClr>
            </a:gs>
            <a:gs pos="100000">
              <a:srgbClr val="89ADCA">
                <a:tint val="23500"/>
                <a:satMod val="160000"/>
              </a:srgbClr>
            </a:gs>
          </a:gsLst>
          <a:lin ang="16200000" scaled="1"/>
          <a:tileRect/>
        </a:gradFill>
        <a:ln>
          <a:solidFill>
            <a:schemeClr val="tx1"/>
          </a:solidFill>
        </a:ln>
      </dgm:spPr>
      <dgm:t>
        <a:bodyPr/>
        <a:lstStyle/>
        <a:p>
          <a:r>
            <a:rPr lang="uk-UA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Істотні порушення прав людини і основоположних свобод</a:t>
          </a:r>
          <a:br>
            <a:rPr lang="uk-UA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(ст. 87 КПК)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8524A9-A34D-47F4-A7DF-A566AD1A5A25}" type="parTrans" cxnId="{8D212B16-7524-46CA-B10D-906ED197E28B}">
      <dgm:prSet/>
      <dgm:spPr/>
      <dgm:t>
        <a:bodyPr/>
        <a:lstStyle/>
        <a:p>
          <a:endParaRPr lang="ru-RU"/>
        </a:p>
      </dgm:t>
    </dgm:pt>
    <dgm:pt modelId="{9C06A822-F9AD-4BFA-A8CB-07FA5A329807}" type="sibTrans" cxnId="{8D212B16-7524-46CA-B10D-906ED197E28B}">
      <dgm:prSet/>
      <dgm:spPr/>
      <dgm:t>
        <a:bodyPr/>
        <a:lstStyle/>
        <a:p>
          <a:endParaRPr lang="ru-RU"/>
        </a:p>
      </dgm:t>
    </dgm:pt>
    <dgm:pt modelId="{70E8E3A0-4EC7-470D-8035-66F3528AFF7C}">
      <dgm:prSet phldrT="[Текст]"/>
      <dgm:spPr>
        <a:gradFill flip="none" rotWithShape="0">
          <a:gsLst>
            <a:gs pos="0">
              <a:schemeClr val="accent2">
                <a:shade val="80000"/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2">
                <a:shade val="80000"/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0" scaled="1"/>
          <a:tileRect/>
        </a:gradFill>
        <a:ln>
          <a:solidFill>
            <a:schemeClr val="tx1"/>
          </a:solidFill>
        </a:ln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здійснення процесуальних дій, які потребують попереднього дозволу суду, без такого дозволу або з порушенням його суттєвих умов;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A1D1C7-03CB-4A69-852C-23ADFFBF6B6E}" type="parTrans" cxnId="{CE006066-0AEF-4A9A-BE0A-9417B9E05FC2}">
      <dgm:prSet/>
      <dgm:spPr/>
      <dgm:t>
        <a:bodyPr/>
        <a:lstStyle/>
        <a:p>
          <a:endParaRPr lang="ru-RU"/>
        </a:p>
      </dgm:t>
    </dgm:pt>
    <dgm:pt modelId="{A4FDA6E0-670E-422A-8452-40FABFB1EC79}" type="sibTrans" cxnId="{CE006066-0AEF-4A9A-BE0A-9417B9E05FC2}">
      <dgm:prSet/>
      <dgm:spPr/>
      <dgm:t>
        <a:bodyPr/>
        <a:lstStyle/>
        <a:p>
          <a:endParaRPr lang="ru-RU"/>
        </a:p>
      </dgm:t>
    </dgm:pt>
    <dgm:pt modelId="{90615B37-8E6E-48EF-83ED-F94475D24846}">
      <dgm:prSet phldrT="[Текст]"/>
      <dgm:spPr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10800000" scaled="1"/>
          <a:tileRect/>
        </a:gradFill>
        <a:ln>
          <a:solidFill>
            <a:schemeClr val="tx1"/>
          </a:solidFill>
        </a:ln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5) порушення права на перехресний допит (одночасний допит двох або більше осіб)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55F510-8163-406E-8EF0-5BBD2BD7355E}" type="parTrans" cxnId="{35494468-8B2B-4D7B-8B22-1F7B6C0934F6}">
      <dgm:prSet/>
      <dgm:spPr/>
      <dgm:t>
        <a:bodyPr/>
        <a:lstStyle/>
        <a:p>
          <a:endParaRPr lang="ru-RU"/>
        </a:p>
      </dgm:t>
    </dgm:pt>
    <dgm:pt modelId="{2451BD07-7966-47EF-A084-6D821B959D9F}" type="sibTrans" cxnId="{35494468-8B2B-4D7B-8B22-1F7B6C0934F6}">
      <dgm:prSet/>
      <dgm:spPr/>
      <dgm:t>
        <a:bodyPr/>
        <a:lstStyle/>
        <a:p>
          <a:endParaRPr lang="ru-RU"/>
        </a:p>
      </dgm:t>
    </dgm:pt>
    <dgm:pt modelId="{7DA92905-98A4-4852-A5C4-082A38F44685}">
      <dgm:prSet/>
      <dgm:spPr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0" scaled="1"/>
          <a:tileRect/>
        </a:gradFill>
        <a:ln>
          <a:solidFill>
            <a:schemeClr val="tx1"/>
          </a:solidFill>
        </a:ln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отримання доказів внаслідок катування, жорстокого, нелюдського або такого, що принижує гідність особи, поводження або погрози застосування такого поводження;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1043EE-35D5-4B64-96E7-864B2CFBF540}" type="parTrans" cxnId="{8921B22A-CBE9-4039-A913-B72DAC84A4EC}">
      <dgm:prSet/>
      <dgm:spPr/>
      <dgm:t>
        <a:bodyPr/>
        <a:lstStyle/>
        <a:p>
          <a:endParaRPr lang="ru-RU"/>
        </a:p>
      </dgm:t>
    </dgm:pt>
    <dgm:pt modelId="{DB4C8438-2798-49B6-85A7-D74C5B145E34}" type="sibTrans" cxnId="{8921B22A-CBE9-4039-A913-B72DAC84A4EC}">
      <dgm:prSet/>
      <dgm:spPr/>
      <dgm:t>
        <a:bodyPr/>
        <a:lstStyle/>
        <a:p>
          <a:endParaRPr lang="ru-RU"/>
        </a:p>
      </dgm:t>
    </dgm:pt>
    <dgm:pt modelId="{33138C19-0E40-468D-98A1-4B34A9BD26A0}">
      <dgm:prSet/>
      <dgm:spPr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5400000" scaled="1"/>
          <a:tileRect/>
        </a:gradFill>
        <a:ln>
          <a:solidFill>
            <a:schemeClr val="tx1"/>
          </a:solidFill>
        </a:ln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 порушення права особи на захист;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6A953D-5F56-4A5B-9385-4FCF3BE255B6}" type="parTrans" cxnId="{58B0E539-0388-42DA-95F3-47EE744D3273}">
      <dgm:prSet/>
      <dgm:spPr/>
      <dgm:t>
        <a:bodyPr/>
        <a:lstStyle/>
        <a:p>
          <a:endParaRPr lang="ru-RU"/>
        </a:p>
      </dgm:t>
    </dgm:pt>
    <dgm:pt modelId="{9B7840A5-B63A-4298-998C-E8727AE396CA}" type="sibTrans" cxnId="{58B0E539-0388-42DA-95F3-47EE744D3273}">
      <dgm:prSet/>
      <dgm:spPr/>
      <dgm:t>
        <a:bodyPr/>
        <a:lstStyle/>
        <a:p>
          <a:endParaRPr lang="ru-RU"/>
        </a:p>
      </dgm:t>
    </dgm:pt>
    <dgm:pt modelId="{230429EA-DACC-4D2E-8697-DE1464C8F25E}">
      <dgm:prSet/>
      <dgm:spPr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10800000" scaled="1"/>
          <a:tileRect/>
        </a:gradFill>
        <a:ln>
          <a:solidFill>
            <a:schemeClr val="tx1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4) отримання показань чи пояснень від особи, яка не була повідомлена про своє право відмовитися від давання показань та не відповідати на запитання, або їх отримання з порушенням цього права;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702F5C-6FDC-471A-A48C-8921112A818A}" type="parTrans" cxnId="{01E67F09-9F0D-47F8-8C94-AB3C77A5DADF}">
      <dgm:prSet/>
      <dgm:spPr/>
      <dgm:t>
        <a:bodyPr/>
        <a:lstStyle/>
        <a:p>
          <a:endParaRPr lang="ru-RU"/>
        </a:p>
      </dgm:t>
    </dgm:pt>
    <dgm:pt modelId="{ADAE436B-6DB9-4E11-9703-F8AC63302BC3}" type="sibTrans" cxnId="{01E67F09-9F0D-47F8-8C94-AB3C77A5DADF}">
      <dgm:prSet/>
      <dgm:spPr/>
      <dgm:t>
        <a:bodyPr/>
        <a:lstStyle/>
        <a:p>
          <a:endParaRPr lang="ru-RU"/>
        </a:p>
      </dgm:t>
    </dgm:pt>
    <dgm:pt modelId="{0108B672-E296-41B2-8635-9BC91E3FE20E}" type="pres">
      <dgm:prSet presAssocID="{C517DBDA-2031-4B18-BAED-53145E969043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025789C-722C-4D77-B3E6-E9D3BC06FFF5}" type="pres">
      <dgm:prSet presAssocID="{0BF4D9D5-B721-498B-A3B3-ACF436214439}" presName="centerShape" presStyleLbl="node0" presStyleIdx="0" presStyleCnt="1"/>
      <dgm:spPr/>
    </dgm:pt>
    <dgm:pt modelId="{9F7EE318-AD67-4246-B19D-1F985F0C2607}" type="pres">
      <dgm:prSet presAssocID="{F9A1D1C7-03CB-4A69-852C-23ADFFBF6B6E}" presName="parTrans" presStyleLbl="bgSibTrans2D1" presStyleIdx="0" presStyleCnt="5"/>
      <dgm:spPr/>
    </dgm:pt>
    <dgm:pt modelId="{9AE8F008-0C68-48D8-A4B4-C8C9392401F6}" type="pres">
      <dgm:prSet presAssocID="{70E8E3A0-4EC7-470D-8035-66F3528AFF7C}" presName="node" presStyleLbl="node1" presStyleIdx="0" presStyleCnt="5">
        <dgm:presLayoutVars>
          <dgm:bulletEnabled val="1"/>
        </dgm:presLayoutVars>
      </dgm:prSet>
      <dgm:spPr/>
    </dgm:pt>
    <dgm:pt modelId="{0A9B93CF-0016-4265-851F-74A7FBCF2B75}" type="pres">
      <dgm:prSet presAssocID="{EA1043EE-35D5-4B64-96E7-864B2CFBF540}" presName="parTrans" presStyleLbl="bgSibTrans2D1" presStyleIdx="1" presStyleCnt="5"/>
      <dgm:spPr/>
    </dgm:pt>
    <dgm:pt modelId="{6922E7E8-93CA-41A4-9904-6E17ED5D6F1D}" type="pres">
      <dgm:prSet presAssocID="{7DA92905-98A4-4852-A5C4-082A38F44685}" presName="node" presStyleLbl="node1" presStyleIdx="1" presStyleCnt="5">
        <dgm:presLayoutVars>
          <dgm:bulletEnabled val="1"/>
        </dgm:presLayoutVars>
      </dgm:prSet>
      <dgm:spPr/>
    </dgm:pt>
    <dgm:pt modelId="{BA54F3FD-757A-46AC-9218-4091FED29DB4}" type="pres">
      <dgm:prSet presAssocID="{3A6A953D-5F56-4A5B-9385-4FCF3BE255B6}" presName="parTrans" presStyleLbl="bgSibTrans2D1" presStyleIdx="2" presStyleCnt="5"/>
      <dgm:spPr/>
    </dgm:pt>
    <dgm:pt modelId="{6FD59A38-4BAF-4DEE-9FFE-778CA7172BE4}" type="pres">
      <dgm:prSet presAssocID="{33138C19-0E40-468D-98A1-4B34A9BD26A0}" presName="node" presStyleLbl="node1" presStyleIdx="2" presStyleCnt="5" custRadScaleRad="103913">
        <dgm:presLayoutVars>
          <dgm:bulletEnabled val="1"/>
        </dgm:presLayoutVars>
      </dgm:prSet>
      <dgm:spPr/>
    </dgm:pt>
    <dgm:pt modelId="{DE3509DA-7FD7-4BFF-AA8E-604ACBEF3DEF}" type="pres">
      <dgm:prSet presAssocID="{40702F5C-6FDC-471A-A48C-8921112A818A}" presName="parTrans" presStyleLbl="bgSibTrans2D1" presStyleIdx="3" presStyleCnt="5"/>
      <dgm:spPr/>
    </dgm:pt>
    <dgm:pt modelId="{6300B4F5-A32A-4AAD-B240-53371563C76F}" type="pres">
      <dgm:prSet presAssocID="{230429EA-DACC-4D2E-8697-DE1464C8F25E}" presName="node" presStyleLbl="node1" presStyleIdx="3" presStyleCnt="5">
        <dgm:presLayoutVars>
          <dgm:bulletEnabled val="1"/>
        </dgm:presLayoutVars>
      </dgm:prSet>
      <dgm:spPr/>
    </dgm:pt>
    <dgm:pt modelId="{D0B8CE34-03E0-4165-A767-BC47E2D5C0DA}" type="pres">
      <dgm:prSet presAssocID="{5555F510-8163-406E-8EF0-5BBD2BD7355E}" presName="parTrans" presStyleLbl="bgSibTrans2D1" presStyleIdx="4" presStyleCnt="5"/>
      <dgm:spPr/>
    </dgm:pt>
    <dgm:pt modelId="{D6206194-1EBE-466C-90EF-1B81B9C243D2}" type="pres">
      <dgm:prSet presAssocID="{90615B37-8E6E-48EF-83ED-F94475D24846}" presName="node" presStyleLbl="node1" presStyleIdx="4" presStyleCnt="5">
        <dgm:presLayoutVars>
          <dgm:bulletEnabled val="1"/>
        </dgm:presLayoutVars>
      </dgm:prSet>
      <dgm:spPr/>
    </dgm:pt>
  </dgm:ptLst>
  <dgm:cxnLst>
    <dgm:cxn modelId="{01E67F09-9F0D-47F8-8C94-AB3C77A5DADF}" srcId="{0BF4D9D5-B721-498B-A3B3-ACF436214439}" destId="{230429EA-DACC-4D2E-8697-DE1464C8F25E}" srcOrd="3" destOrd="0" parTransId="{40702F5C-6FDC-471A-A48C-8921112A818A}" sibTransId="{ADAE436B-6DB9-4E11-9703-F8AC63302BC3}"/>
    <dgm:cxn modelId="{C7471516-3AD9-4FD8-B67D-C3F90CAE10D3}" type="presOf" srcId="{C517DBDA-2031-4B18-BAED-53145E969043}" destId="{0108B672-E296-41B2-8635-9BC91E3FE20E}" srcOrd="0" destOrd="0" presId="urn:microsoft.com/office/officeart/2005/8/layout/radial4"/>
    <dgm:cxn modelId="{8D212B16-7524-46CA-B10D-906ED197E28B}" srcId="{C517DBDA-2031-4B18-BAED-53145E969043}" destId="{0BF4D9D5-B721-498B-A3B3-ACF436214439}" srcOrd="0" destOrd="0" parTransId="{348524A9-A34D-47F4-A7DF-A566AD1A5A25}" sibTransId="{9C06A822-F9AD-4BFA-A8CB-07FA5A329807}"/>
    <dgm:cxn modelId="{8921B22A-CBE9-4039-A913-B72DAC84A4EC}" srcId="{0BF4D9D5-B721-498B-A3B3-ACF436214439}" destId="{7DA92905-98A4-4852-A5C4-082A38F44685}" srcOrd="1" destOrd="0" parTransId="{EA1043EE-35D5-4B64-96E7-864B2CFBF540}" sibTransId="{DB4C8438-2798-49B6-85A7-D74C5B145E34}"/>
    <dgm:cxn modelId="{E81A1E37-D1C7-4BBE-A65D-C0A62D3D5047}" type="presOf" srcId="{70E8E3A0-4EC7-470D-8035-66F3528AFF7C}" destId="{9AE8F008-0C68-48D8-A4B4-C8C9392401F6}" srcOrd="0" destOrd="0" presId="urn:microsoft.com/office/officeart/2005/8/layout/radial4"/>
    <dgm:cxn modelId="{E3078339-9BA2-4A26-9317-ED93D7296D38}" type="presOf" srcId="{F9A1D1C7-03CB-4A69-852C-23ADFFBF6B6E}" destId="{9F7EE318-AD67-4246-B19D-1F985F0C2607}" srcOrd="0" destOrd="0" presId="urn:microsoft.com/office/officeart/2005/8/layout/radial4"/>
    <dgm:cxn modelId="{58B0E539-0388-42DA-95F3-47EE744D3273}" srcId="{0BF4D9D5-B721-498B-A3B3-ACF436214439}" destId="{33138C19-0E40-468D-98A1-4B34A9BD26A0}" srcOrd="2" destOrd="0" parTransId="{3A6A953D-5F56-4A5B-9385-4FCF3BE255B6}" sibTransId="{9B7840A5-B63A-4298-998C-E8727AE396CA}"/>
    <dgm:cxn modelId="{CD5BF564-88DB-4647-9626-75C11E9F2D2F}" type="presOf" srcId="{5555F510-8163-406E-8EF0-5BBD2BD7355E}" destId="{D0B8CE34-03E0-4165-A767-BC47E2D5C0DA}" srcOrd="0" destOrd="0" presId="urn:microsoft.com/office/officeart/2005/8/layout/radial4"/>
    <dgm:cxn modelId="{CE006066-0AEF-4A9A-BE0A-9417B9E05FC2}" srcId="{0BF4D9D5-B721-498B-A3B3-ACF436214439}" destId="{70E8E3A0-4EC7-470D-8035-66F3528AFF7C}" srcOrd="0" destOrd="0" parTransId="{F9A1D1C7-03CB-4A69-852C-23ADFFBF6B6E}" sibTransId="{A4FDA6E0-670E-422A-8452-40FABFB1EC79}"/>
    <dgm:cxn modelId="{35494468-8B2B-4D7B-8B22-1F7B6C0934F6}" srcId="{0BF4D9D5-B721-498B-A3B3-ACF436214439}" destId="{90615B37-8E6E-48EF-83ED-F94475D24846}" srcOrd="4" destOrd="0" parTransId="{5555F510-8163-406E-8EF0-5BBD2BD7355E}" sibTransId="{2451BD07-7966-47EF-A084-6D821B959D9F}"/>
    <dgm:cxn modelId="{0D5ECB74-6B1D-4168-B79F-40A977C5D4ED}" type="presOf" srcId="{EA1043EE-35D5-4B64-96E7-864B2CFBF540}" destId="{0A9B93CF-0016-4265-851F-74A7FBCF2B75}" srcOrd="0" destOrd="0" presId="urn:microsoft.com/office/officeart/2005/8/layout/radial4"/>
    <dgm:cxn modelId="{092CDFA0-8775-4C26-A5D0-6A9D2338132B}" type="presOf" srcId="{3A6A953D-5F56-4A5B-9385-4FCF3BE255B6}" destId="{BA54F3FD-757A-46AC-9218-4091FED29DB4}" srcOrd="0" destOrd="0" presId="urn:microsoft.com/office/officeart/2005/8/layout/radial4"/>
    <dgm:cxn modelId="{5FB0BFB7-4F8C-4990-9E2F-D2803B61409A}" type="presOf" srcId="{33138C19-0E40-468D-98A1-4B34A9BD26A0}" destId="{6FD59A38-4BAF-4DEE-9FFE-778CA7172BE4}" srcOrd="0" destOrd="0" presId="urn:microsoft.com/office/officeart/2005/8/layout/radial4"/>
    <dgm:cxn modelId="{066A9AB9-454F-45DC-9A6F-0B26FAC2C991}" type="presOf" srcId="{230429EA-DACC-4D2E-8697-DE1464C8F25E}" destId="{6300B4F5-A32A-4AAD-B240-53371563C76F}" srcOrd="0" destOrd="0" presId="urn:microsoft.com/office/officeart/2005/8/layout/radial4"/>
    <dgm:cxn modelId="{D5BD35D6-FB7E-406C-8B16-A3BFC44CC482}" type="presOf" srcId="{90615B37-8E6E-48EF-83ED-F94475D24846}" destId="{D6206194-1EBE-466C-90EF-1B81B9C243D2}" srcOrd="0" destOrd="0" presId="urn:microsoft.com/office/officeart/2005/8/layout/radial4"/>
    <dgm:cxn modelId="{FCD42BE6-32C1-41B1-9760-02DF41191679}" type="presOf" srcId="{7DA92905-98A4-4852-A5C4-082A38F44685}" destId="{6922E7E8-93CA-41A4-9904-6E17ED5D6F1D}" srcOrd="0" destOrd="0" presId="urn:microsoft.com/office/officeart/2005/8/layout/radial4"/>
    <dgm:cxn modelId="{7BEC56EF-938A-4E4C-BFAA-E7A22E940C53}" type="presOf" srcId="{0BF4D9D5-B721-498B-A3B3-ACF436214439}" destId="{C025789C-722C-4D77-B3E6-E9D3BC06FFF5}" srcOrd="0" destOrd="0" presId="urn:microsoft.com/office/officeart/2005/8/layout/radial4"/>
    <dgm:cxn modelId="{6F0B8FEF-8BA2-463F-850F-29BDBE39BDD8}" type="presOf" srcId="{40702F5C-6FDC-471A-A48C-8921112A818A}" destId="{DE3509DA-7FD7-4BFF-AA8E-604ACBEF3DEF}" srcOrd="0" destOrd="0" presId="urn:microsoft.com/office/officeart/2005/8/layout/radial4"/>
    <dgm:cxn modelId="{FDCE6FC5-31E6-4748-B4DE-C03A5B99CBA8}" type="presParOf" srcId="{0108B672-E296-41B2-8635-9BC91E3FE20E}" destId="{C025789C-722C-4D77-B3E6-E9D3BC06FFF5}" srcOrd="0" destOrd="0" presId="urn:microsoft.com/office/officeart/2005/8/layout/radial4"/>
    <dgm:cxn modelId="{1C780925-5579-4349-939A-F0C2890F3A33}" type="presParOf" srcId="{0108B672-E296-41B2-8635-9BC91E3FE20E}" destId="{9F7EE318-AD67-4246-B19D-1F985F0C2607}" srcOrd="1" destOrd="0" presId="urn:microsoft.com/office/officeart/2005/8/layout/radial4"/>
    <dgm:cxn modelId="{F953C882-7E4F-45CD-9029-CF928B6E23D8}" type="presParOf" srcId="{0108B672-E296-41B2-8635-9BC91E3FE20E}" destId="{9AE8F008-0C68-48D8-A4B4-C8C9392401F6}" srcOrd="2" destOrd="0" presId="urn:microsoft.com/office/officeart/2005/8/layout/radial4"/>
    <dgm:cxn modelId="{0AEDCD8B-23DA-4A6D-B068-99C3CECC68A7}" type="presParOf" srcId="{0108B672-E296-41B2-8635-9BC91E3FE20E}" destId="{0A9B93CF-0016-4265-851F-74A7FBCF2B75}" srcOrd="3" destOrd="0" presId="urn:microsoft.com/office/officeart/2005/8/layout/radial4"/>
    <dgm:cxn modelId="{80AAAC93-30CA-4736-9A91-815644CC9F3C}" type="presParOf" srcId="{0108B672-E296-41B2-8635-9BC91E3FE20E}" destId="{6922E7E8-93CA-41A4-9904-6E17ED5D6F1D}" srcOrd="4" destOrd="0" presId="urn:microsoft.com/office/officeart/2005/8/layout/radial4"/>
    <dgm:cxn modelId="{7FC63D32-546F-4EB2-9B5A-9F1BDA051752}" type="presParOf" srcId="{0108B672-E296-41B2-8635-9BC91E3FE20E}" destId="{BA54F3FD-757A-46AC-9218-4091FED29DB4}" srcOrd="5" destOrd="0" presId="urn:microsoft.com/office/officeart/2005/8/layout/radial4"/>
    <dgm:cxn modelId="{E54DD3F0-9A43-47D9-830E-C54F295D11DD}" type="presParOf" srcId="{0108B672-E296-41B2-8635-9BC91E3FE20E}" destId="{6FD59A38-4BAF-4DEE-9FFE-778CA7172BE4}" srcOrd="6" destOrd="0" presId="urn:microsoft.com/office/officeart/2005/8/layout/radial4"/>
    <dgm:cxn modelId="{9C42D5D0-4711-4377-89B0-D373AD02662B}" type="presParOf" srcId="{0108B672-E296-41B2-8635-9BC91E3FE20E}" destId="{DE3509DA-7FD7-4BFF-AA8E-604ACBEF3DEF}" srcOrd="7" destOrd="0" presId="urn:microsoft.com/office/officeart/2005/8/layout/radial4"/>
    <dgm:cxn modelId="{F732134B-FED2-4618-8CD1-BF042C8D89AD}" type="presParOf" srcId="{0108B672-E296-41B2-8635-9BC91E3FE20E}" destId="{6300B4F5-A32A-4AAD-B240-53371563C76F}" srcOrd="8" destOrd="0" presId="urn:microsoft.com/office/officeart/2005/8/layout/radial4"/>
    <dgm:cxn modelId="{D605EE06-536E-4835-96FF-45D54F032263}" type="presParOf" srcId="{0108B672-E296-41B2-8635-9BC91E3FE20E}" destId="{D0B8CE34-03E0-4165-A767-BC47E2D5C0DA}" srcOrd="9" destOrd="0" presId="urn:microsoft.com/office/officeart/2005/8/layout/radial4"/>
    <dgm:cxn modelId="{ED22DE01-DB7F-4021-BF23-6D7ED18A0DBE}" type="presParOf" srcId="{0108B672-E296-41B2-8635-9BC91E3FE20E}" destId="{D6206194-1EBE-466C-90EF-1B81B9C243D2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BF43719-B593-4B33-B1EF-9F069C136A12}" type="doc">
      <dgm:prSet loTypeId="urn:microsoft.com/office/officeart/2005/8/layout/hierarchy1" loCatId="hierarchy" qsTypeId="urn:microsoft.com/office/officeart/2005/8/quickstyle/3d4" qsCatId="3D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41166EC4-C753-4B46-BDE7-F2717AF9F205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uk-UA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Недопустимими є також докази, що були отримані: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CE6F31-8BEA-4C02-8AC9-4550845F1BCF}" type="parTrans" cxnId="{1401FAB2-2457-4F9C-B8BA-22F39BDAEB6D}">
      <dgm:prSet/>
      <dgm:spPr/>
      <dgm:t>
        <a:bodyPr/>
        <a:lstStyle/>
        <a:p>
          <a:endParaRPr lang="ru-RU"/>
        </a:p>
      </dgm:t>
    </dgm:pt>
    <dgm:pt modelId="{A070A469-D76A-47C7-8CE9-DFD97573C4B5}" type="sibTrans" cxnId="{1401FAB2-2457-4F9C-B8BA-22F39BDAEB6D}">
      <dgm:prSet/>
      <dgm:spPr/>
      <dgm:t>
        <a:bodyPr/>
        <a:lstStyle/>
        <a:p>
          <a:endParaRPr lang="ru-RU"/>
        </a:p>
      </dgm:t>
    </dgm:pt>
    <dgm:pt modelId="{D8CBE171-287E-4A23-90BA-BFC709245BB9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uk-UA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1) з показань свідка, який надалі був визнаний підозрюваним чи обвинуваченим у цьому кримінальному провадженні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6B5355-0621-4432-AB9D-7F5956D34E96}" type="parTrans" cxnId="{50B28C08-0DFA-4C5A-91CF-C73E50E0D367}">
      <dgm:prSet/>
      <dgm:spPr/>
      <dgm:t>
        <a:bodyPr/>
        <a:lstStyle/>
        <a:p>
          <a:endParaRPr lang="ru-RU"/>
        </a:p>
      </dgm:t>
    </dgm:pt>
    <dgm:pt modelId="{41A1B79F-47FA-467C-A84D-8A4559032BD2}" type="sibTrans" cxnId="{50B28C08-0DFA-4C5A-91CF-C73E50E0D367}">
      <dgm:prSet/>
      <dgm:spPr/>
      <dgm:t>
        <a:bodyPr/>
        <a:lstStyle/>
        <a:p>
          <a:endParaRPr lang="ru-RU"/>
        </a:p>
      </dgm:t>
    </dgm:pt>
    <dgm:pt modelId="{C081BB46-FE86-4E9A-B5C3-B901A1F44829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uk-UA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2) після початку кримінального провадження шляхом реалізації органами досудового розслідування чи прокуратури своїх повноважень, не передбачених КПК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6F95CE-EF01-47A9-B545-802EC9ED2728}" type="parTrans" cxnId="{762D2F1F-ECD2-4D28-925B-D456DF9AD1B4}">
      <dgm:prSet/>
      <dgm:spPr/>
      <dgm:t>
        <a:bodyPr/>
        <a:lstStyle/>
        <a:p>
          <a:endParaRPr lang="ru-RU"/>
        </a:p>
      </dgm:t>
    </dgm:pt>
    <dgm:pt modelId="{BDE9B1BC-A20C-4BE4-A54E-BDD7CBDFFB0B}" type="sibTrans" cxnId="{762D2F1F-ECD2-4D28-925B-D456DF9AD1B4}">
      <dgm:prSet/>
      <dgm:spPr/>
      <dgm:t>
        <a:bodyPr/>
        <a:lstStyle/>
        <a:p>
          <a:endParaRPr lang="ru-RU"/>
        </a:p>
      </dgm:t>
    </dgm:pt>
    <dgm:pt modelId="{50D5DED8-E2F7-4366-AB5F-1CC6C82AF16B}" type="pres">
      <dgm:prSet presAssocID="{3BF43719-B593-4B33-B1EF-9F069C136A1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F602FEA-5494-4D9F-AB81-36F6634E59B2}" type="pres">
      <dgm:prSet presAssocID="{41166EC4-C753-4B46-BDE7-F2717AF9F205}" presName="hierRoot1" presStyleCnt="0"/>
      <dgm:spPr/>
    </dgm:pt>
    <dgm:pt modelId="{A5278404-8D6A-4F15-8235-6B7B7D523BC2}" type="pres">
      <dgm:prSet presAssocID="{41166EC4-C753-4B46-BDE7-F2717AF9F205}" presName="composite" presStyleCnt="0"/>
      <dgm:spPr/>
    </dgm:pt>
    <dgm:pt modelId="{3830B345-C105-4E66-A806-560D5F82D901}" type="pres">
      <dgm:prSet presAssocID="{41166EC4-C753-4B46-BDE7-F2717AF9F205}" presName="background" presStyleLbl="node0" presStyleIdx="0" presStyleCnt="1"/>
      <dgm:spPr>
        <a:solidFill>
          <a:srgbClr val="89ADCA">
            <a:alpha val="80000"/>
          </a:srgbClr>
        </a:solidFill>
        <a:ln>
          <a:solidFill>
            <a:schemeClr val="tx1"/>
          </a:solidFill>
        </a:ln>
      </dgm:spPr>
    </dgm:pt>
    <dgm:pt modelId="{D0B072F1-36FB-4446-BD6F-236B1453ECDF}" type="pres">
      <dgm:prSet presAssocID="{41166EC4-C753-4B46-BDE7-F2717AF9F205}" presName="text" presStyleLbl="fgAcc0" presStyleIdx="0" presStyleCnt="1" custScaleX="133137" custScaleY="110080">
        <dgm:presLayoutVars>
          <dgm:chPref val="3"/>
        </dgm:presLayoutVars>
      </dgm:prSet>
      <dgm:spPr/>
    </dgm:pt>
    <dgm:pt modelId="{CF06FFEE-842B-47B3-9B51-FEAE8D9635C9}" type="pres">
      <dgm:prSet presAssocID="{41166EC4-C753-4B46-BDE7-F2717AF9F205}" presName="hierChild2" presStyleCnt="0"/>
      <dgm:spPr/>
    </dgm:pt>
    <dgm:pt modelId="{FC5A1AE0-AC3B-4D94-ACCE-00825B349A3F}" type="pres">
      <dgm:prSet presAssocID="{946B5355-0621-4432-AB9D-7F5956D34E96}" presName="Name10" presStyleLbl="parChTrans1D2" presStyleIdx="0" presStyleCnt="2"/>
      <dgm:spPr/>
    </dgm:pt>
    <dgm:pt modelId="{4722B363-3E11-4F93-945C-B2AA28B7F0C6}" type="pres">
      <dgm:prSet presAssocID="{D8CBE171-287E-4A23-90BA-BFC709245BB9}" presName="hierRoot2" presStyleCnt="0"/>
      <dgm:spPr/>
    </dgm:pt>
    <dgm:pt modelId="{5701ED4E-294D-4972-B318-B6FA6D7C92A4}" type="pres">
      <dgm:prSet presAssocID="{D8CBE171-287E-4A23-90BA-BFC709245BB9}" presName="composite2" presStyleCnt="0"/>
      <dgm:spPr/>
    </dgm:pt>
    <dgm:pt modelId="{735365C7-4B1A-40C0-BBF1-30DE2061B56D}" type="pres">
      <dgm:prSet presAssocID="{D8CBE171-287E-4A23-90BA-BFC709245BB9}" presName="background2" presStyleLbl="node2" presStyleIdx="0" presStyleCnt="2"/>
      <dgm:spPr>
        <a:solidFill>
          <a:srgbClr val="89ADCA">
            <a:alpha val="70000"/>
          </a:srgbClr>
        </a:solidFill>
        <a:ln>
          <a:solidFill>
            <a:schemeClr val="tx1"/>
          </a:solidFill>
        </a:ln>
      </dgm:spPr>
    </dgm:pt>
    <dgm:pt modelId="{025A4B5C-9BC7-4973-A97D-28494CA569D8}" type="pres">
      <dgm:prSet presAssocID="{D8CBE171-287E-4A23-90BA-BFC709245BB9}" presName="text2" presStyleLbl="fgAcc2" presStyleIdx="0" presStyleCnt="2" custScaleX="133021" custScaleY="103052">
        <dgm:presLayoutVars>
          <dgm:chPref val="3"/>
        </dgm:presLayoutVars>
      </dgm:prSet>
      <dgm:spPr/>
    </dgm:pt>
    <dgm:pt modelId="{E7AA9DB7-2B17-4BFB-8C73-AD14261EBD1A}" type="pres">
      <dgm:prSet presAssocID="{D8CBE171-287E-4A23-90BA-BFC709245BB9}" presName="hierChild3" presStyleCnt="0"/>
      <dgm:spPr/>
    </dgm:pt>
    <dgm:pt modelId="{3150EC06-E0AF-464A-9724-42AEEE7F1909}" type="pres">
      <dgm:prSet presAssocID="{7B6F95CE-EF01-47A9-B545-802EC9ED2728}" presName="Name10" presStyleLbl="parChTrans1D2" presStyleIdx="1" presStyleCnt="2"/>
      <dgm:spPr/>
    </dgm:pt>
    <dgm:pt modelId="{D4881F2B-7F67-4A14-8653-6D11AD11D400}" type="pres">
      <dgm:prSet presAssocID="{C081BB46-FE86-4E9A-B5C3-B901A1F44829}" presName="hierRoot2" presStyleCnt="0"/>
      <dgm:spPr/>
    </dgm:pt>
    <dgm:pt modelId="{24E1030C-F53A-48E9-AEDD-4FB6B7C83464}" type="pres">
      <dgm:prSet presAssocID="{C081BB46-FE86-4E9A-B5C3-B901A1F44829}" presName="composite2" presStyleCnt="0"/>
      <dgm:spPr/>
    </dgm:pt>
    <dgm:pt modelId="{6584E6B7-B563-4D67-BF10-EFBEA351F79E}" type="pres">
      <dgm:prSet presAssocID="{C081BB46-FE86-4E9A-B5C3-B901A1F44829}" presName="background2" presStyleLbl="node2" presStyleIdx="1" presStyleCnt="2"/>
      <dgm:spPr>
        <a:solidFill>
          <a:srgbClr val="89ADCA">
            <a:alpha val="70000"/>
          </a:srgbClr>
        </a:solidFill>
        <a:ln>
          <a:solidFill>
            <a:schemeClr val="tx1"/>
          </a:solidFill>
        </a:ln>
      </dgm:spPr>
    </dgm:pt>
    <dgm:pt modelId="{32D5E7FE-7EA3-4A14-8202-7699616CD196}" type="pres">
      <dgm:prSet presAssocID="{C081BB46-FE86-4E9A-B5C3-B901A1F44829}" presName="text2" presStyleLbl="fgAcc2" presStyleIdx="1" presStyleCnt="2" custScaleX="136281" custScaleY="105488">
        <dgm:presLayoutVars>
          <dgm:chPref val="3"/>
        </dgm:presLayoutVars>
      </dgm:prSet>
      <dgm:spPr/>
    </dgm:pt>
    <dgm:pt modelId="{6BE17BC8-C98F-4D69-82D5-005C8D7AEDA0}" type="pres">
      <dgm:prSet presAssocID="{C081BB46-FE86-4E9A-B5C3-B901A1F44829}" presName="hierChild3" presStyleCnt="0"/>
      <dgm:spPr/>
    </dgm:pt>
  </dgm:ptLst>
  <dgm:cxnLst>
    <dgm:cxn modelId="{50B28C08-0DFA-4C5A-91CF-C73E50E0D367}" srcId="{41166EC4-C753-4B46-BDE7-F2717AF9F205}" destId="{D8CBE171-287E-4A23-90BA-BFC709245BB9}" srcOrd="0" destOrd="0" parTransId="{946B5355-0621-4432-AB9D-7F5956D34E96}" sibTransId="{41A1B79F-47FA-467C-A84D-8A4559032BD2}"/>
    <dgm:cxn modelId="{762D2F1F-ECD2-4D28-925B-D456DF9AD1B4}" srcId="{41166EC4-C753-4B46-BDE7-F2717AF9F205}" destId="{C081BB46-FE86-4E9A-B5C3-B901A1F44829}" srcOrd="1" destOrd="0" parTransId="{7B6F95CE-EF01-47A9-B545-802EC9ED2728}" sibTransId="{BDE9B1BC-A20C-4BE4-A54E-BDD7CBDFFB0B}"/>
    <dgm:cxn modelId="{7D545068-A514-41EA-B629-DAACB35178FC}" type="presOf" srcId="{C081BB46-FE86-4E9A-B5C3-B901A1F44829}" destId="{32D5E7FE-7EA3-4A14-8202-7699616CD196}" srcOrd="0" destOrd="0" presId="urn:microsoft.com/office/officeart/2005/8/layout/hierarchy1"/>
    <dgm:cxn modelId="{6206A450-25D4-4A88-B184-63174BAA546B}" type="presOf" srcId="{3BF43719-B593-4B33-B1EF-9F069C136A12}" destId="{50D5DED8-E2F7-4366-AB5F-1CC6C82AF16B}" srcOrd="0" destOrd="0" presId="urn:microsoft.com/office/officeart/2005/8/layout/hierarchy1"/>
    <dgm:cxn modelId="{63D15C8B-2F37-43FB-81D1-7547CC3CFA26}" type="presOf" srcId="{946B5355-0621-4432-AB9D-7F5956D34E96}" destId="{FC5A1AE0-AC3B-4D94-ACCE-00825B349A3F}" srcOrd="0" destOrd="0" presId="urn:microsoft.com/office/officeart/2005/8/layout/hierarchy1"/>
    <dgm:cxn modelId="{1F396AA4-3713-493E-9703-C850DD34235C}" type="presOf" srcId="{7B6F95CE-EF01-47A9-B545-802EC9ED2728}" destId="{3150EC06-E0AF-464A-9724-42AEEE7F1909}" srcOrd="0" destOrd="0" presId="urn:microsoft.com/office/officeart/2005/8/layout/hierarchy1"/>
    <dgm:cxn modelId="{1401FAB2-2457-4F9C-B8BA-22F39BDAEB6D}" srcId="{3BF43719-B593-4B33-B1EF-9F069C136A12}" destId="{41166EC4-C753-4B46-BDE7-F2717AF9F205}" srcOrd="0" destOrd="0" parTransId="{8BCE6F31-8BEA-4C02-8AC9-4550845F1BCF}" sibTransId="{A070A469-D76A-47C7-8CE9-DFD97573C4B5}"/>
    <dgm:cxn modelId="{105C99BD-BF64-4813-B139-4FA8806E3BAD}" type="presOf" srcId="{D8CBE171-287E-4A23-90BA-BFC709245BB9}" destId="{025A4B5C-9BC7-4973-A97D-28494CA569D8}" srcOrd="0" destOrd="0" presId="urn:microsoft.com/office/officeart/2005/8/layout/hierarchy1"/>
    <dgm:cxn modelId="{C8FA13D7-7EBA-4999-9EE9-35EF00BD05FB}" type="presOf" srcId="{41166EC4-C753-4B46-BDE7-F2717AF9F205}" destId="{D0B072F1-36FB-4446-BD6F-236B1453ECDF}" srcOrd="0" destOrd="0" presId="urn:microsoft.com/office/officeart/2005/8/layout/hierarchy1"/>
    <dgm:cxn modelId="{2E3A5DCA-AC0B-433E-A1D5-097AA1935715}" type="presParOf" srcId="{50D5DED8-E2F7-4366-AB5F-1CC6C82AF16B}" destId="{AF602FEA-5494-4D9F-AB81-36F6634E59B2}" srcOrd="0" destOrd="0" presId="urn:microsoft.com/office/officeart/2005/8/layout/hierarchy1"/>
    <dgm:cxn modelId="{E7FBBD21-7D2A-4137-B836-EF9BD5A49214}" type="presParOf" srcId="{AF602FEA-5494-4D9F-AB81-36F6634E59B2}" destId="{A5278404-8D6A-4F15-8235-6B7B7D523BC2}" srcOrd="0" destOrd="0" presId="urn:microsoft.com/office/officeart/2005/8/layout/hierarchy1"/>
    <dgm:cxn modelId="{7E57074F-04ED-4B71-A16E-01F40BD77016}" type="presParOf" srcId="{A5278404-8D6A-4F15-8235-6B7B7D523BC2}" destId="{3830B345-C105-4E66-A806-560D5F82D901}" srcOrd="0" destOrd="0" presId="urn:microsoft.com/office/officeart/2005/8/layout/hierarchy1"/>
    <dgm:cxn modelId="{207B15BF-02F0-4582-811C-5AF66A021B13}" type="presParOf" srcId="{A5278404-8D6A-4F15-8235-6B7B7D523BC2}" destId="{D0B072F1-36FB-4446-BD6F-236B1453ECDF}" srcOrd="1" destOrd="0" presId="urn:microsoft.com/office/officeart/2005/8/layout/hierarchy1"/>
    <dgm:cxn modelId="{C63AD232-7680-4A9C-8043-201A7CD556FD}" type="presParOf" srcId="{AF602FEA-5494-4D9F-AB81-36F6634E59B2}" destId="{CF06FFEE-842B-47B3-9B51-FEAE8D9635C9}" srcOrd="1" destOrd="0" presId="urn:microsoft.com/office/officeart/2005/8/layout/hierarchy1"/>
    <dgm:cxn modelId="{8A8E098C-4D1D-4995-8235-9A84D636CC90}" type="presParOf" srcId="{CF06FFEE-842B-47B3-9B51-FEAE8D9635C9}" destId="{FC5A1AE0-AC3B-4D94-ACCE-00825B349A3F}" srcOrd="0" destOrd="0" presId="urn:microsoft.com/office/officeart/2005/8/layout/hierarchy1"/>
    <dgm:cxn modelId="{4666D6F7-9AF5-48CC-BC66-49BF89BF742D}" type="presParOf" srcId="{CF06FFEE-842B-47B3-9B51-FEAE8D9635C9}" destId="{4722B363-3E11-4F93-945C-B2AA28B7F0C6}" srcOrd="1" destOrd="0" presId="urn:microsoft.com/office/officeart/2005/8/layout/hierarchy1"/>
    <dgm:cxn modelId="{B7FFC675-0B66-40A2-AE71-BC8ED2AF8DF6}" type="presParOf" srcId="{4722B363-3E11-4F93-945C-B2AA28B7F0C6}" destId="{5701ED4E-294D-4972-B318-B6FA6D7C92A4}" srcOrd="0" destOrd="0" presId="urn:microsoft.com/office/officeart/2005/8/layout/hierarchy1"/>
    <dgm:cxn modelId="{DDAD5823-D9C6-40E9-9CF2-D495E25434D8}" type="presParOf" srcId="{5701ED4E-294D-4972-B318-B6FA6D7C92A4}" destId="{735365C7-4B1A-40C0-BBF1-30DE2061B56D}" srcOrd="0" destOrd="0" presId="urn:microsoft.com/office/officeart/2005/8/layout/hierarchy1"/>
    <dgm:cxn modelId="{14C6B258-0218-46CE-93A3-8545F6240ED4}" type="presParOf" srcId="{5701ED4E-294D-4972-B318-B6FA6D7C92A4}" destId="{025A4B5C-9BC7-4973-A97D-28494CA569D8}" srcOrd="1" destOrd="0" presId="urn:microsoft.com/office/officeart/2005/8/layout/hierarchy1"/>
    <dgm:cxn modelId="{AD921878-F0B9-4F62-90EC-E69821865D25}" type="presParOf" srcId="{4722B363-3E11-4F93-945C-B2AA28B7F0C6}" destId="{E7AA9DB7-2B17-4BFB-8C73-AD14261EBD1A}" srcOrd="1" destOrd="0" presId="urn:microsoft.com/office/officeart/2005/8/layout/hierarchy1"/>
    <dgm:cxn modelId="{9352D997-C218-4E62-BB51-C4306A6FE081}" type="presParOf" srcId="{CF06FFEE-842B-47B3-9B51-FEAE8D9635C9}" destId="{3150EC06-E0AF-464A-9724-42AEEE7F1909}" srcOrd="2" destOrd="0" presId="urn:microsoft.com/office/officeart/2005/8/layout/hierarchy1"/>
    <dgm:cxn modelId="{A04C9B32-089B-41D2-B2A3-1BBDB6861EC4}" type="presParOf" srcId="{CF06FFEE-842B-47B3-9B51-FEAE8D9635C9}" destId="{D4881F2B-7F67-4A14-8653-6D11AD11D400}" srcOrd="3" destOrd="0" presId="urn:microsoft.com/office/officeart/2005/8/layout/hierarchy1"/>
    <dgm:cxn modelId="{60003920-C7E6-4EA4-8563-8808822251CC}" type="presParOf" srcId="{D4881F2B-7F67-4A14-8653-6D11AD11D400}" destId="{24E1030C-F53A-48E9-AEDD-4FB6B7C83464}" srcOrd="0" destOrd="0" presId="urn:microsoft.com/office/officeart/2005/8/layout/hierarchy1"/>
    <dgm:cxn modelId="{C486D1D2-3446-4BBC-A48C-B24876187ADC}" type="presParOf" srcId="{24E1030C-F53A-48E9-AEDD-4FB6B7C83464}" destId="{6584E6B7-B563-4D67-BF10-EFBEA351F79E}" srcOrd="0" destOrd="0" presId="urn:microsoft.com/office/officeart/2005/8/layout/hierarchy1"/>
    <dgm:cxn modelId="{2047DFAB-0343-4D46-A439-3FE702F5F8B8}" type="presParOf" srcId="{24E1030C-F53A-48E9-AEDD-4FB6B7C83464}" destId="{32D5E7FE-7EA3-4A14-8202-7699616CD196}" srcOrd="1" destOrd="0" presId="urn:microsoft.com/office/officeart/2005/8/layout/hierarchy1"/>
    <dgm:cxn modelId="{80EE2D0F-8E49-4A01-98D7-34DEB2C14F72}" type="presParOf" srcId="{D4881F2B-7F67-4A14-8653-6D11AD11D400}" destId="{6BE17BC8-C98F-4D69-82D5-005C8D7AEDA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20251C1-AC01-478B-BD62-60C3E68447DB}" type="doc">
      <dgm:prSet loTypeId="urn:microsoft.com/office/officeart/2005/8/layout/hierarchy2" loCatId="hierarchy" qsTypeId="urn:microsoft.com/office/officeart/2005/8/quickstyle/3d1" qsCatId="3D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59A3AEDB-F1E1-4FE5-8196-717AF2BAC370}">
      <dgm:prSet phldrT="[Текст]"/>
      <dgm:spPr>
        <a:solidFill>
          <a:srgbClr val="9BB8D0"/>
        </a:solidFill>
      </dgm:spPr>
      <dgm:t>
        <a:bodyPr/>
        <a:lstStyle/>
        <a:p>
          <a:r>
            <a:rPr lang="uk-UA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Залежно від того, чи підлягають розголошенню відомості про факт проведення слідчої (розшукової) дії та методи її проведення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74E27D-BE2E-418D-9213-7F7974AEF841}" type="parTrans" cxnId="{B8097B17-00E7-45F3-9E35-5E90F44DDAE8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DE311BF2-9B4F-4C33-A60B-BAB93B9F3309}" type="sibTrans" cxnId="{B8097B17-00E7-45F3-9E35-5E90F44DDAE8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6ADDDBB4-9F49-4ACB-9A79-B6CE6DA345E8}">
      <dgm:prSet phldrT="[Текст]"/>
      <dgm:spPr>
        <a:solidFill>
          <a:srgbClr val="9BB8D0"/>
        </a:solidFill>
      </dgm:spPr>
      <dgm:t>
        <a:bodyPr/>
        <a:lstStyle/>
        <a:p>
          <a:r>
            <a:rPr lang="uk-UA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Слідчі (розшукові) дії </a:t>
          </a:r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uk-UA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глава 20 КПК (статті 223-245 КПК)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E977E8-6182-42E8-8CE3-873A8AF6F7C2}" type="parTrans" cxnId="{FBAB4F83-A26F-4358-BCD4-53ACDF958A4D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1C83C9C1-230F-474A-9524-89C0C315A60C}" type="sibTrans" cxnId="{FBAB4F83-A26F-4358-BCD4-53ACDF958A4D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FE0C8D88-12DB-4D4E-B131-0E71E634F0BF}">
      <dgm:prSet/>
      <dgm:spPr>
        <a:solidFill>
          <a:srgbClr val="9BB8D0"/>
        </a:solidFill>
      </dgm:spPr>
      <dgm:t>
        <a:bodyPr/>
        <a:lstStyle/>
        <a:p>
          <a:r>
            <a:rPr lang="uk-UA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Негласні слідчі (розшукові) дії </a:t>
          </a:r>
          <a:r>
            <a:rPr lang="uk-UA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глава 21 КПК (статті 246-275 КПК)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B5736A-7004-46D9-9903-B6F094490E47}" type="parTrans" cxnId="{6170AB9E-41F6-4E08-BA1E-F3808986B5C2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48B8BC96-6E57-46E7-95B8-6032CD95CD05}" type="sibTrans" cxnId="{6170AB9E-41F6-4E08-BA1E-F3808986B5C2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29FA1463-1E40-4FC5-ABCE-D24C7504121F}" type="pres">
      <dgm:prSet presAssocID="{120251C1-AC01-478B-BD62-60C3E68447D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0036E6B-EF91-4E46-9E77-7E6407F82E35}" type="pres">
      <dgm:prSet presAssocID="{59A3AEDB-F1E1-4FE5-8196-717AF2BAC370}" presName="root1" presStyleCnt="0"/>
      <dgm:spPr/>
    </dgm:pt>
    <dgm:pt modelId="{7EABF7BE-ADD8-42C4-A19E-C05F93F67264}" type="pres">
      <dgm:prSet presAssocID="{59A3AEDB-F1E1-4FE5-8196-717AF2BAC370}" presName="LevelOneTextNode" presStyleLbl="node0" presStyleIdx="0" presStyleCnt="1" custLinFactNeighborX="6670" custLinFactNeighborY="1213">
        <dgm:presLayoutVars>
          <dgm:chPref val="3"/>
        </dgm:presLayoutVars>
      </dgm:prSet>
      <dgm:spPr/>
    </dgm:pt>
    <dgm:pt modelId="{DBA14A25-ECF8-425A-BD3B-FA839F1A5FE3}" type="pres">
      <dgm:prSet presAssocID="{59A3AEDB-F1E1-4FE5-8196-717AF2BAC370}" presName="level2hierChild" presStyleCnt="0"/>
      <dgm:spPr/>
    </dgm:pt>
    <dgm:pt modelId="{B07EA82A-3B29-4F3B-990D-E4BBEB1F5E82}" type="pres">
      <dgm:prSet presAssocID="{72E977E8-6182-42E8-8CE3-873A8AF6F7C2}" presName="conn2-1" presStyleLbl="parChTrans1D2" presStyleIdx="0" presStyleCnt="2"/>
      <dgm:spPr/>
    </dgm:pt>
    <dgm:pt modelId="{CC765D6B-55BA-4E02-AB05-F364680403C4}" type="pres">
      <dgm:prSet presAssocID="{72E977E8-6182-42E8-8CE3-873A8AF6F7C2}" presName="connTx" presStyleLbl="parChTrans1D2" presStyleIdx="0" presStyleCnt="2"/>
      <dgm:spPr/>
    </dgm:pt>
    <dgm:pt modelId="{D5CDC79C-B573-4EEE-AB39-B256AA8ADE7C}" type="pres">
      <dgm:prSet presAssocID="{6ADDDBB4-9F49-4ACB-9A79-B6CE6DA345E8}" presName="root2" presStyleCnt="0"/>
      <dgm:spPr/>
    </dgm:pt>
    <dgm:pt modelId="{9EF8D65B-C49F-41C4-ADFF-D16659787B68}" type="pres">
      <dgm:prSet presAssocID="{6ADDDBB4-9F49-4ACB-9A79-B6CE6DA345E8}" presName="LevelTwoTextNode" presStyleLbl="node2" presStyleIdx="0" presStyleCnt="2">
        <dgm:presLayoutVars>
          <dgm:chPref val="3"/>
        </dgm:presLayoutVars>
      </dgm:prSet>
      <dgm:spPr/>
    </dgm:pt>
    <dgm:pt modelId="{B3B27BF2-A235-4840-93CE-5E0811292AD1}" type="pres">
      <dgm:prSet presAssocID="{6ADDDBB4-9F49-4ACB-9A79-B6CE6DA345E8}" presName="level3hierChild" presStyleCnt="0"/>
      <dgm:spPr/>
    </dgm:pt>
    <dgm:pt modelId="{3F4192C0-433F-4BFF-8F5B-55770DA110FA}" type="pres">
      <dgm:prSet presAssocID="{99B5736A-7004-46D9-9903-B6F094490E47}" presName="conn2-1" presStyleLbl="parChTrans1D2" presStyleIdx="1" presStyleCnt="2"/>
      <dgm:spPr/>
    </dgm:pt>
    <dgm:pt modelId="{C743CDE5-A613-404D-8380-31D234E65C30}" type="pres">
      <dgm:prSet presAssocID="{99B5736A-7004-46D9-9903-B6F094490E47}" presName="connTx" presStyleLbl="parChTrans1D2" presStyleIdx="1" presStyleCnt="2"/>
      <dgm:spPr/>
    </dgm:pt>
    <dgm:pt modelId="{40A003B6-6245-4ACE-8420-1DDE192F9B87}" type="pres">
      <dgm:prSet presAssocID="{FE0C8D88-12DB-4D4E-B131-0E71E634F0BF}" presName="root2" presStyleCnt="0"/>
      <dgm:spPr/>
    </dgm:pt>
    <dgm:pt modelId="{A410471C-B6B5-420A-8737-A800B2E85B44}" type="pres">
      <dgm:prSet presAssocID="{FE0C8D88-12DB-4D4E-B131-0E71E634F0BF}" presName="LevelTwoTextNode" presStyleLbl="node2" presStyleIdx="1" presStyleCnt="2">
        <dgm:presLayoutVars>
          <dgm:chPref val="3"/>
        </dgm:presLayoutVars>
      </dgm:prSet>
      <dgm:spPr/>
    </dgm:pt>
    <dgm:pt modelId="{D0873D94-0EE8-4FA8-8D65-C1D57E523A91}" type="pres">
      <dgm:prSet presAssocID="{FE0C8D88-12DB-4D4E-B131-0E71E634F0BF}" presName="level3hierChild" presStyleCnt="0"/>
      <dgm:spPr/>
    </dgm:pt>
  </dgm:ptLst>
  <dgm:cxnLst>
    <dgm:cxn modelId="{B8097B17-00E7-45F3-9E35-5E90F44DDAE8}" srcId="{120251C1-AC01-478B-BD62-60C3E68447DB}" destId="{59A3AEDB-F1E1-4FE5-8196-717AF2BAC370}" srcOrd="0" destOrd="0" parTransId="{9E74E27D-BE2E-418D-9213-7F7974AEF841}" sibTransId="{DE311BF2-9B4F-4C33-A60B-BAB93B9F3309}"/>
    <dgm:cxn modelId="{B753A43E-6CB1-4679-9C69-18008790674D}" type="presOf" srcId="{72E977E8-6182-42E8-8CE3-873A8AF6F7C2}" destId="{B07EA82A-3B29-4F3B-990D-E4BBEB1F5E82}" srcOrd="0" destOrd="0" presId="urn:microsoft.com/office/officeart/2005/8/layout/hierarchy2"/>
    <dgm:cxn modelId="{3EF2B453-E4FC-4BF0-BE8D-AA132007586A}" type="presOf" srcId="{99B5736A-7004-46D9-9903-B6F094490E47}" destId="{3F4192C0-433F-4BFF-8F5B-55770DA110FA}" srcOrd="0" destOrd="0" presId="urn:microsoft.com/office/officeart/2005/8/layout/hierarchy2"/>
    <dgm:cxn modelId="{FBAB4F83-A26F-4358-BCD4-53ACDF958A4D}" srcId="{59A3AEDB-F1E1-4FE5-8196-717AF2BAC370}" destId="{6ADDDBB4-9F49-4ACB-9A79-B6CE6DA345E8}" srcOrd="0" destOrd="0" parTransId="{72E977E8-6182-42E8-8CE3-873A8AF6F7C2}" sibTransId="{1C83C9C1-230F-474A-9524-89C0C315A60C}"/>
    <dgm:cxn modelId="{CD12148D-C02F-4F13-A8C1-79D20C0D1F1C}" type="presOf" srcId="{FE0C8D88-12DB-4D4E-B131-0E71E634F0BF}" destId="{A410471C-B6B5-420A-8737-A800B2E85B44}" srcOrd="0" destOrd="0" presId="urn:microsoft.com/office/officeart/2005/8/layout/hierarchy2"/>
    <dgm:cxn modelId="{6170AB9E-41F6-4E08-BA1E-F3808986B5C2}" srcId="{59A3AEDB-F1E1-4FE5-8196-717AF2BAC370}" destId="{FE0C8D88-12DB-4D4E-B131-0E71E634F0BF}" srcOrd="1" destOrd="0" parTransId="{99B5736A-7004-46D9-9903-B6F094490E47}" sibTransId="{48B8BC96-6E57-46E7-95B8-6032CD95CD05}"/>
    <dgm:cxn modelId="{73C26EA9-767A-4EE8-BC2D-9F8936288B92}" type="presOf" srcId="{6ADDDBB4-9F49-4ACB-9A79-B6CE6DA345E8}" destId="{9EF8D65B-C49F-41C4-ADFF-D16659787B68}" srcOrd="0" destOrd="0" presId="urn:microsoft.com/office/officeart/2005/8/layout/hierarchy2"/>
    <dgm:cxn modelId="{3AF38BDE-56FE-4905-B7B9-EAEBFEF69B97}" type="presOf" srcId="{99B5736A-7004-46D9-9903-B6F094490E47}" destId="{C743CDE5-A613-404D-8380-31D234E65C30}" srcOrd="1" destOrd="0" presId="urn:microsoft.com/office/officeart/2005/8/layout/hierarchy2"/>
    <dgm:cxn modelId="{DFB716ED-9C74-4F57-ADCA-7001E9D3106F}" type="presOf" srcId="{59A3AEDB-F1E1-4FE5-8196-717AF2BAC370}" destId="{7EABF7BE-ADD8-42C4-A19E-C05F93F67264}" srcOrd="0" destOrd="0" presId="urn:microsoft.com/office/officeart/2005/8/layout/hierarchy2"/>
    <dgm:cxn modelId="{4FE22EFA-937B-43A0-A2D3-024026E3ABF1}" type="presOf" srcId="{72E977E8-6182-42E8-8CE3-873A8AF6F7C2}" destId="{CC765D6B-55BA-4E02-AB05-F364680403C4}" srcOrd="1" destOrd="0" presId="urn:microsoft.com/office/officeart/2005/8/layout/hierarchy2"/>
    <dgm:cxn modelId="{6852C8FC-8094-4272-A921-07B1A5C3F2B7}" type="presOf" srcId="{120251C1-AC01-478B-BD62-60C3E68447DB}" destId="{29FA1463-1E40-4FC5-ABCE-D24C7504121F}" srcOrd="0" destOrd="0" presId="urn:microsoft.com/office/officeart/2005/8/layout/hierarchy2"/>
    <dgm:cxn modelId="{3DF0FC84-3DF6-4EAB-8ADA-A3A4C8B752E9}" type="presParOf" srcId="{29FA1463-1E40-4FC5-ABCE-D24C7504121F}" destId="{C0036E6B-EF91-4E46-9E77-7E6407F82E35}" srcOrd="0" destOrd="0" presId="urn:microsoft.com/office/officeart/2005/8/layout/hierarchy2"/>
    <dgm:cxn modelId="{E291E0D3-F0E0-4A03-A82A-6E0CD81539B4}" type="presParOf" srcId="{C0036E6B-EF91-4E46-9E77-7E6407F82E35}" destId="{7EABF7BE-ADD8-42C4-A19E-C05F93F67264}" srcOrd="0" destOrd="0" presId="urn:microsoft.com/office/officeart/2005/8/layout/hierarchy2"/>
    <dgm:cxn modelId="{B9C61B23-E4FD-4B79-A77D-6130E3B98520}" type="presParOf" srcId="{C0036E6B-EF91-4E46-9E77-7E6407F82E35}" destId="{DBA14A25-ECF8-425A-BD3B-FA839F1A5FE3}" srcOrd="1" destOrd="0" presId="urn:microsoft.com/office/officeart/2005/8/layout/hierarchy2"/>
    <dgm:cxn modelId="{8F29C92F-7843-4270-BEEB-208C26CCCE0F}" type="presParOf" srcId="{DBA14A25-ECF8-425A-BD3B-FA839F1A5FE3}" destId="{B07EA82A-3B29-4F3B-990D-E4BBEB1F5E82}" srcOrd="0" destOrd="0" presId="urn:microsoft.com/office/officeart/2005/8/layout/hierarchy2"/>
    <dgm:cxn modelId="{732496BE-8F6B-4833-8551-7FA19FFC63B6}" type="presParOf" srcId="{B07EA82A-3B29-4F3B-990D-E4BBEB1F5E82}" destId="{CC765D6B-55BA-4E02-AB05-F364680403C4}" srcOrd="0" destOrd="0" presId="urn:microsoft.com/office/officeart/2005/8/layout/hierarchy2"/>
    <dgm:cxn modelId="{728F76C2-6352-4886-BC4B-BF0DD2E3FC55}" type="presParOf" srcId="{DBA14A25-ECF8-425A-BD3B-FA839F1A5FE3}" destId="{D5CDC79C-B573-4EEE-AB39-B256AA8ADE7C}" srcOrd="1" destOrd="0" presId="urn:microsoft.com/office/officeart/2005/8/layout/hierarchy2"/>
    <dgm:cxn modelId="{49A85CF0-379D-4830-AF97-F64F4722B4FB}" type="presParOf" srcId="{D5CDC79C-B573-4EEE-AB39-B256AA8ADE7C}" destId="{9EF8D65B-C49F-41C4-ADFF-D16659787B68}" srcOrd="0" destOrd="0" presId="urn:microsoft.com/office/officeart/2005/8/layout/hierarchy2"/>
    <dgm:cxn modelId="{A3F0FD2B-56DA-416F-9F65-28B59CEF0080}" type="presParOf" srcId="{D5CDC79C-B573-4EEE-AB39-B256AA8ADE7C}" destId="{B3B27BF2-A235-4840-93CE-5E0811292AD1}" srcOrd="1" destOrd="0" presId="urn:microsoft.com/office/officeart/2005/8/layout/hierarchy2"/>
    <dgm:cxn modelId="{ECA9CC39-3615-44C1-8CA9-A8448141ABD3}" type="presParOf" srcId="{DBA14A25-ECF8-425A-BD3B-FA839F1A5FE3}" destId="{3F4192C0-433F-4BFF-8F5B-55770DA110FA}" srcOrd="2" destOrd="0" presId="urn:microsoft.com/office/officeart/2005/8/layout/hierarchy2"/>
    <dgm:cxn modelId="{466797C7-DAAA-4430-8CBC-153040B7A688}" type="presParOf" srcId="{3F4192C0-433F-4BFF-8F5B-55770DA110FA}" destId="{C743CDE5-A613-404D-8380-31D234E65C30}" srcOrd="0" destOrd="0" presId="urn:microsoft.com/office/officeart/2005/8/layout/hierarchy2"/>
    <dgm:cxn modelId="{D5ABD75E-FB0F-42D9-A597-91CE6A4FEC30}" type="presParOf" srcId="{DBA14A25-ECF8-425A-BD3B-FA839F1A5FE3}" destId="{40A003B6-6245-4ACE-8420-1DDE192F9B87}" srcOrd="3" destOrd="0" presId="urn:microsoft.com/office/officeart/2005/8/layout/hierarchy2"/>
    <dgm:cxn modelId="{D186A071-8D7E-447F-865E-325E7EBE82D6}" type="presParOf" srcId="{40A003B6-6245-4ACE-8420-1DDE192F9B87}" destId="{A410471C-B6B5-420A-8737-A800B2E85B44}" srcOrd="0" destOrd="0" presId="urn:microsoft.com/office/officeart/2005/8/layout/hierarchy2"/>
    <dgm:cxn modelId="{9FC69CA3-2BE3-4660-9FC0-CB1C8C264D93}" type="presParOf" srcId="{40A003B6-6245-4ACE-8420-1DDE192F9B87}" destId="{D0873D94-0EE8-4FA8-8D65-C1D57E523A91}" srcOrd="1" destOrd="0" presId="urn:microsoft.com/office/officeart/2005/8/layout/hierarchy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180770F-12E5-427B-9DDC-2DD94D2AFB3C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CEC5CFB3-6456-473A-965C-EDACD079C3EB}">
      <dgm:prSet phldrT="[Текст]" custT="1"/>
      <dgm:spPr>
        <a:gradFill flip="none" rotWithShape="0">
          <a:gsLst>
            <a:gs pos="0">
              <a:srgbClr val="89ADCA">
                <a:tint val="66000"/>
                <a:satMod val="160000"/>
              </a:srgbClr>
            </a:gs>
            <a:gs pos="50000">
              <a:srgbClr val="89ADCA">
                <a:tint val="44500"/>
                <a:satMod val="160000"/>
              </a:srgbClr>
            </a:gs>
            <a:gs pos="100000">
              <a:srgbClr val="89ADCA">
                <a:tint val="23500"/>
                <a:satMod val="160000"/>
              </a:srgbClr>
            </a:gs>
          </a:gsLst>
          <a:lin ang="0" scaled="1"/>
          <a:tileRect/>
        </a:gradFill>
        <a:ln>
          <a:solidFill>
            <a:schemeClr val="tx1"/>
          </a:solidFill>
        </a:ln>
      </dgm:spPr>
      <dgm:t>
        <a:bodyPr/>
        <a:lstStyle/>
        <a:p>
          <a:r>
            <a:rPr lang="uk-UA" sz="1800" b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Допит (статті 224-227, 232 КПК)</a:t>
          </a:r>
          <a:endParaRPr lang="ru-RU" sz="1800" b="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216DC4-893D-4CB3-9C0C-D42369BAE515}" type="parTrans" cxnId="{6FA54A24-12E0-4E44-A80B-CC26AEAF3B08}">
      <dgm:prSet/>
      <dgm:spPr/>
      <dgm:t>
        <a:bodyPr/>
        <a:lstStyle/>
        <a:p>
          <a:endParaRPr lang="ru-RU"/>
        </a:p>
      </dgm:t>
    </dgm:pt>
    <dgm:pt modelId="{083523F4-5134-4749-AE69-475CB428970A}" type="sibTrans" cxnId="{6FA54A24-12E0-4E44-A80B-CC26AEAF3B08}">
      <dgm:prSet/>
      <dgm:spPr/>
      <dgm:t>
        <a:bodyPr/>
        <a:lstStyle/>
        <a:p>
          <a:endParaRPr lang="ru-RU"/>
        </a:p>
      </dgm:t>
    </dgm:pt>
    <dgm:pt modelId="{F7049D8A-EBB6-411D-95A2-16A7F36EC9F2}">
      <dgm:prSet phldrT="[Текст]"/>
      <dgm:spPr>
        <a:gradFill flip="none" rotWithShape="0">
          <a:gsLst>
            <a:gs pos="0">
              <a:srgbClr val="89ADCA">
                <a:tint val="66000"/>
                <a:satMod val="160000"/>
              </a:srgbClr>
            </a:gs>
            <a:gs pos="50000">
              <a:srgbClr val="89ADCA">
                <a:tint val="44500"/>
                <a:satMod val="160000"/>
              </a:srgbClr>
            </a:gs>
            <a:gs pos="100000">
              <a:srgbClr val="89ADCA">
                <a:tint val="23500"/>
                <a:satMod val="160000"/>
              </a:srgbClr>
            </a:gs>
          </a:gsLst>
          <a:lin ang="0" scaled="1"/>
          <a:tileRect/>
        </a:gradFill>
        <a:ln>
          <a:solidFill>
            <a:schemeClr val="tx1"/>
          </a:solidFill>
        </a:ln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Освідування особи ( ст. 241 КПК)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F7CC65-C5E0-4B3D-84BA-36FCD906212D}" type="parTrans" cxnId="{1FA8AC8B-C178-4029-B289-E0F6CF793B4E}">
      <dgm:prSet/>
      <dgm:spPr/>
      <dgm:t>
        <a:bodyPr/>
        <a:lstStyle/>
        <a:p>
          <a:endParaRPr lang="ru-RU"/>
        </a:p>
      </dgm:t>
    </dgm:pt>
    <dgm:pt modelId="{BDDC8C54-2427-4FD0-B4BB-1A8004AB5998}" type="sibTrans" cxnId="{1FA8AC8B-C178-4029-B289-E0F6CF793B4E}">
      <dgm:prSet/>
      <dgm:spPr/>
      <dgm:t>
        <a:bodyPr/>
        <a:lstStyle/>
        <a:p>
          <a:endParaRPr lang="ru-RU"/>
        </a:p>
      </dgm:t>
    </dgm:pt>
    <dgm:pt modelId="{60984743-4A06-4925-8D7A-CE7E23C11B86}">
      <dgm:prSet phldrT="[Текст]"/>
      <dgm:spPr>
        <a:gradFill flip="none" rotWithShape="0">
          <a:gsLst>
            <a:gs pos="0">
              <a:srgbClr val="89ADCA">
                <a:tint val="66000"/>
                <a:satMod val="160000"/>
              </a:srgbClr>
            </a:gs>
            <a:gs pos="50000">
              <a:srgbClr val="89ADCA">
                <a:tint val="44500"/>
                <a:satMod val="160000"/>
              </a:srgbClr>
            </a:gs>
            <a:gs pos="100000">
              <a:srgbClr val="89ADCA">
                <a:tint val="23500"/>
                <a:satMod val="160000"/>
              </a:srgbClr>
            </a:gs>
          </a:gsLst>
          <a:lin ang="0" scaled="1"/>
          <a:tileRect/>
        </a:gradFill>
        <a:ln>
          <a:solidFill>
            <a:schemeClr val="tx1"/>
          </a:solidFill>
        </a:ln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Обшук (статті 234-236 КПК)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86F164-F879-4ECE-A037-CA2A5B298CD7}" type="parTrans" cxnId="{D804C27F-F9FC-45B6-9CB3-6AEB7BDD2BD9}">
      <dgm:prSet/>
      <dgm:spPr/>
      <dgm:t>
        <a:bodyPr/>
        <a:lstStyle/>
        <a:p>
          <a:endParaRPr lang="ru-RU"/>
        </a:p>
      </dgm:t>
    </dgm:pt>
    <dgm:pt modelId="{526895DC-216A-4267-A1C5-611C456F024F}" type="sibTrans" cxnId="{D804C27F-F9FC-45B6-9CB3-6AEB7BDD2BD9}">
      <dgm:prSet/>
      <dgm:spPr/>
      <dgm:t>
        <a:bodyPr/>
        <a:lstStyle/>
        <a:p>
          <a:endParaRPr lang="ru-RU"/>
        </a:p>
      </dgm:t>
    </dgm:pt>
    <dgm:pt modelId="{FCABF704-99DA-4FAA-8C35-02BCAFB1D824}">
      <dgm:prSet phldrT="[Текст]"/>
      <dgm:spPr>
        <a:gradFill flip="none" rotWithShape="0">
          <a:gsLst>
            <a:gs pos="0">
              <a:srgbClr val="89ADCA">
                <a:tint val="66000"/>
                <a:satMod val="160000"/>
              </a:srgbClr>
            </a:gs>
            <a:gs pos="50000">
              <a:srgbClr val="89ADCA">
                <a:tint val="44500"/>
                <a:satMod val="160000"/>
              </a:srgbClr>
            </a:gs>
            <a:gs pos="100000">
              <a:srgbClr val="89ADCA">
                <a:tint val="23500"/>
                <a:satMod val="160000"/>
              </a:srgbClr>
            </a:gs>
          </a:gsLst>
          <a:lin ang="0" scaled="1"/>
          <a:tileRect/>
        </a:gradFill>
        <a:ln>
          <a:solidFill>
            <a:schemeClr val="tx1"/>
          </a:solidFill>
        </a:ln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Проведення експертизи (статті 242-245 КПК)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382C4E-1546-4C8D-90D6-21FB0C2C5CBC}" type="parTrans" cxnId="{E203B2FA-F056-4498-88A5-BF56D0841512}">
      <dgm:prSet/>
      <dgm:spPr/>
      <dgm:t>
        <a:bodyPr/>
        <a:lstStyle/>
        <a:p>
          <a:endParaRPr lang="ru-RU"/>
        </a:p>
      </dgm:t>
    </dgm:pt>
    <dgm:pt modelId="{12A83D8F-B93A-4BAB-A7A2-FC0167B5A072}" type="sibTrans" cxnId="{E203B2FA-F056-4498-88A5-BF56D0841512}">
      <dgm:prSet/>
      <dgm:spPr/>
      <dgm:t>
        <a:bodyPr/>
        <a:lstStyle/>
        <a:p>
          <a:endParaRPr lang="ru-RU"/>
        </a:p>
      </dgm:t>
    </dgm:pt>
    <dgm:pt modelId="{5D9914B7-7190-4405-8D8F-4BA6FD9CD763}">
      <dgm:prSet/>
      <dgm:spPr>
        <a:gradFill flip="none" rotWithShape="0">
          <a:gsLst>
            <a:gs pos="0">
              <a:srgbClr val="89ADCA">
                <a:tint val="66000"/>
                <a:satMod val="160000"/>
              </a:srgbClr>
            </a:gs>
            <a:gs pos="50000">
              <a:srgbClr val="89ADCA">
                <a:tint val="44500"/>
                <a:satMod val="160000"/>
              </a:srgbClr>
            </a:gs>
            <a:gs pos="100000">
              <a:srgbClr val="89ADCA">
                <a:tint val="23500"/>
                <a:satMod val="160000"/>
              </a:srgbClr>
            </a:gs>
          </a:gsLst>
          <a:lin ang="0" scaled="1"/>
          <a:tileRect/>
        </a:gradFill>
        <a:ln>
          <a:solidFill>
            <a:schemeClr val="tx1"/>
          </a:solidFill>
        </a:ln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Пред’явлення для впізнання (статті 228-232, 355 КПК)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0F9E16-1007-45EC-8CDD-FBACDFE5A5CB}" type="parTrans" cxnId="{5DFC9904-DADA-4354-8AC5-718AB5F6298F}">
      <dgm:prSet/>
      <dgm:spPr/>
      <dgm:t>
        <a:bodyPr/>
        <a:lstStyle/>
        <a:p>
          <a:endParaRPr lang="ru-RU"/>
        </a:p>
      </dgm:t>
    </dgm:pt>
    <dgm:pt modelId="{04EDBBEB-16B0-4903-AAC9-0556C51083CD}" type="sibTrans" cxnId="{5DFC9904-DADA-4354-8AC5-718AB5F6298F}">
      <dgm:prSet/>
      <dgm:spPr/>
      <dgm:t>
        <a:bodyPr/>
        <a:lstStyle/>
        <a:p>
          <a:endParaRPr lang="ru-RU"/>
        </a:p>
      </dgm:t>
    </dgm:pt>
    <dgm:pt modelId="{B3905037-E120-4407-8CB5-10E6B8155177}">
      <dgm:prSet/>
      <dgm:spPr>
        <a:gradFill flip="none" rotWithShape="0">
          <a:gsLst>
            <a:gs pos="0">
              <a:srgbClr val="89ADCA">
                <a:tint val="66000"/>
                <a:satMod val="160000"/>
              </a:srgbClr>
            </a:gs>
            <a:gs pos="50000">
              <a:srgbClr val="89ADCA">
                <a:tint val="44500"/>
                <a:satMod val="160000"/>
              </a:srgbClr>
            </a:gs>
            <a:gs pos="100000">
              <a:srgbClr val="89ADCA">
                <a:tint val="23500"/>
                <a:satMod val="160000"/>
              </a:srgbClr>
            </a:gs>
          </a:gsLst>
          <a:lin ang="0" scaled="1"/>
          <a:tileRect/>
        </a:gradFill>
        <a:ln>
          <a:solidFill>
            <a:schemeClr val="tx1"/>
          </a:solidFill>
        </a:ln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Слідчий експеримент (ст. 240 КПК)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00C889-0EFC-4B44-AA29-CE988E8DE0BE}" type="parTrans" cxnId="{D3CEB546-999F-44C5-B5BF-B4960EAA8A42}">
      <dgm:prSet/>
      <dgm:spPr/>
      <dgm:t>
        <a:bodyPr/>
        <a:lstStyle/>
        <a:p>
          <a:endParaRPr lang="ru-RU"/>
        </a:p>
      </dgm:t>
    </dgm:pt>
    <dgm:pt modelId="{2AC2D7DA-1467-443C-8677-3EEE4BB2EC4C}" type="sibTrans" cxnId="{D3CEB546-999F-44C5-B5BF-B4960EAA8A42}">
      <dgm:prSet/>
      <dgm:spPr/>
      <dgm:t>
        <a:bodyPr/>
        <a:lstStyle/>
        <a:p>
          <a:endParaRPr lang="ru-RU"/>
        </a:p>
      </dgm:t>
    </dgm:pt>
    <dgm:pt modelId="{46D0FE86-BECF-4631-8F2D-4F2888B8D494}">
      <dgm:prSet phldrT="[Текст]" custT="1"/>
      <dgm:spPr>
        <a:gradFill flip="none" rotWithShape="0">
          <a:gsLst>
            <a:gs pos="0">
              <a:srgbClr val="89ADCA">
                <a:tint val="66000"/>
                <a:satMod val="160000"/>
              </a:srgbClr>
            </a:gs>
            <a:gs pos="50000">
              <a:srgbClr val="89ADCA">
                <a:tint val="44500"/>
                <a:satMod val="160000"/>
              </a:srgbClr>
            </a:gs>
            <a:gs pos="100000">
              <a:srgbClr val="89ADCA">
                <a:tint val="23500"/>
                <a:satMod val="160000"/>
              </a:srgbClr>
            </a:gs>
          </a:gsLst>
          <a:lin ang="0" scaled="1"/>
          <a:tileRect/>
        </a:gradFill>
        <a:ln>
          <a:solidFill>
            <a:schemeClr val="tx1"/>
          </a:solidFill>
        </a:ln>
      </dgm:spPr>
      <dgm:t>
        <a:bodyPr/>
        <a:lstStyle/>
        <a:p>
          <a:r>
            <a:rPr lang="uk-UA" sz="1800" b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Огляд (ч. 3 ст. 214, статті 237, 238, 239, п. 2 ч. 2 ст. 520 КПК)</a:t>
          </a:r>
          <a:endParaRPr lang="ru-RU" sz="1800" b="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F53124-A65E-473D-ABF2-67CB745687AB}" type="parTrans" cxnId="{6EEE29CE-26E0-4FA7-95D2-9EB86CBB8E53}">
      <dgm:prSet/>
      <dgm:spPr/>
      <dgm:t>
        <a:bodyPr/>
        <a:lstStyle/>
        <a:p>
          <a:endParaRPr lang="ru-RU"/>
        </a:p>
      </dgm:t>
    </dgm:pt>
    <dgm:pt modelId="{33856FB6-A73B-410F-81E1-6B5C5BD043FF}" type="sibTrans" cxnId="{6EEE29CE-26E0-4FA7-95D2-9EB86CBB8E53}">
      <dgm:prSet/>
      <dgm:spPr/>
      <dgm:t>
        <a:bodyPr/>
        <a:lstStyle/>
        <a:p>
          <a:endParaRPr lang="ru-RU"/>
        </a:p>
      </dgm:t>
    </dgm:pt>
    <dgm:pt modelId="{F7852E6D-692D-44E3-99F8-630DEBBDB009}" type="pres">
      <dgm:prSet presAssocID="{B180770F-12E5-427B-9DDC-2DD94D2AFB3C}" presName="linear" presStyleCnt="0">
        <dgm:presLayoutVars>
          <dgm:dir/>
          <dgm:animLvl val="lvl"/>
          <dgm:resizeHandles val="exact"/>
        </dgm:presLayoutVars>
      </dgm:prSet>
      <dgm:spPr/>
    </dgm:pt>
    <dgm:pt modelId="{190232B7-87C4-4D00-8040-C99CDFBC1FC6}" type="pres">
      <dgm:prSet presAssocID="{CEC5CFB3-6456-473A-965C-EDACD079C3EB}" presName="parentLin" presStyleCnt="0"/>
      <dgm:spPr/>
    </dgm:pt>
    <dgm:pt modelId="{FC3AC29E-D691-46B4-997E-DACC2E5E92C8}" type="pres">
      <dgm:prSet presAssocID="{CEC5CFB3-6456-473A-965C-EDACD079C3EB}" presName="parentLeftMargin" presStyleLbl="node1" presStyleIdx="0" presStyleCnt="7"/>
      <dgm:spPr/>
    </dgm:pt>
    <dgm:pt modelId="{73D31673-20E0-4D50-9A32-FC3D1AA406D8}" type="pres">
      <dgm:prSet presAssocID="{CEC5CFB3-6456-473A-965C-EDACD079C3EB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4CBDA768-F5F6-409B-9235-A4FA87AD5A25}" type="pres">
      <dgm:prSet presAssocID="{CEC5CFB3-6456-473A-965C-EDACD079C3EB}" presName="negativeSpace" presStyleCnt="0"/>
      <dgm:spPr/>
    </dgm:pt>
    <dgm:pt modelId="{BD8D9DB8-65BF-462A-862E-36B6BC4ABDF6}" type="pres">
      <dgm:prSet presAssocID="{CEC5CFB3-6456-473A-965C-EDACD079C3EB}" presName="childText" presStyleLbl="conFgAcc1" presStyleIdx="0" presStyleCnt="7">
        <dgm:presLayoutVars>
          <dgm:bulletEnabled val="1"/>
        </dgm:presLayoutVars>
      </dgm:prSet>
      <dgm:spPr/>
    </dgm:pt>
    <dgm:pt modelId="{AD6D1E65-5FCF-433D-9BC9-CAE4349C3684}" type="pres">
      <dgm:prSet presAssocID="{083523F4-5134-4749-AE69-475CB428970A}" presName="spaceBetweenRectangles" presStyleCnt="0"/>
      <dgm:spPr/>
    </dgm:pt>
    <dgm:pt modelId="{7200B054-7AC6-458E-A44D-EBC1CC0854C0}" type="pres">
      <dgm:prSet presAssocID="{46D0FE86-BECF-4631-8F2D-4F2888B8D494}" presName="parentLin" presStyleCnt="0"/>
      <dgm:spPr/>
    </dgm:pt>
    <dgm:pt modelId="{1A33D4B1-6563-48F5-B100-AB61838EF697}" type="pres">
      <dgm:prSet presAssocID="{46D0FE86-BECF-4631-8F2D-4F2888B8D494}" presName="parentLeftMargin" presStyleLbl="node1" presStyleIdx="0" presStyleCnt="7"/>
      <dgm:spPr/>
    </dgm:pt>
    <dgm:pt modelId="{29F0A2AB-DF9A-4624-B594-04D79E35D752}" type="pres">
      <dgm:prSet presAssocID="{46D0FE86-BECF-4631-8F2D-4F2888B8D494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A43AA4FA-36F0-4634-B505-742634DF84AE}" type="pres">
      <dgm:prSet presAssocID="{46D0FE86-BECF-4631-8F2D-4F2888B8D494}" presName="negativeSpace" presStyleCnt="0"/>
      <dgm:spPr/>
    </dgm:pt>
    <dgm:pt modelId="{55AC78AF-15DF-4A59-ACF6-D376724FCF5E}" type="pres">
      <dgm:prSet presAssocID="{46D0FE86-BECF-4631-8F2D-4F2888B8D494}" presName="childText" presStyleLbl="conFgAcc1" presStyleIdx="1" presStyleCnt="7">
        <dgm:presLayoutVars>
          <dgm:bulletEnabled val="1"/>
        </dgm:presLayoutVars>
      </dgm:prSet>
      <dgm:spPr/>
    </dgm:pt>
    <dgm:pt modelId="{4D7C7ADA-80EB-46B6-9E13-596CE808E01E}" type="pres">
      <dgm:prSet presAssocID="{33856FB6-A73B-410F-81E1-6B5C5BD043FF}" presName="spaceBetweenRectangles" presStyleCnt="0"/>
      <dgm:spPr/>
    </dgm:pt>
    <dgm:pt modelId="{080AEEAB-ADCA-476C-A2AF-C6F2FB317202}" type="pres">
      <dgm:prSet presAssocID="{F7049D8A-EBB6-411D-95A2-16A7F36EC9F2}" presName="parentLin" presStyleCnt="0"/>
      <dgm:spPr/>
    </dgm:pt>
    <dgm:pt modelId="{23E01F00-81E5-41B8-9E28-8A3978F813E6}" type="pres">
      <dgm:prSet presAssocID="{F7049D8A-EBB6-411D-95A2-16A7F36EC9F2}" presName="parentLeftMargin" presStyleLbl="node1" presStyleIdx="1" presStyleCnt="7"/>
      <dgm:spPr/>
    </dgm:pt>
    <dgm:pt modelId="{577646AF-7EB7-4EC7-BCE6-8229FDB1E0D6}" type="pres">
      <dgm:prSet presAssocID="{F7049D8A-EBB6-411D-95A2-16A7F36EC9F2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1318B9C0-2AB7-47FF-ADDE-7053738B32E8}" type="pres">
      <dgm:prSet presAssocID="{F7049D8A-EBB6-411D-95A2-16A7F36EC9F2}" presName="negativeSpace" presStyleCnt="0"/>
      <dgm:spPr/>
    </dgm:pt>
    <dgm:pt modelId="{439DAAD9-FD3E-4961-8866-BA815B52A239}" type="pres">
      <dgm:prSet presAssocID="{F7049D8A-EBB6-411D-95A2-16A7F36EC9F2}" presName="childText" presStyleLbl="conFgAcc1" presStyleIdx="2" presStyleCnt="7">
        <dgm:presLayoutVars>
          <dgm:bulletEnabled val="1"/>
        </dgm:presLayoutVars>
      </dgm:prSet>
      <dgm:spPr/>
    </dgm:pt>
    <dgm:pt modelId="{BD9E361E-E3D7-43B6-8821-0A7C2A65F581}" type="pres">
      <dgm:prSet presAssocID="{BDDC8C54-2427-4FD0-B4BB-1A8004AB5998}" presName="spaceBetweenRectangles" presStyleCnt="0"/>
      <dgm:spPr/>
    </dgm:pt>
    <dgm:pt modelId="{A316430D-A5C8-4203-BE33-6FD5FE24BA00}" type="pres">
      <dgm:prSet presAssocID="{60984743-4A06-4925-8D7A-CE7E23C11B86}" presName="parentLin" presStyleCnt="0"/>
      <dgm:spPr/>
    </dgm:pt>
    <dgm:pt modelId="{A04EB36C-4D8F-42E1-B0C2-A51EFFB62809}" type="pres">
      <dgm:prSet presAssocID="{60984743-4A06-4925-8D7A-CE7E23C11B86}" presName="parentLeftMargin" presStyleLbl="node1" presStyleIdx="2" presStyleCnt="7"/>
      <dgm:spPr/>
    </dgm:pt>
    <dgm:pt modelId="{7854800D-4BDD-4C24-A048-ACF4BDA022E4}" type="pres">
      <dgm:prSet presAssocID="{60984743-4A06-4925-8D7A-CE7E23C11B86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9030C234-B8C9-4320-BE60-84C1971B8273}" type="pres">
      <dgm:prSet presAssocID="{60984743-4A06-4925-8D7A-CE7E23C11B86}" presName="negativeSpace" presStyleCnt="0"/>
      <dgm:spPr/>
    </dgm:pt>
    <dgm:pt modelId="{C0DAF244-5C2C-468F-BE3E-B0DF11907B70}" type="pres">
      <dgm:prSet presAssocID="{60984743-4A06-4925-8D7A-CE7E23C11B86}" presName="childText" presStyleLbl="conFgAcc1" presStyleIdx="3" presStyleCnt="7">
        <dgm:presLayoutVars>
          <dgm:bulletEnabled val="1"/>
        </dgm:presLayoutVars>
      </dgm:prSet>
      <dgm:spPr/>
    </dgm:pt>
    <dgm:pt modelId="{F407A922-B726-4A98-8221-B1159B106AF3}" type="pres">
      <dgm:prSet presAssocID="{526895DC-216A-4267-A1C5-611C456F024F}" presName="spaceBetweenRectangles" presStyleCnt="0"/>
      <dgm:spPr/>
    </dgm:pt>
    <dgm:pt modelId="{6DC6D0D1-4AD3-4061-BC7C-EDBE74F9E0EA}" type="pres">
      <dgm:prSet presAssocID="{B3905037-E120-4407-8CB5-10E6B8155177}" presName="parentLin" presStyleCnt="0"/>
      <dgm:spPr/>
    </dgm:pt>
    <dgm:pt modelId="{13AD6C58-DE53-466D-AA69-4901A33678EF}" type="pres">
      <dgm:prSet presAssocID="{B3905037-E120-4407-8CB5-10E6B8155177}" presName="parentLeftMargin" presStyleLbl="node1" presStyleIdx="3" presStyleCnt="7"/>
      <dgm:spPr/>
    </dgm:pt>
    <dgm:pt modelId="{1F43D088-F809-4DD1-9D24-9C612DAA736B}" type="pres">
      <dgm:prSet presAssocID="{B3905037-E120-4407-8CB5-10E6B8155177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E6CA9DD6-A56E-4130-96F4-BE21E3486494}" type="pres">
      <dgm:prSet presAssocID="{B3905037-E120-4407-8CB5-10E6B8155177}" presName="negativeSpace" presStyleCnt="0"/>
      <dgm:spPr/>
    </dgm:pt>
    <dgm:pt modelId="{209303B2-C34B-4874-9216-100886615827}" type="pres">
      <dgm:prSet presAssocID="{B3905037-E120-4407-8CB5-10E6B8155177}" presName="childText" presStyleLbl="conFgAcc1" presStyleIdx="4" presStyleCnt="7">
        <dgm:presLayoutVars>
          <dgm:bulletEnabled val="1"/>
        </dgm:presLayoutVars>
      </dgm:prSet>
      <dgm:spPr/>
    </dgm:pt>
    <dgm:pt modelId="{C406BA3C-3E6B-4EA7-863D-233CD3FDDE0C}" type="pres">
      <dgm:prSet presAssocID="{2AC2D7DA-1467-443C-8677-3EEE4BB2EC4C}" presName="spaceBetweenRectangles" presStyleCnt="0"/>
      <dgm:spPr/>
    </dgm:pt>
    <dgm:pt modelId="{41E834DB-2D5A-4C43-8F89-E6E4E536C37B}" type="pres">
      <dgm:prSet presAssocID="{5D9914B7-7190-4405-8D8F-4BA6FD9CD763}" presName="parentLin" presStyleCnt="0"/>
      <dgm:spPr/>
    </dgm:pt>
    <dgm:pt modelId="{A348C6C3-12F3-41CF-9260-01D0A2009B55}" type="pres">
      <dgm:prSet presAssocID="{5D9914B7-7190-4405-8D8F-4BA6FD9CD763}" presName="parentLeftMargin" presStyleLbl="node1" presStyleIdx="4" presStyleCnt="7"/>
      <dgm:spPr/>
    </dgm:pt>
    <dgm:pt modelId="{18D203D0-13DB-4813-85F5-85B4C9795872}" type="pres">
      <dgm:prSet presAssocID="{5D9914B7-7190-4405-8D8F-4BA6FD9CD763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5A7C623B-67C0-4EA9-A359-A75149EA987E}" type="pres">
      <dgm:prSet presAssocID="{5D9914B7-7190-4405-8D8F-4BA6FD9CD763}" presName="negativeSpace" presStyleCnt="0"/>
      <dgm:spPr/>
    </dgm:pt>
    <dgm:pt modelId="{76D16714-4017-4D50-B16E-8B66CB740285}" type="pres">
      <dgm:prSet presAssocID="{5D9914B7-7190-4405-8D8F-4BA6FD9CD763}" presName="childText" presStyleLbl="conFgAcc1" presStyleIdx="5" presStyleCnt="7">
        <dgm:presLayoutVars>
          <dgm:bulletEnabled val="1"/>
        </dgm:presLayoutVars>
      </dgm:prSet>
      <dgm:spPr/>
    </dgm:pt>
    <dgm:pt modelId="{F9425CA1-A783-471C-9841-FDF385AEF239}" type="pres">
      <dgm:prSet presAssocID="{04EDBBEB-16B0-4903-AAC9-0556C51083CD}" presName="spaceBetweenRectangles" presStyleCnt="0"/>
      <dgm:spPr/>
    </dgm:pt>
    <dgm:pt modelId="{090045F9-6BE2-4A1D-84DA-AD79CB68614A}" type="pres">
      <dgm:prSet presAssocID="{FCABF704-99DA-4FAA-8C35-02BCAFB1D824}" presName="parentLin" presStyleCnt="0"/>
      <dgm:spPr/>
    </dgm:pt>
    <dgm:pt modelId="{6286EAB8-3C33-440D-A99B-FF5DCB8F1F83}" type="pres">
      <dgm:prSet presAssocID="{FCABF704-99DA-4FAA-8C35-02BCAFB1D824}" presName="parentLeftMargin" presStyleLbl="node1" presStyleIdx="5" presStyleCnt="7"/>
      <dgm:spPr/>
    </dgm:pt>
    <dgm:pt modelId="{A601F59C-9B98-40BD-B813-4652E35DF75B}" type="pres">
      <dgm:prSet presAssocID="{FCABF704-99DA-4FAA-8C35-02BCAFB1D824}" presName="parentText" presStyleLbl="node1" presStyleIdx="6" presStyleCnt="7">
        <dgm:presLayoutVars>
          <dgm:chMax val="0"/>
          <dgm:bulletEnabled val="1"/>
        </dgm:presLayoutVars>
      </dgm:prSet>
      <dgm:spPr/>
    </dgm:pt>
    <dgm:pt modelId="{A27E1196-282E-4EEB-A8B0-098E70DF16CD}" type="pres">
      <dgm:prSet presAssocID="{FCABF704-99DA-4FAA-8C35-02BCAFB1D824}" presName="negativeSpace" presStyleCnt="0"/>
      <dgm:spPr/>
    </dgm:pt>
    <dgm:pt modelId="{4DFA45BD-C23E-4732-A410-0F1E81E58E19}" type="pres">
      <dgm:prSet presAssocID="{FCABF704-99DA-4FAA-8C35-02BCAFB1D824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5DFC9904-DADA-4354-8AC5-718AB5F6298F}" srcId="{B180770F-12E5-427B-9DDC-2DD94D2AFB3C}" destId="{5D9914B7-7190-4405-8D8F-4BA6FD9CD763}" srcOrd="5" destOrd="0" parTransId="{4D0F9E16-1007-45EC-8CDD-FBACDFE5A5CB}" sibTransId="{04EDBBEB-16B0-4903-AAC9-0556C51083CD}"/>
    <dgm:cxn modelId="{E4106411-D951-4355-8A9A-0093BE110D24}" type="presOf" srcId="{B3905037-E120-4407-8CB5-10E6B8155177}" destId="{1F43D088-F809-4DD1-9D24-9C612DAA736B}" srcOrd="1" destOrd="0" presId="urn:microsoft.com/office/officeart/2005/8/layout/list1"/>
    <dgm:cxn modelId="{F5F5401A-E772-4923-916D-8DE9C364D814}" type="presOf" srcId="{60984743-4A06-4925-8D7A-CE7E23C11B86}" destId="{7854800D-4BDD-4C24-A048-ACF4BDA022E4}" srcOrd="1" destOrd="0" presId="urn:microsoft.com/office/officeart/2005/8/layout/list1"/>
    <dgm:cxn modelId="{6FA54A24-12E0-4E44-A80B-CC26AEAF3B08}" srcId="{B180770F-12E5-427B-9DDC-2DD94D2AFB3C}" destId="{CEC5CFB3-6456-473A-965C-EDACD079C3EB}" srcOrd="0" destOrd="0" parTransId="{12216DC4-893D-4CB3-9C0C-D42369BAE515}" sibTransId="{083523F4-5134-4749-AE69-475CB428970A}"/>
    <dgm:cxn modelId="{BE97862A-2398-41A1-A6C7-4B03A82C31D2}" type="presOf" srcId="{46D0FE86-BECF-4631-8F2D-4F2888B8D494}" destId="{29F0A2AB-DF9A-4624-B594-04D79E35D752}" srcOrd="1" destOrd="0" presId="urn:microsoft.com/office/officeart/2005/8/layout/list1"/>
    <dgm:cxn modelId="{0B66682D-7E4F-46C3-B636-8F7151BC25B9}" type="presOf" srcId="{F7049D8A-EBB6-411D-95A2-16A7F36EC9F2}" destId="{23E01F00-81E5-41B8-9E28-8A3978F813E6}" srcOrd="0" destOrd="0" presId="urn:microsoft.com/office/officeart/2005/8/layout/list1"/>
    <dgm:cxn modelId="{90023534-C483-403F-9B79-E16C1EAB6F8D}" type="presOf" srcId="{CEC5CFB3-6456-473A-965C-EDACD079C3EB}" destId="{73D31673-20E0-4D50-9A32-FC3D1AA406D8}" srcOrd="1" destOrd="0" presId="urn:microsoft.com/office/officeart/2005/8/layout/list1"/>
    <dgm:cxn modelId="{D3CEB546-999F-44C5-B5BF-B4960EAA8A42}" srcId="{B180770F-12E5-427B-9DDC-2DD94D2AFB3C}" destId="{B3905037-E120-4407-8CB5-10E6B8155177}" srcOrd="4" destOrd="0" parTransId="{E500C889-0EFC-4B44-AA29-CE988E8DE0BE}" sibTransId="{2AC2D7DA-1467-443C-8677-3EEE4BB2EC4C}"/>
    <dgm:cxn modelId="{951E976C-D0AF-4B06-8EF4-075238BCEE42}" type="presOf" srcId="{F7049D8A-EBB6-411D-95A2-16A7F36EC9F2}" destId="{577646AF-7EB7-4EC7-BCE6-8229FDB1E0D6}" srcOrd="1" destOrd="0" presId="urn:microsoft.com/office/officeart/2005/8/layout/list1"/>
    <dgm:cxn modelId="{66CFCC52-C5B6-47D2-BBB0-6556BED9039A}" type="presOf" srcId="{FCABF704-99DA-4FAA-8C35-02BCAFB1D824}" destId="{A601F59C-9B98-40BD-B813-4652E35DF75B}" srcOrd="1" destOrd="0" presId="urn:microsoft.com/office/officeart/2005/8/layout/list1"/>
    <dgm:cxn modelId="{F35BB154-5D35-4AE8-8BB0-D673F6DD495D}" type="presOf" srcId="{B180770F-12E5-427B-9DDC-2DD94D2AFB3C}" destId="{F7852E6D-692D-44E3-99F8-630DEBBDB009}" srcOrd="0" destOrd="0" presId="urn:microsoft.com/office/officeart/2005/8/layout/list1"/>
    <dgm:cxn modelId="{72A5F17A-D91E-4EA0-AA62-A06C06F08AD8}" type="presOf" srcId="{46D0FE86-BECF-4631-8F2D-4F2888B8D494}" destId="{1A33D4B1-6563-48F5-B100-AB61838EF697}" srcOrd="0" destOrd="0" presId="urn:microsoft.com/office/officeart/2005/8/layout/list1"/>
    <dgm:cxn modelId="{D804C27F-F9FC-45B6-9CB3-6AEB7BDD2BD9}" srcId="{B180770F-12E5-427B-9DDC-2DD94D2AFB3C}" destId="{60984743-4A06-4925-8D7A-CE7E23C11B86}" srcOrd="3" destOrd="0" parTransId="{AD86F164-F879-4ECE-A037-CA2A5B298CD7}" sibTransId="{526895DC-216A-4267-A1C5-611C456F024F}"/>
    <dgm:cxn modelId="{EE5D3F89-FC5F-41A0-8A9C-2BCB7DA60722}" type="presOf" srcId="{5D9914B7-7190-4405-8D8F-4BA6FD9CD763}" destId="{A348C6C3-12F3-41CF-9260-01D0A2009B55}" srcOrd="0" destOrd="0" presId="urn:microsoft.com/office/officeart/2005/8/layout/list1"/>
    <dgm:cxn modelId="{1FA8AC8B-C178-4029-B289-E0F6CF793B4E}" srcId="{B180770F-12E5-427B-9DDC-2DD94D2AFB3C}" destId="{F7049D8A-EBB6-411D-95A2-16A7F36EC9F2}" srcOrd="2" destOrd="0" parTransId="{61F7CC65-C5E0-4B3D-84BA-36FCD906212D}" sibTransId="{BDDC8C54-2427-4FD0-B4BB-1A8004AB5998}"/>
    <dgm:cxn modelId="{8AC34898-DA4C-4312-A23D-589EB50194FD}" type="presOf" srcId="{B3905037-E120-4407-8CB5-10E6B8155177}" destId="{13AD6C58-DE53-466D-AA69-4901A33678EF}" srcOrd="0" destOrd="0" presId="urn:microsoft.com/office/officeart/2005/8/layout/list1"/>
    <dgm:cxn modelId="{90C4C798-78D5-423B-B2AC-21DEAF5187EE}" type="presOf" srcId="{CEC5CFB3-6456-473A-965C-EDACD079C3EB}" destId="{FC3AC29E-D691-46B4-997E-DACC2E5E92C8}" srcOrd="0" destOrd="0" presId="urn:microsoft.com/office/officeart/2005/8/layout/list1"/>
    <dgm:cxn modelId="{4DE41DAD-860E-4C34-81DF-6175C1733A48}" type="presOf" srcId="{FCABF704-99DA-4FAA-8C35-02BCAFB1D824}" destId="{6286EAB8-3C33-440D-A99B-FF5DCB8F1F83}" srcOrd="0" destOrd="0" presId="urn:microsoft.com/office/officeart/2005/8/layout/list1"/>
    <dgm:cxn modelId="{0D0198B6-98D2-4DAF-B924-1B043A5407A8}" type="presOf" srcId="{60984743-4A06-4925-8D7A-CE7E23C11B86}" destId="{A04EB36C-4D8F-42E1-B0C2-A51EFFB62809}" srcOrd="0" destOrd="0" presId="urn:microsoft.com/office/officeart/2005/8/layout/list1"/>
    <dgm:cxn modelId="{66B453B9-952D-4956-8523-E9ABED12C4B3}" type="presOf" srcId="{5D9914B7-7190-4405-8D8F-4BA6FD9CD763}" destId="{18D203D0-13DB-4813-85F5-85B4C9795872}" srcOrd="1" destOrd="0" presId="urn:microsoft.com/office/officeart/2005/8/layout/list1"/>
    <dgm:cxn modelId="{6EEE29CE-26E0-4FA7-95D2-9EB86CBB8E53}" srcId="{B180770F-12E5-427B-9DDC-2DD94D2AFB3C}" destId="{46D0FE86-BECF-4631-8F2D-4F2888B8D494}" srcOrd="1" destOrd="0" parTransId="{A9F53124-A65E-473D-ABF2-67CB745687AB}" sibTransId="{33856FB6-A73B-410F-81E1-6B5C5BD043FF}"/>
    <dgm:cxn modelId="{E203B2FA-F056-4498-88A5-BF56D0841512}" srcId="{B180770F-12E5-427B-9DDC-2DD94D2AFB3C}" destId="{FCABF704-99DA-4FAA-8C35-02BCAFB1D824}" srcOrd="6" destOrd="0" parTransId="{2A382C4E-1546-4C8D-90D6-21FB0C2C5CBC}" sibTransId="{12A83D8F-B93A-4BAB-A7A2-FC0167B5A072}"/>
    <dgm:cxn modelId="{A50FD120-1998-479D-BE31-C0BBE84DB449}" type="presParOf" srcId="{F7852E6D-692D-44E3-99F8-630DEBBDB009}" destId="{190232B7-87C4-4D00-8040-C99CDFBC1FC6}" srcOrd="0" destOrd="0" presId="urn:microsoft.com/office/officeart/2005/8/layout/list1"/>
    <dgm:cxn modelId="{E44E5C7E-CCA9-4E03-977D-9C577E2BBAA8}" type="presParOf" srcId="{190232B7-87C4-4D00-8040-C99CDFBC1FC6}" destId="{FC3AC29E-D691-46B4-997E-DACC2E5E92C8}" srcOrd="0" destOrd="0" presId="urn:microsoft.com/office/officeart/2005/8/layout/list1"/>
    <dgm:cxn modelId="{982B30B4-4D39-4DBE-B727-907B47DCF576}" type="presParOf" srcId="{190232B7-87C4-4D00-8040-C99CDFBC1FC6}" destId="{73D31673-20E0-4D50-9A32-FC3D1AA406D8}" srcOrd="1" destOrd="0" presId="urn:microsoft.com/office/officeart/2005/8/layout/list1"/>
    <dgm:cxn modelId="{692B51D8-9867-4D50-B571-E31DF5211A7B}" type="presParOf" srcId="{F7852E6D-692D-44E3-99F8-630DEBBDB009}" destId="{4CBDA768-F5F6-409B-9235-A4FA87AD5A25}" srcOrd="1" destOrd="0" presId="urn:microsoft.com/office/officeart/2005/8/layout/list1"/>
    <dgm:cxn modelId="{A35CFDB3-91F2-45C6-9EAF-D542386A2CB5}" type="presParOf" srcId="{F7852E6D-692D-44E3-99F8-630DEBBDB009}" destId="{BD8D9DB8-65BF-462A-862E-36B6BC4ABDF6}" srcOrd="2" destOrd="0" presId="urn:microsoft.com/office/officeart/2005/8/layout/list1"/>
    <dgm:cxn modelId="{843000C8-7F50-4128-AEF0-65DE10DF7E38}" type="presParOf" srcId="{F7852E6D-692D-44E3-99F8-630DEBBDB009}" destId="{AD6D1E65-5FCF-433D-9BC9-CAE4349C3684}" srcOrd="3" destOrd="0" presId="urn:microsoft.com/office/officeart/2005/8/layout/list1"/>
    <dgm:cxn modelId="{EE9AFD84-F243-43F5-8A97-8EFC199F2B03}" type="presParOf" srcId="{F7852E6D-692D-44E3-99F8-630DEBBDB009}" destId="{7200B054-7AC6-458E-A44D-EBC1CC0854C0}" srcOrd="4" destOrd="0" presId="urn:microsoft.com/office/officeart/2005/8/layout/list1"/>
    <dgm:cxn modelId="{574590AF-E878-492E-A4CC-3C179388375E}" type="presParOf" srcId="{7200B054-7AC6-458E-A44D-EBC1CC0854C0}" destId="{1A33D4B1-6563-48F5-B100-AB61838EF697}" srcOrd="0" destOrd="0" presId="urn:microsoft.com/office/officeart/2005/8/layout/list1"/>
    <dgm:cxn modelId="{A38655B8-FCC0-447E-92BE-7AEE0445D1AC}" type="presParOf" srcId="{7200B054-7AC6-458E-A44D-EBC1CC0854C0}" destId="{29F0A2AB-DF9A-4624-B594-04D79E35D752}" srcOrd="1" destOrd="0" presId="urn:microsoft.com/office/officeart/2005/8/layout/list1"/>
    <dgm:cxn modelId="{9F4A3A66-D0AE-4E60-86BA-7AFDDC96AB06}" type="presParOf" srcId="{F7852E6D-692D-44E3-99F8-630DEBBDB009}" destId="{A43AA4FA-36F0-4634-B505-742634DF84AE}" srcOrd="5" destOrd="0" presId="urn:microsoft.com/office/officeart/2005/8/layout/list1"/>
    <dgm:cxn modelId="{17D5C2AD-8C94-4822-A129-5F2549A92CE5}" type="presParOf" srcId="{F7852E6D-692D-44E3-99F8-630DEBBDB009}" destId="{55AC78AF-15DF-4A59-ACF6-D376724FCF5E}" srcOrd="6" destOrd="0" presId="urn:microsoft.com/office/officeart/2005/8/layout/list1"/>
    <dgm:cxn modelId="{61E035C7-12FB-4EBF-A0A9-ACD27AC8803F}" type="presParOf" srcId="{F7852E6D-692D-44E3-99F8-630DEBBDB009}" destId="{4D7C7ADA-80EB-46B6-9E13-596CE808E01E}" srcOrd="7" destOrd="0" presId="urn:microsoft.com/office/officeart/2005/8/layout/list1"/>
    <dgm:cxn modelId="{35579066-05AA-4215-A4F2-0CD4DD9B42F1}" type="presParOf" srcId="{F7852E6D-692D-44E3-99F8-630DEBBDB009}" destId="{080AEEAB-ADCA-476C-A2AF-C6F2FB317202}" srcOrd="8" destOrd="0" presId="urn:microsoft.com/office/officeart/2005/8/layout/list1"/>
    <dgm:cxn modelId="{8A0DB05D-58B3-47C0-9FCE-9EB7BD477413}" type="presParOf" srcId="{080AEEAB-ADCA-476C-A2AF-C6F2FB317202}" destId="{23E01F00-81E5-41B8-9E28-8A3978F813E6}" srcOrd="0" destOrd="0" presId="urn:microsoft.com/office/officeart/2005/8/layout/list1"/>
    <dgm:cxn modelId="{C3B9AD5D-EC90-4567-A235-DD9E53653423}" type="presParOf" srcId="{080AEEAB-ADCA-476C-A2AF-C6F2FB317202}" destId="{577646AF-7EB7-4EC7-BCE6-8229FDB1E0D6}" srcOrd="1" destOrd="0" presId="urn:microsoft.com/office/officeart/2005/8/layout/list1"/>
    <dgm:cxn modelId="{74F78441-8461-48EB-B762-33BD4F9F448F}" type="presParOf" srcId="{F7852E6D-692D-44E3-99F8-630DEBBDB009}" destId="{1318B9C0-2AB7-47FF-ADDE-7053738B32E8}" srcOrd="9" destOrd="0" presId="urn:microsoft.com/office/officeart/2005/8/layout/list1"/>
    <dgm:cxn modelId="{939BD942-2689-4620-83CA-27E2D6ED9996}" type="presParOf" srcId="{F7852E6D-692D-44E3-99F8-630DEBBDB009}" destId="{439DAAD9-FD3E-4961-8866-BA815B52A239}" srcOrd="10" destOrd="0" presId="urn:microsoft.com/office/officeart/2005/8/layout/list1"/>
    <dgm:cxn modelId="{C50BE2AA-73B8-4002-A161-BF1A9C372819}" type="presParOf" srcId="{F7852E6D-692D-44E3-99F8-630DEBBDB009}" destId="{BD9E361E-E3D7-43B6-8821-0A7C2A65F581}" srcOrd="11" destOrd="0" presId="urn:microsoft.com/office/officeart/2005/8/layout/list1"/>
    <dgm:cxn modelId="{A9ED8D04-A296-48DD-8AC6-17C28029D31A}" type="presParOf" srcId="{F7852E6D-692D-44E3-99F8-630DEBBDB009}" destId="{A316430D-A5C8-4203-BE33-6FD5FE24BA00}" srcOrd="12" destOrd="0" presId="urn:microsoft.com/office/officeart/2005/8/layout/list1"/>
    <dgm:cxn modelId="{884CBC1B-7171-4878-BABF-823FD51613F6}" type="presParOf" srcId="{A316430D-A5C8-4203-BE33-6FD5FE24BA00}" destId="{A04EB36C-4D8F-42E1-B0C2-A51EFFB62809}" srcOrd="0" destOrd="0" presId="urn:microsoft.com/office/officeart/2005/8/layout/list1"/>
    <dgm:cxn modelId="{878CCB6F-C91B-4726-92B0-F9CBF824F2A3}" type="presParOf" srcId="{A316430D-A5C8-4203-BE33-6FD5FE24BA00}" destId="{7854800D-4BDD-4C24-A048-ACF4BDA022E4}" srcOrd="1" destOrd="0" presId="urn:microsoft.com/office/officeart/2005/8/layout/list1"/>
    <dgm:cxn modelId="{D03E0323-8C39-490B-BAF9-CB34D934C804}" type="presParOf" srcId="{F7852E6D-692D-44E3-99F8-630DEBBDB009}" destId="{9030C234-B8C9-4320-BE60-84C1971B8273}" srcOrd="13" destOrd="0" presId="urn:microsoft.com/office/officeart/2005/8/layout/list1"/>
    <dgm:cxn modelId="{8864C423-A27B-4A0E-B9EA-346673CFCEBA}" type="presParOf" srcId="{F7852E6D-692D-44E3-99F8-630DEBBDB009}" destId="{C0DAF244-5C2C-468F-BE3E-B0DF11907B70}" srcOrd="14" destOrd="0" presId="urn:microsoft.com/office/officeart/2005/8/layout/list1"/>
    <dgm:cxn modelId="{9CF2D8FF-2AA5-419F-AB90-30675B9AA988}" type="presParOf" srcId="{F7852E6D-692D-44E3-99F8-630DEBBDB009}" destId="{F407A922-B726-4A98-8221-B1159B106AF3}" srcOrd="15" destOrd="0" presId="urn:microsoft.com/office/officeart/2005/8/layout/list1"/>
    <dgm:cxn modelId="{8D81D71C-1A7E-460F-BA76-CC9DE939B89F}" type="presParOf" srcId="{F7852E6D-692D-44E3-99F8-630DEBBDB009}" destId="{6DC6D0D1-4AD3-4061-BC7C-EDBE74F9E0EA}" srcOrd="16" destOrd="0" presId="urn:microsoft.com/office/officeart/2005/8/layout/list1"/>
    <dgm:cxn modelId="{8D3D769B-7733-4A56-BF09-9AF6434DB2BA}" type="presParOf" srcId="{6DC6D0D1-4AD3-4061-BC7C-EDBE74F9E0EA}" destId="{13AD6C58-DE53-466D-AA69-4901A33678EF}" srcOrd="0" destOrd="0" presId="urn:microsoft.com/office/officeart/2005/8/layout/list1"/>
    <dgm:cxn modelId="{0509BFCE-E53E-4CDF-BDC5-2A40C192A1CE}" type="presParOf" srcId="{6DC6D0D1-4AD3-4061-BC7C-EDBE74F9E0EA}" destId="{1F43D088-F809-4DD1-9D24-9C612DAA736B}" srcOrd="1" destOrd="0" presId="urn:microsoft.com/office/officeart/2005/8/layout/list1"/>
    <dgm:cxn modelId="{3A8D68F1-ED3E-4625-A881-81A2A422F1EF}" type="presParOf" srcId="{F7852E6D-692D-44E3-99F8-630DEBBDB009}" destId="{E6CA9DD6-A56E-4130-96F4-BE21E3486494}" srcOrd="17" destOrd="0" presId="urn:microsoft.com/office/officeart/2005/8/layout/list1"/>
    <dgm:cxn modelId="{5D02EC6D-F418-4C81-BABA-2CA674E29D15}" type="presParOf" srcId="{F7852E6D-692D-44E3-99F8-630DEBBDB009}" destId="{209303B2-C34B-4874-9216-100886615827}" srcOrd="18" destOrd="0" presId="urn:microsoft.com/office/officeart/2005/8/layout/list1"/>
    <dgm:cxn modelId="{71AB7680-8F89-4A40-A205-0AFB299F43CD}" type="presParOf" srcId="{F7852E6D-692D-44E3-99F8-630DEBBDB009}" destId="{C406BA3C-3E6B-4EA7-863D-233CD3FDDE0C}" srcOrd="19" destOrd="0" presId="urn:microsoft.com/office/officeart/2005/8/layout/list1"/>
    <dgm:cxn modelId="{88F5E4FE-FF05-454A-B213-6381B8FE5164}" type="presParOf" srcId="{F7852E6D-692D-44E3-99F8-630DEBBDB009}" destId="{41E834DB-2D5A-4C43-8F89-E6E4E536C37B}" srcOrd="20" destOrd="0" presId="urn:microsoft.com/office/officeart/2005/8/layout/list1"/>
    <dgm:cxn modelId="{8CAEC6C8-079A-4363-BE72-7628541D686D}" type="presParOf" srcId="{41E834DB-2D5A-4C43-8F89-E6E4E536C37B}" destId="{A348C6C3-12F3-41CF-9260-01D0A2009B55}" srcOrd="0" destOrd="0" presId="urn:microsoft.com/office/officeart/2005/8/layout/list1"/>
    <dgm:cxn modelId="{12B5EA57-4E12-40D0-9980-4162FAC04320}" type="presParOf" srcId="{41E834DB-2D5A-4C43-8F89-E6E4E536C37B}" destId="{18D203D0-13DB-4813-85F5-85B4C9795872}" srcOrd="1" destOrd="0" presId="urn:microsoft.com/office/officeart/2005/8/layout/list1"/>
    <dgm:cxn modelId="{072F30CA-4526-4E83-BF7E-954ACB0A6BF4}" type="presParOf" srcId="{F7852E6D-692D-44E3-99F8-630DEBBDB009}" destId="{5A7C623B-67C0-4EA9-A359-A75149EA987E}" srcOrd="21" destOrd="0" presId="urn:microsoft.com/office/officeart/2005/8/layout/list1"/>
    <dgm:cxn modelId="{B43F4ED5-0858-4F19-9A0D-4846C5FDF16F}" type="presParOf" srcId="{F7852E6D-692D-44E3-99F8-630DEBBDB009}" destId="{76D16714-4017-4D50-B16E-8B66CB740285}" srcOrd="22" destOrd="0" presId="urn:microsoft.com/office/officeart/2005/8/layout/list1"/>
    <dgm:cxn modelId="{0AFAEF25-1E6F-434E-B5AE-DDA935FF8B2C}" type="presParOf" srcId="{F7852E6D-692D-44E3-99F8-630DEBBDB009}" destId="{F9425CA1-A783-471C-9841-FDF385AEF239}" srcOrd="23" destOrd="0" presId="urn:microsoft.com/office/officeart/2005/8/layout/list1"/>
    <dgm:cxn modelId="{7CCB5ADD-E556-45E2-937C-4DCEBFB84684}" type="presParOf" srcId="{F7852E6D-692D-44E3-99F8-630DEBBDB009}" destId="{090045F9-6BE2-4A1D-84DA-AD79CB68614A}" srcOrd="24" destOrd="0" presId="urn:microsoft.com/office/officeart/2005/8/layout/list1"/>
    <dgm:cxn modelId="{6C263445-861E-4758-BDFE-28981B38094E}" type="presParOf" srcId="{090045F9-6BE2-4A1D-84DA-AD79CB68614A}" destId="{6286EAB8-3C33-440D-A99B-FF5DCB8F1F83}" srcOrd="0" destOrd="0" presId="urn:microsoft.com/office/officeart/2005/8/layout/list1"/>
    <dgm:cxn modelId="{58E67BB4-CD77-4C8B-9977-C38FA70051E6}" type="presParOf" srcId="{090045F9-6BE2-4A1D-84DA-AD79CB68614A}" destId="{A601F59C-9B98-40BD-B813-4652E35DF75B}" srcOrd="1" destOrd="0" presId="urn:microsoft.com/office/officeart/2005/8/layout/list1"/>
    <dgm:cxn modelId="{B42D8756-8B7D-4546-913F-62BDDFC3D9FB}" type="presParOf" srcId="{F7852E6D-692D-44E3-99F8-630DEBBDB009}" destId="{A27E1196-282E-4EEB-A8B0-098E70DF16CD}" srcOrd="25" destOrd="0" presId="urn:microsoft.com/office/officeart/2005/8/layout/list1"/>
    <dgm:cxn modelId="{842E838B-1519-425D-8DC1-B12F90F877AE}" type="presParOf" srcId="{F7852E6D-692D-44E3-99F8-630DEBBDB009}" destId="{4DFA45BD-C23E-4732-A410-0F1E81E58E19}" srcOrd="26" destOrd="0" presId="urn:microsoft.com/office/officeart/2005/8/layout/list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0E7D534-95BE-48C7-95B2-F633C343F112}" type="doc">
      <dgm:prSet loTypeId="urn:microsoft.com/office/officeart/2005/8/layout/matrix1" loCatId="matrix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04A7A3E2-D1E2-4324-B231-990FEF806A80}">
      <dgm:prSet phldrT="[Текст]"/>
      <dgm:spPr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2700000" scaled="1"/>
          <a:tileRect/>
        </a:gradFill>
      </dgm:spPr>
      <dgm:t>
        <a:bodyPr/>
        <a:lstStyle/>
        <a:p>
          <a:r>
            <a:rPr lang="uk-UA" b="1" dirty="0">
              <a:latin typeface="Times New Roman" panose="02020603050405020304" pitchFamily="18" charset="0"/>
              <a:cs typeface="Times New Roman" panose="02020603050405020304" pitchFamily="18" charset="0"/>
            </a:rPr>
            <a:t>Слідчі (розшукові) дії за формою процесуального рішення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58C204-3CFE-4BA6-BD37-17CCFB6A0824}" type="parTrans" cxnId="{404FF59E-E324-47EF-8D6C-92885DE22197}">
      <dgm:prSet/>
      <dgm:spPr/>
      <dgm:t>
        <a:bodyPr/>
        <a:lstStyle/>
        <a:p>
          <a:endParaRPr lang="ru-RU"/>
        </a:p>
      </dgm:t>
    </dgm:pt>
    <dgm:pt modelId="{58F8D2F7-9086-4542-86B3-A85515B36F8F}" type="sibTrans" cxnId="{404FF59E-E324-47EF-8D6C-92885DE22197}">
      <dgm:prSet/>
      <dgm:spPr/>
      <dgm:t>
        <a:bodyPr/>
        <a:lstStyle/>
        <a:p>
          <a:endParaRPr lang="ru-RU"/>
        </a:p>
      </dgm:t>
    </dgm:pt>
    <dgm:pt modelId="{57387DEF-A57E-4A12-ACF8-18EA07C285A8}">
      <dgm:prSet phldrT="[Текст]" custT="1"/>
      <dgm:spPr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2700000" scaled="1"/>
          <a:tileRect/>
        </a:gradFill>
      </dgm:spPr>
      <dgm:t>
        <a:bodyPr/>
        <a:lstStyle/>
        <a:p>
          <a:pPr algn="l"/>
          <a:r>
            <a:rPr lang="uk-UA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постановою слідчого, прокурора</a:t>
          </a:r>
          <a:br>
            <a:rPr lang="uk-UA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br>
            <a:rPr lang="uk-UA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21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(допит чи впізнання у режимі відеоконференції під час досудового розслідування, проведення експертизи)</a:t>
          </a:r>
          <a:endParaRPr lang="ru-RU" sz="21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CF037A-9C5C-47D6-971F-2D76FF10E27A}" type="parTrans" cxnId="{B12ED44F-0478-46E6-BBB2-C9C2E066B5C8}">
      <dgm:prSet/>
      <dgm:spPr/>
      <dgm:t>
        <a:bodyPr/>
        <a:lstStyle/>
        <a:p>
          <a:endParaRPr lang="ru-RU"/>
        </a:p>
      </dgm:t>
    </dgm:pt>
    <dgm:pt modelId="{4EA38842-4C64-48E8-AA59-78EE723520F7}" type="sibTrans" cxnId="{B12ED44F-0478-46E6-BBB2-C9C2E066B5C8}">
      <dgm:prSet/>
      <dgm:spPr/>
      <dgm:t>
        <a:bodyPr/>
        <a:lstStyle/>
        <a:p>
          <a:endParaRPr lang="ru-RU"/>
        </a:p>
      </dgm:t>
    </dgm:pt>
    <dgm:pt modelId="{5A21E451-E5BB-44DB-94F4-3EFF69A129FD}">
      <dgm:prSet phldrT="[Текст]" phldr="1"/>
      <dgm:spPr/>
      <dgm:t>
        <a:bodyPr/>
        <a:lstStyle/>
        <a:p>
          <a:endParaRPr lang="ru-RU" dirty="0"/>
        </a:p>
      </dgm:t>
    </dgm:pt>
    <dgm:pt modelId="{C31138BF-CBC2-48B1-B511-55327E924B1F}" type="parTrans" cxnId="{D6F17D24-D6DD-4960-A7D4-4242FF26C292}">
      <dgm:prSet/>
      <dgm:spPr/>
      <dgm:t>
        <a:bodyPr/>
        <a:lstStyle/>
        <a:p>
          <a:endParaRPr lang="ru-RU"/>
        </a:p>
      </dgm:t>
    </dgm:pt>
    <dgm:pt modelId="{E5652177-76FE-4A19-9871-3FC5FAC806C1}" type="sibTrans" cxnId="{D6F17D24-D6DD-4960-A7D4-4242FF26C292}">
      <dgm:prSet/>
      <dgm:spPr/>
      <dgm:t>
        <a:bodyPr/>
        <a:lstStyle/>
        <a:p>
          <a:endParaRPr lang="ru-RU"/>
        </a:p>
      </dgm:t>
    </dgm:pt>
    <dgm:pt modelId="{1B86D2ED-ABF3-430C-AA01-E207E20B928D}">
      <dgm:prSet phldrT="[Текст]" phldr="1"/>
      <dgm:spPr/>
      <dgm:t>
        <a:bodyPr/>
        <a:lstStyle/>
        <a:p>
          <a:endParaRPr lang="ru-RU"/>
        </a:p>
      </dgm:t>
    </dgm:pt>
    <dgm:pt modelId="{9259424F-ED05-44B5-A96A-A32782A06EBA}" type="parTrans" cxnId="{E15780B4-2344-4787-AC94-46A408446006}">
      <dgm:prSet/>
      <dgm:spPr/>
      <dgm:t>
        <a:bodyPr/>
        <a:lstStyle/>
        <a:p>
          <a:endParaRPr lang="ru-RU"/>
        </a:p>
      </dgm:t>
    </dgm:pt>
    <dgm:pt modelId="{854C8B62-4E39-46D5-BA0E-7A22D20A014F}" type="sibTrans" cxnId="{E15780B4-2344-4787-AC94-46A408446006}">
      <dgm:prSet/>
      <dgm:spPr/>
      <dgm:t>
        <a:bodyPr/>
        <a:lstStyle/>
        <a:p>
          <a:endParaRPr lang="ru-RU"/>
        </a:p>
      </dgm:t>
    </dgm:pt>
    <dgm:pt modelId="{CFFAAFEE-A4DC-4173-93CA-4C55DC18CF3F}">
      <dgm:prSet phldrT="[Текст]" phldr="1"/>
      <dgm:spPr/>
      <dgm:t>
        <a:bodyPr/>
        <a:lstStyle/>
        <a:p>
          <a:endParaRPr lang="ru-RU"/>
        </a:p>
      </dgm:t>
    </dgm:pt>
    <dgm:pt modelId="{341B1013-E848-42E0-A1EE-257112EA2B4E}" type="parTrans" cxnId="{ACD47EE2-52E1-4AEA-8E43-530C26823289}">
      <dgm:prSet/>
      <dgm:spPr/>
      <dgm:t>
        <a:bodyPr/>
        <a:lstStyle/>
        <a:p>
          <a:endParaRPr lang="ru-RU"/>
        </a:p>
      </dgm:t>
    </dgm:pt>
    <dgm:pt modelId="{C7EFB837-0ABD-4125-97CA-EA034D4A9E7C}" type="sibTrans" cxnId="{ACD47EE2-52E1-4AEA-8E43-530C26823289}">
      <dgm:prSet/>
      <dgm:spPr/>
      <dgm:t>
        <a:bodyPr/>
        <a:lstStyle/>
        <a:p>
          <a:endParaRPr lang="ru-RU"/>
        </a:p>
      </dgm:t>
    </dgm:pt>
    <dgm:pt modelId="{BBEDE03D-6B42-4CCD-86D1-16E75B1CB9E4}">
      <dgm:prSet custT="1"/>
      <dgm:spPr>
        <a:gradFill flip="none" rotWithShape="1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8100000" scaled="1"/>
          <a:tileRect/>
        </a:gradFill>
      </dgm:spPr>
      <dgm:t>
        <a:bodyPr/>
        <a:lstStyle/>
        <a:p>
          <a:pPr algn="r"/>
          <a:r>
            <a:rPr lang="uk-UA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постановою прокурора</a:t>
          </a:r>
        </a:p>
        <a:p>
          <a:pPr algn="r"/>
          <a:br>
            <a:rPr lang="uk-UA" sz="21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21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21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uk-UA" sz="2100" dirty="0" err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освідування</a:t>
          </a:r>
          <a:r>
            <a:rPr lang="uk-UA" sz="21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особи; огляд трупа, пов’язаний з ексгумацією)</a:t>
          </a:r>
          <a:endParaRPr lang="ru-RU" sz="21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50267F-9234-415B-BA40-A944B04FE3C5}" type="parTrans" cxnId="{7530D75C-500B-4255-B317-701D83FA6FD4}">
      <dgm:prSet/>
      <dgm:spPr/>
      <dgm:t>
        <a:bodyPr/>
        <a:lstStyle/>
        <a:p>
          <a:endParaRPr lang="ru-RU"/>
        </a:p>
      </dgm:t>
    </dgm:pt>
    <dgm:pt modelId="{58E63027-F4B3-4B6B-870D-68B96CD8FB13}" type="sibTrans" cxnId="{7530D75C-500B-4255-B317-701D83FA6FD4}">
      <dgm:prSet/>
      <dgm:spPr/>
      <dgm:t>
        <a:bodyPr/>
        <a:lstStyle/>
        <a:p>
          <a:endParaRPr lang="ru-RU"/>
        </a:p>
      </dgm:t>
    </dgm:pt>
    <dgm:pt modelId="{BCB1223C-17C8-489A-9D68-2FE3BC58356F}">
      <dgm:prSet custT="1"/>
      <dgm:spPr>
        <a:solidFill>
          <a:srgbClr val="CADCEE"/>
        </a:solidFill>
      </dgm:spPr>
      <dgm:t>
        <a:bodyPr/>
        <a:lstStyle/>
        <a:p>
          <a:pPr algn="l"/>
          <a:r>
            <a:rPr lang="uk-UA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ухвалою слідчого судді </a:t>
          </a:r>
        </a:p>
        <a:p>
          <a:pPr algn="l"/>
          <a:br>
            <a:rPr lang="uk-UA" sz="21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21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(огляд і обшук житла чи іншого володіння особи; слідчий експеримент, що проводиться у житлі чи іншому володінні особи)</a:t>
          </a:r>
          <a:endParaRPr lang="ru-RU" sz="21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EA1BBC-5CF7-4A82-A561-692AE40703C9}" type="parTrans" cxnId="{0439CFAE-CBE1-4636-95E3-C3E96EFB703A}">
      <dgm:prSet/>
      <dgm:spPr/>
      <dgm:t>
        <a:bodyPr/>
        <a:lstStyle/>
        <a:p>
          <a:endParaRPr lang="ru-RU"/>
        </a:p>
      </dgm:t>
    </dgm:pt>
    <dgm:pt modelId="{4D9ED373-32E7-4A7A-AC4B-FA51218429CD}" type="sibTrans" cxnId="{0439CFAE-CBE1-4636-95E3-C3E96EFB703A}">
      <dgm:prSet/>
      <dgm:spPr/>
      <dgm:t>
        <a:bodyPr/>
        <a:lstStyle/>
        <a:p>
          <a:endParaRPr lang="ru-RU"/>
        </a:p>
      </dgm:t>
    </dgm:pt>
    <dgm:pt modelId="{EFAF727B-CB28-465E-981E-61C3A7001EB4}">
      <dgm:prSet custT="1"/>
      <dgm:spPr>
        <a:gradFill flip="none" rotWithShape="1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13500000" scaled="1"/>
          <a:tileRect/>
        </a:gradFill>
      </dgm:spPr>
      <dgm:t>
        <a:bodyPr/>
        <a:lstStyle/>
        <a:p>
          <a:pPr algn="r"/>
          <a:r>
            <a:rPr lang="uk-UA" sz="24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 попереднього процесуального рішення </a:t>
          </a:r>
        </a:p>
        <a:p>
          <a:pPr algn="r"/>
          <a:br>
            <a:rPr lang="uk-UA" sz="21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21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(допит (виняток, допит у режимі відеоконференції); пред’явлення впізнання; огляд, крім винятків визначених КПК)</a:t>
          </a:r>
          <a:endParaRPr lang="ru-RU" sz="21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DB0AF4-1F82-4BCD-ABB8-6CF30578C1A0}" type="parTrans" cxnId="{459F51D8-347C-4808-BA0F-9DAE9EE63356}">
      <dgm:prSet/>
      <dgm:spPr/>
      <dgm:t>
        <a:bodyPr/>
        <a:lstStyle/>
        <a:p>
          <a:endParaRPr lang="ru-RU"/>
        </a:p>
      </dgm:t>
    </dgm:pt>
    <dgm:pt modelId="{1BACE746-0A0D-4BFA-9E4F-48C4A8F67E35}" type="sibTrans" cxnId="{459F51D8-347C-4808-BA0F-9DAE9EE63356}">
      <dgm:prSet/>
      <dgm:spPr/>
      <dgm:t>
        <a:bodyPr/>
        <a:lstStyle/>
        <a:p>
          <a:endParaRPr lang="ru-RU"/>
        </a:p>
      </dgm:t>
    </dgm:pt>
    <dgm:pt modelId="{A066B630-D25F-4C5D-AB61-D6645A0790F5}" type="pres">
      <dgm:prSet presAssocID="{20E7D534-95BE-48C7-95B2-F633C343F112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334EAAE-AEEE-48C0-918A-B7681F87AE98}" type="pres">
      <dgm:prSet presAssocID="{20E7D534-95BE-48C7-95B2-F633C343F112}" presName="matrix" presStyleCnt="0"/>
      <dgm:spPr/>
    </dgm:pt>
    <dgm:pt modelId="{287CA4CE-FF44-438A-8E92-1DDDE2A0C0BE}" type="pres">
      <dgm:prSet presAssocID="{20E7D534-95BE-48C7-95B2-F633C343F112}" presName="tile1" presStyleLbl="node1" presStyleIdx="0" presStyleCnt="4"/>
      <dgm:spPr/>
    </dgm:pt>
    <dgm:pt modelId="{7D678417-793A-42C2-9240-59284255C170}" type="pres">
      <dgm:prSet presAssocID="{20E7D534-95BE-48C7-95B2-F633C343F11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26C0C11A-5976-4641-BC0D-3266F8A6C9E3}" type="pres">
      <dgm:prSet presAssocID="{20E7D534-95BE-48C7-95B2-F633C343F112}" presName="tile2" presStyleLbl="node1" presStyleIdx="1" presStyleCnt="4" custLinFactNeighborY="-1405"/>
      <dgm:spPr/>
    </dgm:pt>
    <dgm:pt modelId="{1564BE1D-8FD8-4194-B5A4-0109928E1FE8}" type="pres">
      <dgm:prSet presAssocID="{20E7D534-95BE-48C7-95B2-F633C343F11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FA6130B1-2AA5-473D-8EB9-23C4A7AC29DB}" type="pres">
      <dgm:prSet presAssocID="{20E7D534-95BE-48C7-95B2-F633C343F112}" presName="tile3" presStyleLbl="node1" presStyleIdx="2" presStyleCnt="4" custLinFactNeighborY="3279"/>
      <dgm:spPr/>
    </dgm:pt>
    <dgm:pt modelId="{F85F8E26-6A06-4766-97EC-8709BC95DA1A}" type="pres">
      <dgm:prSet presAssocID="{20E7D534-95BE-48C7-95B2-F633C343F11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DEF8C060-4203-40C4-8311-48E59AAD985F}" type="pres">
      <dgm:prSet presAssocID="{20E7D534-95BE-48C7-95B2-F633C343F112}" presName="tile4" presStyleLbl="node1" presStyleIdx="3" presStyleCnt="4" custLinFactNeighborY="1405"/>
      <dgm:spPr/>
    </dgm:pt>
    <dgm:pt modelId="{48633E30-C661-451E-8F26-5D23B59EDA09}" type="pres">
      <dgm:prSet presAssocID="{20E7D534-95BE-48C7-95B2-F633C343F11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CF327C70-1097-44D6-8CBF-B953DAB6FAA5}" type="pres">
      <dgm:prSet presAssocID="{20E7D534-95BE-48C7-95B2-F633C343F112}" presName="centerTile" presStyleLbl="fgShp" presStyleIdx="0" presStyleCnt="1" custScaleX="136126" custScaleY="97494">
        <dgm:presLayoutVars>
          <dgm:chMax val="0"/>
          <dgm:chPref val="0"/>
        </dgm:presLayoutVars>
      </dgm:prSet>
      <dgm:spPr/>
    </dgm:pt>
  </dgm:ptLst>
  <dgm:cxnLst>
    <dgm:cxn modelId="{F2F55604-B8CC-4DE2-A5F5-9153A28A7E68}" type="presOf" srcId="{EFAF727B-CB28-465E-981E-61C3A7001EB4}" destId="{48633E30-C661-451E-8F26-5D23B59EDA09}" srcOrd="1" destOrd="0" presId="urn:microsoft.com/office/officeart/2005/8/layout/matrix1"/>
    <dgm:cxn modelId="{D6F17D24-D6DD-4960-A7D4-4242FF26C292}" srcId="{20E7D534-95BE-48C7-95B2-F633C343F112}" destId="{5A21E451-E5BB-44DB-94F4-3EFF69A129FD}" srcOrd="1" destOrd="0" parTransId="{C31138BF-CBC2-48B1-B511-55327E924B1F}" sibTransId="{E5652177-76FE-4A19-9871-3FC5FAC806C1}"/>
    <dgm:cxn modelId="{7530D75C-500B-4255-B317-701D83FA6FD4}" srcId="{04A7A3E2-D1E2-4324-B231-990FEF806A80}" destId="{BBEDE03D-6B42-4CCD-86D1-16E75B1CB9E4}" srcOrd="1" destOrd="0" parTransId="{3750267F-9234-415B-BA40-A944B04FE3C5}" sibTransId="{58E63027-F4B3-4B6B-870D-68B96CD8FB13}"/>
    <dgm:cxn modelId="{65BBA942-67E1-4C50-B4E2-38D7560961A7}" type="presOf" srcId="{BBEDE03D-6B42-4CCD-86D1-16E75B1CB9E4}" destId="{1564BE1D-8FD8-4194-B5A4-0109928E1FE8}" srcOrd="1" destOrd="0" presId="urn:microsoft.com/office/officeart/2005/8/layout/matrix1"/>
    <dgm:cxn modelId="{A0F69043-7893-48F9-B349-BCFD38ED764B}" type="presOf" srcId="{57387DEF-A57E-4A12-ACF8-18EA07C285A8}" destId="{7D678417-793A-42C2-9240-59284255C170}" srcOrd="1" destOrd="0" presId="urn:microsoft.com/office/officeart/2005/8/layout/matrix1"/>
    <dgm:cxn modelId="{3587E66B-9D49-42DF-9A3A-CC92D423BAA0}" type="presOf" srcId="{BCB1223C-17C8-489A-9D68-2FE3BC58356F}" destId="{F85F8E26-6A06-4766-97EC-8709BC95DA1A}" srcOrd="1" destOrd="0" presId="urn:microsoft.com/office/officeart/2005/8/layout/matrix1"/>
    <dgm:cxn modelId="{2DD8AB6F-C9B5-482A-AAB3-07DA732DF5D3}" type="presOf" srcId="{EFAF727B-CB28-465E-981E-61C3A7001EB4}" destId="{DEF8C060-4203-40C4-8311-48E59AAD985F}" srcOrd="0" destOrd="0" presId="urn:microsoft.com/office/officeart/2005/8/layout/matrix1"/>
    <dgm:cxn modelId="{B12ED44F-0478-46E6-BBB2-C9C2E066B5C8}" srcId="{04A7A3E2-D1E2-4324-B231-990FEF806A80}" destId="{57387DEF-A57E-4A12-ACF8-18EA07C285A8}" srcOrd="0" destOrd="0" parTransId="{9FCF037A-9C5C-47D6-971F-2D76FF10E27A}" sibTransId="{4EA38842-4C64-48E8-AA59-78EE723520F7}"/>
    <dgm:cxn modelId="{B1F75377-C499-4334-B8AD-427E07BB2EEB}" type="presOf" srcId="{BCB1223C-17C8-489A-9D68-2FE3BC58356F}" destId="{FA6130B1-2AA5-473D-8EB9-23C4A7AC29DB}" srcOrd="0" destOrd="0" presId="urn:microsoft.com/office/officeart/2005/8/layout/matrix1"/>
    <dgm:cxn modelId="{4894497F-1AB3-4A1F-8CA4-83D0B6391303}" type="presOf" srcId="{BBEDE03D-6B42-4CCD-86D1-16E75B1CB9E4}" destId="{26C0C11A-5976-4641-BC0D-3266F8A6C9E3}" srcOrd="0" destOrd="0" presId="urn:microsoft.com/office/officeart/2005/8/layout/matrix1"/>
    <dgm:cxn modelId="{404FF59E-E324-47EF-8D6C-92885DE22197}" srcId="{20E7D534-95BE-48C7-95B2-F633C343F112}" destId="{04A7A3E2-D1E2-4324-B231-990FEF806A80}" srcOrd="0" destOrd="0" parTransId="{DF58C204-3CFE-4BA6-BD37-17CCFB6A0824}" sibTransId="{58F8D2F7-9086-4542-86B3-A85515B36F8F}"/>
    <dgm:cxn modelId="{7C8F04A9-7DEA-4BA6-8C89-3197BF89FFDB}" type="presOf" srcId="{20E7D534-95BE-48C7-95B2-F633C343F112}" destId="{A066B630-D25F-4C5D-AB61-D6645A0790F5}" srcOrd="0" destOrd="0" presId="urn:microsoft.com/office/officeart/2005/8/layout/matrix1"/>
    <dgm:cxn modelId="{0439CFAE-CBE1-4636-95E3-C3E96EFB703A}" srcId="{04A7A3E2-D1E2-4324-B231-990FEF806A80}" destId="{BCB1223C-17C8-489A-9D68-2FE3BC58356F}" srcOrd="2" destOrd="0" parTransId="{0CEA1BBC-5CF7-4A82-A561-692AE40703C9}" sibTransId="{4D9ED373-32E7-4A7A-AC4B-FA51218429CD}"/>
    <dgm:cxn modelId="{E15780B4-2344-4787-AC94-46A408446006}" srcId="{5A21E451-E5BB-44DB-94F4-3EFF69A129FD}" destId="{1B86D2ED-ABF3-430C-AA01-E207E20B928D}" srcOrd="0" destOrd="0" parTransId="{9259424F-ED05-44B5-A96A-A32782A06EBA}" sibTransId="{854C8B62-4E39-46D5-BA0E-7A22D20A014F}"/>
    <dgm:cxn modelId="{9F9F79BA-C0A6-4F20-B480-E474FEE82B65}" type="presOf" srcId="{04A7A3E2-D1E2-4324-B231-990FEF806A80}" destId="{CF327C70-1097-44D6-8CBF-B953DAB6FAA5}" srcOrd="0" destOrd="0" presId="urn:microsoft.com/office/officeart/2005/8/layout/matrix1"/>
    <dgm:cxn modelId="{459F51D8-347C-4808-BA0F-9DAE9EE63356}" srcId="{04A7A3E2-D1E2-4324-B231-990FEF806A80}" destId="{EFAF727B-CB28-465E-981E-61C3A7001EB4}" srcOrd="3" destOrd="0" parTransId="{F6DB0AF4-1F82-4BCD-ABB8-6CF30578C1A0}" sibTransId="{1BACE746-0A0D-4BFA-9E4F-48C4A8F67E35}"/>
    <dgm:cxn modelId="{ACD47EE2-52E1-4AEA-8E43-530C26823289}" srcId="{5A21E451-E5BB-44DB-94F4-3EFF69A129FD}" destId="{CFFAAFEE-A4DC-4173-93CA-4C55DC18CF3F}" srcOrd="1" destOrd="0" parTransId="{341B1013-E848-42E0-A1EE-257112EA2B4E}" sibTransId="{C7EFB837-0ABD-4125-97CA-EA034D4A9E7C}"/>
    <dgm:cxn modelId="{ACA099E5-FE27-44EE-91C4-7171C0A76EA7}" type="presOf" srcId="{57387DEF-A57E-4A12-ACF8-18EA07C285A8}" destId="{287CA4CE-FF44-438A-8E92-1DDDE2A0C0BE}" srcOrd="0" destOrd="0" presId="urn:microsoft.com/office/officeart/2005/8/layout/matrix1"/>
    <dgm:cxn modelId="{B9FD6416-AF2F-48D1-B4D8-D027F4E26088}" type="presParOf" srcId="{A066B630-D25F-4C5D-AB61-D6645A0790F5}" destId="{3334EAAE-AEEE-48C0-918A-B7681F87AE98}" srcOrd="0" destOrd="0" presId="urn:microsoft.com/office/officeart/2005/8/layout/matrix1"/>
    <dgm:cxn modelId="{8883F274-CFD2-4C2A-B6B2-6FC621CE1A75}" type="presParOf" srcId="{3334EAAE-AEEE-48C0-918A-B7681F87AE98}" destId="{287CA4CE-FF44-438A-8E92-1DDDE2A0C0BE}" srcOrd="0" destOrd="0" presId="urn:microsoft.com/office/officeart/2005/8/layout/matrix1"/>
    <dgm:cxn modelId="{9EFF0087-EAD9-4867-8D69-6FDA9818B1C8}" type="presParOf" srcId="{3334EAAE-AEEE-48C0-918A-B7681F87AE98}" destId="{7D678417-793A-42C2-9240-59284255C170}" srcOrd="1" destOrd="0" presId="urn:microsoft.com/office/officeart/2005/8/layout/matrix1"/>
    <dgm:cxn modelId="{1710122D-35B4-44B7-B271-B5336CD350B8}" type="presParOf" srcId="{3334EAAE-AEEE-48C0-918A-B7681F87AE98}" destId="{26C0C11A-5976-4641-BC0D-3266F8A6C9E3}" srcOrd="2" destOrd="0" presId="urn:microsoft.com/office/officeart/2005/8/layout/matrix1"/>
    <dgm:cxn modelId="{165571C1-CE37-4E8F-A20E-7B74A27A6E3C}" type="presParOf" srcId="{3334EAAE-AEEE-48C0-918A-B7681F87AE98}" destId="{1564BE1D-8FD8-4194-B5A4-0109928E1FE8}" srcOrd="3" destOrd="0" presId="urn:microsoft.com/office/officeart/2005/8/layout/matrix1"/>
    <dgm:cxn modelId="{B39EBBCE-D19D-4EDD-97C9-8E6AC2579ED9}" type="presParOf" srcId="{3334EAAE-AEEE-48C0-918A-B7681F87AE98}" destId="{FA6130B1-2AA5-473D-8EB9-23C4A7AC29DB}" srcOrd="4" destOrd="0" presId="urn:microsoft.com/office/officeart/2005/8/layout/matrix1"/>
    <dgm:cxn modelId="{FE25EBED-0804-487C-8BD3-1AEE14B7946D}" type="presParOf" srcId="{3334EAAE-AEEE-48C0-918A-B7681F87AE98}" destId="{F85F8E26-6A06-4766-97EC-8709BC95DA1A}" srcOrd="5" destOrd="0" presId="urn:microsoft.com/office/officeart/2005/8/layout/matrix1"/>
    <dgm:cxn modelId="{09B17536-B0CD-40FC-BD07-AA0144CCD375}" type="presParOf" srcId="{3334EAAE-AEEE-48C0-918A-B7681F87AE98}" destId="{DEF8C060-4203-40C4-8311-48E59AAD985F}" srcOrd="6" destOrd="0" presId="urn:microsoft.com/office/officeart/2005/8/layout/matrix1"/>
    <dgm:cxn modelId="{0E94D92E-89A5-4350-B596-30ECC4D2E967}" type="presParOf" srcId="{3334EAAE-AEEE-48C0-918A-B7681F87AE98}" destId="{48633E30-C661-451E-8F26-5D23B59EDA09}" srcOrd="7" destOrd="0" presId="urn:microsoft.com/office/officeart/2005/8/layout/matrix1"/>
    <dgm:cxn modelId="{C2088AE2-D0B1-457B-8718-91C28915FEE4}" type="presParOf" srcId="{A066B630-D25F-4C5D-AB61-D6645A0790F5}" destId="{CF327C70-1097-44D6-8CBF-B953DAB6FAA5}" srcOrd="1" destOrd="0" presId="urn:microsoft.com/office/officeart/2005/8/layout/matrix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AE37F7D-E835-42CF-B738-C46C95DF9163}" type="doc">
      <dgm:prSet loTypeId="urn:microsoft.com/office/officeart/2005/8/layout/hierarchy1" loCatId="hierarchy" qsTypeId="urn:microsoft.com/office/officeart/2005/8/quickstyle/3d7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A8C24A64-FAFB-43A7-92DD-84FF71FD8360}">
      <dgm:prSet phldrT="[Текст]" custT="1"/>
      <dgm:spPr/>
      <dgm:t>
        <a:bodyPr/>
        <a:lstStyle/>
        <a:p>
          <a:r>
            <a:rPr lang="uk-UA" sz="3600" b="1" dirty="0">
              <a:latin typeface="Times New Roman" panose="02020603050405020304" pitchFamily="18" charset="0"/>
              <a:cs typeface="Times New Roman" panose="02020603050405020304" pitchFamily="18" charset="0"/>
            </a:rPr>
            <a:t>Слідчі (розшукові) дії за імперативністю проведення та повторністю</a:t>
          </a:r>
          <a:endParaRPr lang="ru-RU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D17324-83DB-47F5-9A9D-DD44957BEA48}" type="parTrans" cxnId="{22FCA79B-5FCD-4BF9-95DD-DAEB76551C29}">
      <dgm:prSet/>
      <dgm:spPr/>
      <dgm:t>
        <a:bodyPr/>
        <a:lstStyle/>
        <a:p>
          <a:endParaRPr lang="ru-RU"/>
        </a:p>
      </dgm:t>
    </dgm:pt>
    <dgm:pt modelId="{BBB345C7-AFF6-4A95-8757-72F245A84F03}" type="sibTrans" cxnId="{22FCA79B-5FCD-4BF9-95DD-DAEB76551C29}">
      <dgm:prSet/>
      <dgm:spPr/>
      <dgm:t>
        <a:bodyPr/>
        <a:lstStyle/>
        <a:p>
          <a:endParaRPr lang="ru-RU"/>
        </a:p>
      </dgm:t>
    </dgm:pt>
    <dgm:pt modelId="{BE33EED3-0C48-414E-B308-CA57002BE981}">
      <dgm:prSet phldrT="[Текст]"/>
      <dgm:spPr/>
      <dgm:t>
        <a:bodyPr/>
        <a:lstStyle/>
        <a:p>
          <a:r>
            <a:rPr lang="uk-UA" b="1" dirty="0">
              <a:latin typeface="Times New Roman" panose="02020603050405020304" pitchFamily="18" charset="0"/>
              <a:cs typeface="Times New Roman" panose="02020603050405020304" pitchFamily="18" charset="0"/>
            </a:rPr>
            <a:t>Невідкладні та інші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54286E-8EA2-4181-B470-D5285C6BD8CE}" type="parTrans" cxnId="{ED64F490-DD0A-4E04-BE36-F8577DC3CFA7}">
      <dgm:prSet/>
      <dgm:spPr/>
      <dgm:t>
        <a:bodyPr/>
        <a:lstStyle/>
        <a:p>
          <a:endParaRPr lang="ru-RU"/>
        </a:p>
      </dgm:t>
    </dgm:pt>
    <dgm:pt modelId="{A17E9012-6959-4062-9BCD-1FAC63C2235E}" type="sibTrans" cxnId="{ED64F490-DD0A-4E04-BE36-F8577DC3CFA7}">
      <dgm:prSet/>
      <dgm:spPr/>
      <dgm:t>
        <a:bodyPr/>
        <a:lstStyle/>
        <a:p>
          <a:endParaRPr lang="ru-RU"/>
        </a:p>
      </dgm:t>
    </dgm:pt>
    <dgm:pt modelId="{EC96B83C-3188-414D-983B-BED8BFC7E96E}">
      <dgm:prSet phldrT="[Текст]"/>
      <dgm:spPr/>
      <dgm:t>
        <a:bodyPr/>
        <a:lstStyle/>
        <a:p>
          <a:r>
            <a:rPr lang="uk-UA" b="1" dirty="0">
              <a:latin typeface="Times New Roman" panose="02020603050405020304" pitchFamily="18" charset="0"/>
              <a:cs typeface="Times New Roman" panose="02020603050405020304" pitchFamily="18" charset="0"/>
            </a:rPr>
            <a:t>Основні та додаткові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B075C2-30D9-43B3-9A8D-7942CF67D78D}" type="parTrans" cxnId="{20E2DAD0-0C8F-413B-8676-5846A9E056AF}">
      <dgm:prSet/>
      <dgm:spPr/>
      <dgm:t>
        <a:bodyPr/>
        <a:lstStyle/>
        <a:p>
          <a:endParaRPr lang="ru-RU"/>
        </a:p>
      </dgm:t>
    </dgm:pt>
    <dgm:pt modelId="{04D5EDDA-721D-4D3C-A8EF-D292E0108F12}" type="sibTrans" cxnId="{20E2DAD0-0C8F-413B-8676-5846A9E056AF}">
      <dgm:prSet/>
      <dgm:spPr/>
      <dgm:t>
        <a:bodyPr/>
        <a:lstStyle/>
        <a:p>
          <a:endParaRPr lang="ru-RU"/>
        </a:p>
      </dgm:t>
    </dgm:pt>
    <dgm:pt modelId="{4B81642B-1BDC-4041-BC3C-63FBB1F9430B}">
      <dgm:prSet phldrT="[Текст]"/>
      <dgm:spPr/>
      <dgm:t>
        <a:bodyPr/>
        <a:lstStyle/>
        <a:p>
          <a:r>
            <a:rPr lang="uk-UA" b="1" dirty="0">
              <a:latin typeface="Times New Roman" panose="02020603050405020304" pitchFamily="18" charset="0"/>
              <a:cs typeface="Times New Roman" panose="02020603050405020304" pitchFamily="18" charset="0"/>
            </a:rPr>
            <a:t>Первинні та повторні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6ED673-EEFB-4F8D-BBB4-708884C3C059}" type="parTrans" cxnId="{810155D3-1A8B-46E3-9EC6-57986512E2F3}">
      <dgm:prSet/>
      <dgm:spPr/>
      <dgm:t>
        <a:bodyPr/>
        <a:lstStyle/>
        <a:p>
          <a:endParaRPr lang="ru-RU"/>
        </a:p>
      </dgm:t>
    </dgm:pt>
    <dgm:pt modelId="{48B9DA8B-A3F6-4951-B75E-6881011A026A}" type="sibTrans" cxnId="{810155D3-1A8B-46E3-9EC6-57986512E2F3}">
      <dgm:prSet/>
      <dgm:spPr/>
      <dgm:t>
        <a:bodyPr/>
        <a:lstStyle/>
        <a:p>
          <a:endParaRPr lang="ru-RU"/>
        </a:p>
      </dgm:t>
    </dgm:pt>
    <dgm:pt modelId="{8D2829BD-AF85-4873-A2C6-B4D61179B254}">
      <dgm:prSet phldrT="[Текст]"/>
      <dgm:spPr/>
      <dgm:t>
        <a:bodyPr/>
        <a:lstStyle/>
        <a:p>
          <a:r>
            <a:rPr lang="uk-UA" b="1" dirty="0">
              <a:latin typeface="Times New Roman" panose="02020603050405020304" pitchFamily="18" charset="0"/>
              <a:cs typeface="Times New Roman" panose="02020603050405020304" pitchFamily="18" charset="0"/>
            </a:rPr>
            <a:t>Обов’язкові та не обов’язкові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5D5B60-E4F0-45AE-8943-66C94AA3AA06}" type="parTrans" cxnId="{D1888868-EF9F-4577-A667-199E44EDA667}">
      <dgm:prSet/>
      <dgm:spPr/>
      <dgm:t>
        <a:bodyPr/>
        <a:lstStyle/>
        <a:p>
          <a:endParaRPr lang="ru-RU"/>
        </a:p>
      </dgm:t>
    </dgm:pt>
    <dgm:pt modelId="{D7395ADB-9FF6-48FC-A176-641E03DCE879}" type="sibTrans" cxnId="{D1888868-EF9F-4577-A667-199E44EDA667}">
      <dgm:prSet/>
      <dgm:spPr/>
      <dgm:t>
        <a:bodyPr/>
        <a:lstStyle/>
        <a:p>
          <a:endParaRPr lang="ru-RU"/>
        </a:p>
      </dgm:t>
    </dgm:pt>
    <dgm:pt modelId="{CE5BBFD5-0210-46F5-B2F7-A4E24FB4A040}" type="pres">
      <dgm:prSet presAssocID="{EAE37F7D-E835-42CF-B738-C46C95DF916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563A911-6F4A-4795-AA01-58852E17CD76}" type="pres">
      <dgm:prSet presAssocID="{A8C24A64-FAFB-43A7-92DD-84FF71FD8360}" presName="hierRoot1" presStyleCnt="0"/>
      <dgm:spPr/>
    </dgm:pt>
    <dgm:pt modelId="{F4CBAF16-0FB7-423D-9F98-CB4908EA2E6B}" type="pres">
      <dgm:prSet presAssocID="{A8C24A64-FAFB-43A7-92DD-84FF71FD8360}" presName="composite" presStyleCnt="0"/>
      <dgm:spPr/>
    </dgm:pt>
    <dgm:pt modelId="{5136ED47-1DC3-4A56-B951-C4D396983CE5}" type="pres">
      <dgm:prSet presAssocID="{A8C24A64-FAFB-43A7-92DD-84FF71FD8360}" presName="background" presStyleLbl="node0" presStyleIdx="0" presStyleCnt="1"/>
      <dgm:spPr/>
    </dgm:pt>
    <dgm:pt modelId="{9EB833C3-A0EF-4629-9C32-E43737490A37}" type="pres">
      <dgm:prSet presAssocID="{A8C24A64-FAFB-43A7-92DD-84FF71FD8360}" presName="text" presStyleLbl="fgAcc0" presStyleIdx="0" presStyleCnt="1" custScaleX="437622" custLinFactNeighborX="-1713" custLinFactNeighborY="-45344">
        <dgm:presLayoutVars>
          <dgm:chPref val="3"/>
        </dgm:presLayoutVars>
      </dgm:prSet>
      <dgm:spPr/>
    </dgm:pt>
    <dgm:pt modelId="{1A9D6006-C6B3-44AA-8727-01DF1D48D66C}" type="pres">
      <dgm:prSet presAssocID="{A8C24A64-FAFB-43A7-92DD-84FF71FD8360}" presName="hierChild2" presStyleCnt="0"/>
      <dgm:spPr/>
    </dgm:pt>
    <dgm:pt modelId="{0F0996F4-44CA-4A0C-9844-73EBAB91FAA1}" type="pres">
      <dgm:prSet presAssocID="{C054286E-8EA2-4181-B470-D5285C6BD8CE}" presName="Name10" presStyleLbl="parChTrans1D2" presStyleIdx="0" presStyleCnt="2"/>
      <dgm:spPr/>
    </dgm:pt>
    <dgm:pt modelId="{644C0FD1-2951-40FB-A476-06053A18FD25}" type="pres">
      <dgm:prSet presAssocID="{BE33EED3-0C48-414E-B308-CA57002BE981}" presName="hierRoot2" presStyleCnt="0"/>
      <dgm:spPr/>
    </dgm:pt>
    <dgm:pt modelId="{450DD96B-A1DB-4349-9CDB-D0D2A5BE2D44}" type="pres">
      <dgm:prSet presAssocID="{BE33EED3-0C48-414E-B308-CA57002BE981}" presName="composite2" presStyleCnt="0"/>
      <dgm:spPr/>
    </dgm:pt>
    <dgm:pt modelId="{FA9F33F3-020F-4BA3-9905-8DFA5930CB2D}" type="pres">
      <dgm:prSet presAssocID="{BE33EED3-0C48-414E-B308-CA57002BE981}" presName="background2" presStyleLbl="node2" presStyleIdx="0" presStyleCnt="2"/>
      <dgm:spPr/>
    </dgm:pt>
    <dgm:pt modelId="{CC8200F9-4570-4782-9C41-AC326BA7C126}" type="pres">
      <dgm:prSet presAssocID="{BE33EED3-0C48-414E-B308-CA57002BE981}" presName="text2" presStyleLbl="fgAcc2" presStyleIdx="0" presStyleCnt="2">
        <dgm:presLayoutVars>
          <dgm:chPref val="3"/>
        </dgm:presLayoutVars>
      </dgm:prSet>
      <dgm:spPr/>
    </dgm:pt>
    <dgm:pt modelId="{5167A746-B260-488D-B3EC-4FEB221012E5}" type="pres">
      <dgm:prSet presAssocID="{BE33EED3-0C48-414E-B308-CA57002BE981}" presName="hierChild3" presStyleCnt="0"/>
      <dgm:spPr/>
    </dgm:pt>
    <dgm:pt modelId="{2654543C-F946-4DEC-B2FD-64B9E5BAFBDC}" type="pres">
      <dgm:prSet presAssocID="{D8B075C2-30D9-43B3-9A8D-7942CF67D78D}" presName="Name17" presStyleLbl="parChTrans1D3" presStyleIdx="0" presStyleCnt="2"/>
      <dgm:spPr/>
    </dgm:pt>
    <dgm:pt modelId="{39C39FDE-EE6C-4ED7-9693-C37E7D168D56}" type="pres">
      <dgm:prSet presAssocID="{EC96B83C-3188-414D-983B-BED8BFC7E96E}" presName="hierRoot3" presStyleCnt="0"/>
      <dgm:spPr/>
    </dgm:pt>
    <dgm:pt modelId="{B679AD6D-8ACD-43A8-8493-68E77E4AABE3}" type="pres">
      <dgm:prSet presAssocID="{EC96B83C-3188-414D-983B-BED8BFC7E96E}" presName="composite3" presStyleCnt="0"/>
      <dgm:spPr/>
    </dgm:pt>
    <dgm:pt modelId="{FC3E0B54-6649-4D00-ABB0-4F99FDBCC2E3}" type="pres">
      <dgm:prSet presAssocID="{EC96B83C-3188-414D-983B-BED8BFC7E96E}" presName="background3" presStyleLbl="node3" presStyleIdx="0" presStyleCnt="2"/>
      <dgm:spPr/>
    </dgm:pt>
    <dgm:pt modelId="{08C49624-C684-487D-A6DD-3846DF4D1686}" type="pres">
      <dgm:prSet presAssocID="{EC96B83C-3188-414D-983B-BED8BFC7E96E}" presName="text3" presStyleLbl="fgAcc3" presStyleIdx="0" presStyleCnt="2">
        <dgm:presLayoutVars>
          <dgm:chPref val="3"/>
        </dgm:presLayoutVars>
      </dgm:prSet>
      <dgm:spPr/>
    </dgm:pt>
    <dgm:pt modelId="{3F31990B-E99F-4823-865C-F9C066770FFB}" type="pres">
      <dgm:prSet presAssocID="{EC96B83C-3188-414D-983B-BED8BFC7E96E}" presName="hierChild4" presStyleCnt="0"/>
      <dgm:spPr/>
    </dgm:pt>
    <dgm:pt modelId="{34209833-57C6-489F-94B7-85170AB98BF7}" type="pres">
      <dgm:prSet presAssocID="{766ED673-EEFB-4F8D-BBB4-708884C3C059}" presName="Name10" presStyleLbl="parChTrans1D2" presStyleIdx="1" presStyleCnt="2"/>
      <dgm:spPr/>
    </dgm:pt>
    <dgm:pt modelId="{E82618A3-2597-43FC-81D5-B54E39AC61F0}" type="pres">
      <dgm:prSet presAssocID="{4B81642B-1BDC-4041-BC3C-63FBB1F9430B}" presName="hierRoot2" presStyleCnt="0"/>
      <dgm:spPr/>
    </dgm:pt>
    <dgm:pt modelId="{15F5EF99-483A-45D9-BACB-C699C3C15241}" type="pres">
      <dgm:prSet presAssocID="{4B81642B-1BDC-4041-BC3C-63FBB1F9430B}" presName="composite2" presStyleCnt="0"/>
      <dgm:spPr/>
    </dgm:pt>
    <dgm:pt modelId="{8ACB909E-542D-473E-8FC2-135F2BE3E96C}" type="pres">
      <dgm:prSet presAssocID="{4B81642B-1BDC-4041-BC3C-63FBB1F9430B}" presName="background2" presStyleLbl="node2" presStyleIdx="1" presStyleCnt="2"/>
      <dgm:spPr/>
    </dgm:pt>
    <dgm:pt modelId="{6D77D7FD-2B9A-4F64-BE89-C8A0D8662EB5}" type="pres">
      <dgm:prSet presAssocID="{4B81642B-1BDC-4041-BC3C-63FBB1F9430B}" presName="text2" presStyleLbl="fgAcc2" presStyleIdx="1" presStyleCnt="2">
        <dgm:presLayoutVars>
          <dgm:chPref val="3"/>
        </dgm:presLayoutVars>
      </dgm:prSet>
      <dgm:spPr/>
    </dgm:pt>
    <dgm:pt modelId="{B8313111-BFE6-42AF-9529-CCEED7291D4B}" type="pres">
      <dgm:prSet presAssocID="{4B81642B-1BDC-4041-BC3C-63FBB1F9430B}" presName="hierChild3" presStyleCnt="0"/>
      <dgm:spPr/>
    </dgm:pt>
    <dgm:pt modelId="{348AB1AC-1907-45CD-8625-D24C61A1A8E9}" type="pres">
      <dgm:prSet presAssocID="{9D5D5B60-E4F0-45AE-8943-66C94AA3AA06}" presName="Name17" presStyleLbl="parChTrans1D3" presStyleIdx="1" presStyleCnt="2"/>
      <dgm:spPr/>
    </dgm:pt>
    <dgm:pt modelId="{64B8C686-7CC5-4CA7-A63B-54A0CD25AE1D}" type="pres">
      <dgm:prSet presAssocID="{8D2829BD-AF85-4873-A2C6-B4D61179B254}" presName="hierRoot3" presStyleCnt="0"/>
      <dgm:spPr/>
    </dgm:pt>
    <dgm:pt modelId="{CBA318C3-BACE-4A63-ADCD-CFE445961D18}" type="pres">
      <dgm:prSet presAssocID="{8D2829BD-AF85-4873-A2C6-B4D61179B254}" presName="composite3" presStyleCnt="0"/>
      <dgm:spPr/>
    </dgm:pt>
    <dgm:pt modelId="{1CFCD9A0-903C-4DD6-8F15-CD40AA944A32}" type="pres">
      <dgm:prSet presAssocID="{8D2829BD-AF85-4873-A2C6-B4D61179B254}" presName="background3" presStyleLbl="node3" presStyleIdx="1" presStyleCnt="2"/>
      <dgm:spPr/>
    </dgm:pt>
    <dgm:pt modelId="{21E4C0C6-4F87-4FC6-8111-7737A18DAF13}" type="pres">
      <dgm:prSet presAssocID="{8D2829BD-AF85-4873-A2C6-B4D61179B254}" presName="text3" presStyleLbl="fgAcc3" presStyleIdx="1" presStyleCnt="2">
        <dgm:presLayoutVars>
          <dgm:chPref val="3"/>
        </dgm:presLayoutVars>
      </dgm:prSet>
      <dgm:spPr/>
    </dgm:pt>
    <dgm:pt modelId="{0D08D2E1-E458-48D9-964F-F85DFF206020}" type="pres">
      <dgm:prSet presAssocID="{8D2829BD-AF85-4873-A2C6-B4D61179B254}" presName="hierChild4" presStyleCnt="0"/>
      <dgm:spPr/>
    </dgm:pt>
  </dgm:ptLst>
  <dgm:cxnLst>
    <dgm:cxn modelId="{F0F3D21D-C92C-4E70-99FA-D098C73C1608}" type="presOf" srcId="{C054286E-8EA2-4181-B470-D5285C6BD8CE}" destId="{0F0996F4-44CA-4A0C-9844-73EBAB91FAA1}" srcOrd="0" destOrd="0" presId="urn:microsoft.com/office/officeart/2005/8/layout/hierarchy1"/>
    <dgm:cxn modelId="{C4845D28-0D92-4D9B-ABB1-A3A15F03FD6A}" type="presOf" srcId="{766ED673-EEFB-4F8D-BBB4-708884C3C059}" destId="{34209833-57C6-489F-94B7-85170AB98BF7}" srcOrd="0" destOrd="0" presId="urn:microsoft.com/office/officeart/2005/8/layout/hierarchy1"/>
    <dgm:cxn modelId="{F19FF529-3937-4ADA-980C-8C3F2049CA2E}" type="presOf" srcId="{A8C24A64-FAFB-43A7-92DD-84FF71FD8360}" destId="{9EB833C3-A0EF-4629-9C32-E43737490A37}" srcOrd="0" destOrd="0" presId="urn:microsoft.com/office/officeart/2005/8/layout/hierarchy1"/>
    <dgm:cxn modelId="{9E9AAD41-50B3-4709-9BFC-38BF3298FFA1}" type="presOf" srcId="{EC96B83C-3188-414D-983B-BED8BFC7E96E}" destId="{08C49624-C684-487D-A6DD-3846DF4D1686}" srcOrd="0" destOrd="0" presId="urn:microsoft.com/office/officeart/2005/8/layout/hierarchy1"/>
    <dgm:cxn modelId="{634BBD66-9660-4665-B3D8-F7EF4BB8966B}" type="presOf" srcId="{9D5D5B60-E4F0-45AE-8943-66C94AA3AA06}" destId="{348AB1AC-1907-45CD-8625-D24C61A1A8E9}" srcOrd="0" destOrd="0" presId="urn:microsoft.com/office/officeart/2005/8/layout/hierarchy1"/>
    <dgm:cxn modelId="{EFE7BA47-FA7B-4BF4-A429-00743FCEB2ED}" type="presOf" srcId="{4B81642B-1BDC-4041-BC3C-63FBB1F9430B}" destId="{6D77D7FD-2B9A-4F64-BE89-C8A0D8662EB5}" srcOrd="0" destOrd="0" presId="urn:microsoft.com/office/officeart/2005/8/layout/hierarchy1"/>
    <dgm:cxn modelId="{C1A1D347-77C5-47A8-AF1C-A9466E011B26}" type="presOf" srcId="{8D2829BD-AF85-4873-A2C6-B4D61179B254}" destId="{21E4C0C6-4F87-4FC6-8111-7737A18DAF13}" srcOrd="0" destOrd="0" presId="urn:microsoft.com/office/officeart/2005/8/layout/hierarchy1"/>
    <dgm:cxn modelId="{D1888868-EF9F-4577-A667-199E44EDA667}" srcId="{4B81642B-1BDC-4041-BC3C-63FBB1F9430B}" destId="{8D2829BD-AF85-4873-A2C6-B4D61179B254}" srcOrd="0" destOrd="0" parTransId="{9D5D5B60-E4F0-45AE-8943-66C94AA3AA06}" sibTransId="{D7395ADB-9FF6-48FC-A176-641E03DCE879}"/>
    <dgm:cxn modelId="{ED64F490-DD0A-4E04-BE36-F8577DC3CFA7}" srcId="{A8C24A64-FAFB-43A7-92DD-84FF71FD8360}" destId="{BE33EED3-0C48-414E-B308-CA57002BE981}" srcOrd="0" destOrd="0" parTransId="{C054286E-8EA2-4181-B470-D5285C6BD8CE}" sibTransId="{A17E9012-6959-4062-9BCD-1FAC63C2235E}"/>
    <dgm:cxn modelId="{110F8E95-E934-4970-AA44-3DDB0CAC9ECC}" type="presOf" srcId="{D8B075C2-30D9-43B3-9A8D-7942CF67D78D}" destId="{2654543C-F946-4DEC-B2FD-64B9E5BAFBDC}" srcOrd="0" destOrd="0" presId="urn:microsoft.com/office/officeart/2005/8/layout/hierarchy1"/>
    <dgm:cxn modelId="{22FCA79B-5FCD-4BF9-95DD-DAEB76551C29}" srcId="{EAE37F7D-E835-42CF-B738-C46C95DF9163}" destId="{A8C24A64-FAFB-43A7-92DD-84FF71FD8360}" srcOrd="0" destOrd="0" parTransId="{BCD17324-83DB-47F5-9A9D-DD44957BEA48}" sibTransId="{BBB345C7-AFF6-4A95-8757-72F245A84F03}"/>
    <dgm:cxn modelId="{F69283A8-3AC7-4EE5-922B-02A72E66D594}" type="presOf" srcId="{BE33EED3-0C48-414E-B308-CA57002BE981}" destId="{CC8200F9-4570-4782-9C41-AC326BA7C126}" srcOrd="0" destOrd="0" presId="urn:microsoft.com/office/officeart/2005/8/layout/hierarchy1"/>
    <dgm:cxn modelId="{0E9B5EC6-6CA5-41FA-9E42-4148C994F42B}" type="presOf" srcId="{EAE37F7D-E835-42CF-B738-C46C95DF9163}" destId="{CE5BBFD5-0210-46F5-B2F7-A4E24FB4A040}" srcOrd="0" destOrd="0" presId="urn:microsoft.com/office/officeart/2005/8/layout/hierarchy1"/>
    <dgm:cxn modelId="{20E2DAD0-0C8F-413B-8676-5846A9E056AF}" srcId="{BE33EED3-0C48-414E-B308-CA57002BE981}" destId="{EC96B83C-3188-414D-983B-BED8BFC7E96E}" srcOrd="0" destOrd="0" parTransId="{D8B075C2-30D9-43B3-9A8D-7942CF67D78D}" sibTransId="{04D5EDDA-721D-4D3C-A8EF-D292E0108F12}"/>
    <dgm:cxn modelId="{810155D3-1A8B-46E3-9EC6-57986512E2F3}" srcId="{A8C24A64-FAFB-43A7-92DD-84FF71FD8360}" destId="{4B81642B-1BDC-4041-BC3C-63FBB1F9430B}" srcOrd="1" destOrd="0" parTransId="{766ED673-EEFB-4F8D-BBB4-708884C3C059}" sibTransId="{48B9DA8B-A3F6-4951-B75E-6881011A026A}"/>
    <dgm:cxn modelId="{BBD02A3D-9B0B-42F0-80E6-A7D26DB21377}" type="presParOf" srcId="{CE5BBFD5-0210-46F5-B2F7-A4E24FB4A040}" destId="{F563A911-6F4A-4795-AA01-58852E17CD76}" srcOrd="0" destOrd="0" presId="urn:microsoft.com/office/officeart/2005/8/layout/hierarchy1"/>
    <dgm:cxn modelId="{9C4BE4F8-3E04-4D68-874B-8E0BE5E8CE90}" type="presParOf" srcId="{F563A911-6F4A-4795-AA01-58852E17CD76}" destId="{F4CBAF16-0FB7-423D-9F98-CB4908EA2E6B}" srcOrd="0" destOrd="0" presId="urn:microsoft.com/office/officeart/2005/8/layout/hierarchy1"/>
    <dgm:cxn modelId="{441E5C2C-6304-4F16-A149-797F30729E23}" type="presParOf" srcId="{F4CBAF16-0FB7-423D-9F98-CB4908EA2E6B}" destId="{5136ED47-1DC3-4A56-B951-C4D396983CE5}" srcOrd="0" destOrd="0" presId="urn:microsoft.com/office/officeart/2005/8/layout/hierarchy1"/>
    <dgm:cxn modelId="{C7E242BE-DD51-427C-962B-0A0F43FD73C2}" type="presParOf" srcId="{F4CBAF16-0FB7-423D-9F98-CB4908EA2E6B}" destId="{9EB833C3-A0EF-4629-9C32-E43737490A37}" srcOrd="1" destOrd="0" presId="urn:microsoft.com/office/officeart/2005/8/layout/hierarchy1"/>
    <dgm:cxn modelId="{807302D4-05F2-46C1-B41E-3FF454C95CD0}" type="presParOf" srcId="{F563A911-6F4A-4795-AA01-58852E17CD76}" destId="{1A9D6006-C6B3-44AA-8727-01DF1D48D66C}" srcOrd="1" destOrd="0" presId="urn:microsoft.com/office/officeart/2005/8/layout/hierarchy1"/>
    <dgm:cxn modelId="{6C6CA51E-6D8B-49B4-8AD0-B2F50D74649A}" type="presParOf" srcId="{1A9D6006-C6B3-44AA-8727-01DF1D48D66C}" destId="{0F0996F4-44CA-4A0C-9844-73EBAB91FAA1}" srcOrd="0" destOrd="0" presId="urn:microsoft.com/office/officeart/2005/8/layout/hierarchy1"/>
    <dgm:cxn modelId="{5EBBA909-4A63-442C-956A-E8FB71E32D1C}" type="presParOf" srcId="{1A9D6006-C6B3-44AA-8727-01DF1D48D66C}" destId="{644C0FD1-2951-40FB-A476-06053A18FD25}" srcOrd="1" destOrd="0" presId="urn:microsoft.com/office/officeart/2005/8/layout/hierarchy1"/>
    <dgm:cxn modelId="{1A90DAC3-7D9F-436C-8126-9241A365267C}" type="presParOf" srcId="{644C0FD1-2951-40FB-A476-06053A18FD25}" destId="{450DD96B-A1DB-4349-9CDB-D0D2A5BE2D44}" srcOrd="0" destOrd="0" presId="urn:microsoft.com/office/officeart/2005/8/layout/hierarchy1"/>
    <dgm:cxn modelId="{5AB4F3F5-D310-4511-AB02-FD1312AE5A60}" type="presParOf" srcId="{450DD96B-A1DB-4349-9CDB-D0D2A5BE2D44}" destId="{FA9F33F3-020F-4BA3-9905-8DFA5930CB2D}" srcOrd="0" destOrd="0" presId="urn:microsoft.com/office/officeart/2005/8/layout/hierarchy1"/>
    <dgm:cxn modelId="{E34DE739-9336-4A5B-9CCE-0A17C504234C}" type="presParOf" srcId="{450DD96B-A1DB-4349-9CDB-D0D2A5BE2D44}" destId="{CC8200F9-4570-4782-9C41-AC326BA7C126}" srcOrd="1" destOrd="0" presId="urn:microsoft.com/office/officeart/2005/8/layout/hierarchy1"/>
    <dgm:cxn modelId="{83D45AE7-D9F1-4F4F-A940-FEE22A5B70B7}" type="presParOf" srcId="{644C0FD1-2951-40FB-A476-06053A18FD25}" destId="{5167A746-B260-488D-B3EC-4FEB221012E5}" srcOrd="1" destOrd="0" presId="urn:microsoft.com/office/officeart/2005/8/layout/hierarchy1"/>
    <dgm:cxn modelId="{4A400F78-D334-4D8D-94C8-397965013793}" type="presParOf" srcId="{5167A746-B260-488D-B3EC-4FEB221012E5}" destId="{2654543C-F946-4DEC-B2FD-64B9E5BAFBDC}" srcOrd="0" destOrd="0" presId="urn:microsoft.com/office/officeart/2005/8/layout/hierarchy1"/>
    <dgm:cxn modelId="{EE4EACF7-5DB6-40C0-B394-0B96A31E4FA7}" type="presParOf" srcId="{5167A746-B260-488D-B3EC-4FEB221012E5}" destId="{39C39FDE-EE6C-4ED7-9693-C37E7D168D56}" srcOrd="1" destOrd="0" presId="urn:microsoft.com/office/officeart/2005/8/layout/hierarchy1"/>
    <dgm:cxn modelId="{94B5BAE1-E576-40DA-8A57-FE0C0DE6D32A}" type="presParOf" srcId="{39C39FDE-EE6C-4ED7-9693-C37E7D168D56}" destId="{B679AD6D-8ACD-43A8-8493-68E77E4AABE3}" srcOrd="0" destOrd="0" presId="urn:microsoft.com/office/officeart/2005/8/layout/hierarchy1"/>
    <dgm:cxn modelId="{FD6B9519-D714-44C0-8926-EE922E66B15A}" type="presParOf" srcId="{B679AD6D-8ACD-43A8-8493-68E77E4AABE3}" destId="{FC3E0B54-6649-4D00-ABB0-4F99FDBCC2E3}" srcOrd="0" destOrd="0" presId="urn:microsoft.com/office/officeart/2005/8/layout/hierarchy1"/>
    <dgm:cxn modelId="{9079E78E-73AC-4D32-A96E-5A8DA9C0E770}" type="presParOf" srcId="{B679AD6D-8ACD-43A8-8493-68E77E4AABE3}" destId="{08C49624-C684-487D-A6DD-3846DF4D1686}" srcOrd="1" destOrd="0" presId="urn:microsoft.com/office/officeart/2005/8/layout/hierarchy1"/>
    <dgm:cxn modelId="{77DC482F-85E2-41B1-B97A-E5603951FE6F}" type="presParOf" srcId="{39C39FDE-EE6C-4ED7-9693-C37E7D168D56}" destId="{3F31990B-E99F-4823-865C-F9C066770FFB}" srcOrd="1" destOrd="0" presId="urn:microsoft.com/office/officeart/2005/8/layout/hierarchy1"/>
    <dgm:cxn modelId="{605C255D-40E0-482D-8189-6E7E9563B6AB}" type="presParOf" srcId="{1A9D6006-C6B3-44AA-8727-01DF1D48D66C}" destId="{34209833-57C6-489F-94B7-85170AB98BF7}" srcOrd="2" destOrd="0" presId="urn:microsoft.com/office/officeart/2005/8/layout/hierarchy1"/>
    <dgm:cxn modelId="{96DFF5B5-D8AA-4515-BAC1-32FD9036E926}" type="presParOf" srcId="{1A9D6006-C6B3-44AA-8727-01DF1D48D66C}" destId="{E82618A3-2597-43FC-81D5-B54E39AC61F0}" srcOrd="3" destOrd="0" presId="urn:microsoft.com/office/officeart/2005/8/layout/hierarchy1"/>
    <dgm:cxn modelId="{1E73AF32-CE66-4163-AF0B-C4C6AF90B9E9}" type="presParOf" srcId="{E82618A3-2597-43FC-81D5-B54E39AC61F0}" destId="{15F5EF99-483A-45D9-BACB-C699C3C15241}" srcOrd="0" destOrd="0" presId="urn:microsoft.com/office/officeart/2005/8/layout/hierarchy1"/>
    <dgm:cxn modelId="{CFCE5DE7-CA46-43CE-8FBA-C3521257F1AC}" type="presParOf" srcId="{15F5EF99-483A-45D9-BACB-C699C3C15241}" destId="{8ACB909E-542D-473E-8FC2-135F2BE3E96C}" srcOrd="0" destOrd="0" presId="urn:microsoft.com/office/officeart/2005/8/layout/hierarchy1"/>
    <dgm:cxn modelId="{75076EEA-DAB1-4F05-AB0A-6C20E0BAA114}" type="presParOf" srcId="{15F5EF99-483A-45D9-BACB-C699C3C15241}" destId="{6D77D7FD-2B9A-4F64-BE89-C8A0D8662EB5}" srcOrd="1" destOrd="0" presId="urn:microsoft.com/office/officeart/2005/8/layout/hierarchy1"/>
    <dgm:cxn modelId="{B542603A-C55C-46B4-9743-8E8104D370E3}" type="presParOf" srcId="{E82618A3-2597-43FC-81D5-B54E39AC61F0}" destId="{B8313111-BFE6-42AF-9529-CCEED7291D4B}" srcOrd="1" destOrd="0" presId="urn:microsoft.com/office/officeart/2005/8/layout/hierarchy1"/>
    <dgm:cxn modelId="{F41D6904-1192-4186-B990-BC0A6D204174}" type="presParOf" srcId="{B8313111-BFE6-42AF-9529-CCEED7291D4B}" destId="{348AB1AC-1907-45CD-8625-D24C61A1A8E9}" srcOrd="0" destOrd="0" presId="urn:microsoft.com/office/officeart/2005/8/layout/hierarchy1"/>
    <dgm:cxn modelId="{708D7F2F-ED21-4D2E-965C-55B071A5AAA8}" type="presParOf" srcId="{B8313111-BFE6-42AF-9529-CCEED7291D4B}" destId="{64B8C686-7CC5-4CA7-A63B-54A0CD25AE1D}" srcOrd="1" destOrd="0" presId="urn:microsoft.com/office/officeart/2005/8/layout/hierarchy1"/>
    <dgm:cxn modelId="{DE3D0706-A3C1-42D4-967E-945937BA2AFC}" type="presParOf" srcId="{64B8C686-7CC5-4CA7-A63B-54A0CD25AE1D}" destId="{CBA318C3-BACE-4A63-ADCD-CFE445961D18}" srcOrd="0" destOrd="0" presId="urn:microsoft.com/office/officeart/2005/8/layout/hierarchy1"/>
    <dgm:cxn modelId="{526CEBD3-4CD4-45CC-A6D4-4F08333B1625}" type="presParOf" srcId="{CBA318C3-BACE-4A63-ADCD-CFE445961D18}" destId="{1CFCD9A0-903C-4DD6-8F15-CD40AA944A32}" srcOrd="0" destOrd="0" presId="urn:microsoft.com/office/officeart/2005/8/layout/hierarchy1"/>
    <dgm:cxn modelId="{8DEF3F8C-FCA3-4888-8F13-752A38604B18}" type="presParOf" srcId="{CBA318C3-BACE-4A63-ADCD-CFE445961D18}" destId="{21E4C0C6-4F87-4FC6-8111-7737A18DAF13}" srcOrd="1" destOrd="0" presId="urn:microsoft.com/office/officeart/2005/8/layout/hierarchy1"/>
    <dgm:cxn modelId="{E41C7F31-621B-4EB5-BA1A-539944B70E07}" type="presParOf" srcId="{64B8C686-7CC5-4CA7-A63B-54A0CD25AE1D}" destId="{0D08D2E1-E458-48D9-964F-F85DFF20602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FCA375D-A60C-4ADE-9DDB-22376C3EDF44}" type="doc">
      <dgm:prSet loTypeId="urn:microsoft.com/office/officeart/2005/8/layout/venn1" loCatId="relationship" qsTypeId="urn:microsoft.com/office/officeart/2005/8/quickstyle/3d2" qsCatId="3D" csTypeId="urn:microsoft.com/office/officeart/2005/8/colors/accent2_4" csCatId="accent2" phldr="1"/>
      <dgm:spPr/>
    </dgm:pt>
    <dgm:pt modelId="{D03CB83F-DC0B-445B-BCD7-17D24F6653FF}">
      <dgm:prSet phldrT="[Текст]" custT="1"/>
      <dgm:spPr/>
      <dgm:t>
        <a:bodyPr/>
        <a:lstStyle/>
        <a:p>
          <a:r>
            <a:rPr lang="uk-UA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Змішані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4D09EF-B6FB-43D3-896A-68D8A1A790BB}" type="parTrans" cxnId="{F5E151C4-A82B-44C7-A9B8-9D22A5580EE0}">
      <dgm:prSet/>
      <dgm:spPr/>
      <dgm:t>
        <a:bodyPr/>
        <a:lstStyle/>
        <a:p>
          <a:endParaRPr lang="ru-RU"/>
        </a:p>
      </dgm:t>
    </dgm:pt>
    <dgm:pt modelId="{6497B2BD-906A-487F-BEA7-96696ACAD249}" type="sibTrans" cxnId="{F5E151C4-A82B-44C7-A9B8-9D22A5580EE0}">
      <dgm:prSet/>
      <dgm:spPr/>
      <dgm:t>
        <a:bodyPr/>
        <a:lstStyle/>
        <a:p>
          <a:endParaRPr lang="ru-RU"/>
        </a:p>
      </dgm:t>
    </dgm:pt>
    <dgm:pt modelId="{74968C97-EB20-4FD1-BCE0-E7D8010A901A}">
      <dgm:prSet phldrT="[Текст]" custT="1"/>
      <dgm:spPr/>
      <dgm:t>
        <a:bodyPr/>
        <a:lstStyle/>
        <a:p>
          <a:r>
            <a:rPr lang="uk-UA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Невербальні</a:t>
          </a:r>
          <a:endParaRPr lang="ru-RU" sz="2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B07490-B8CB-4620-BFD8-68BABC65A170}" type="parTrans" cxnId="{74FF2765-01A0-4649-989C-5AA8000A4064}">
      <dgm:prSet/>
      <dgm:spPr/>
      <dgm:t>
        <a:bodyPr/>
        <a:lstStyle/>
        <a:p>
          <a:endParaRPr lang="ru-RU"/>
        </a:p>
      </dgm:t>
    </dgm:pt>
    <dgm:pt modelId="{ED82B562-D777-4261-ACAF-5030E4E0085B}" type="sibTrans" cxnId="{74FF2765-01A0-4649-989C-5AA8000A4064}">
      <dgm:prSet/>
      <dgm:spPr/>
      <dgm:t>
        <a:bodyPr/>
        <a:lstStyle/>
        <a:p>
          <a:endParaRPr lang="ru-RU"/>
        </a:p>
      </dgm:t>
    </dgm:pt>
    <dgm:pt modelId="{EE211CF4-FE8B-428E-B4E1-54FE9F33833E}">
      <dgm:prSet phldrT="[Текст]" custT="1"/>
      <dgm:spPr/>
      <dgm:t>
        <a:bodyPr/>
        <a:lstStyle/>
        <a:p>
          <a:r>
            <a:rPr lang="uk-UA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Вербальні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A749AF-DE61-4785-90FC-FFA3F6E5D7A5}" type="parTrans" cxnId="{E054DF35-9AA5-45EA-B7A2-BBB997BCF738}">
      <dgm:prSet/>
      <dgm:spPr/>
      <dgm:t>
        <a:bodyPr/>
        <a:lstStyle/>
        <a:p>
          <a:endParaRPr lang="ru-RU"/>
        </a:p>
      </dgm:t>
    </dgm:pt>
    <dgm:pt modelId="{2CD45213-25E1-42D6-92F8-FDCDE755DC42}" type="sibTrans" cxnId="{E054DF35-9AA5-45EA-B7A2-BBB997BCF738}">
      <dgm:prSet/>
      <dgm:spPr/>
      <dgm:t>
        <a:bodyPr/>
        <a:lstStyle/>
        <a:p>
          <a:endParaRPr lang="ru-RU"/>
        </a:p>
      </dgm:t>
    </dgm:pt>
    <dgm:pt modelId="{F471EBCD-960B-44DA-8FF0-215D9A2AC8A8}" type="pres">
      <dgm:prSet presAssocID="{7FCA375D-A60C-4ADE-9DDB-22376C3EDF44}" presName="compositeShape" presStyleCnt="0">
        <dgm:presLayoutVars>
          <dgm:chMax val="7"/>
          <dgm:dir/>
          <dgm:resizeHandles val="exact"/>
        </dgm:presLayoutVars>
      </dgm:prSet>
      <dgm:spPr/>
    </dgm:pt>
    <dgm:pt modelId="{C20DB182-3B0F-429B-B628-AE7293FB4D06}" type="pres">
      <dgm:prSet presAssocID="{D03CB83F-DC0B-445B-BCD7-17D24F6653FF}" presName="circ1" presStyleLbl="vennNode1" presStyleIdx="0" presStyleCnt="3" custScaleX="111291" custScaleY="109522" custLinFactNeighborX="3153" custLinFactNeighborY="-25632"/>
      <dgm:spPr/>
    </dgm:pt>
    <dgm:pt modelId="{5C2BB5E6-F2E2-4AE7-8A4F-D2584E2259FB}" type="pres">
      <dgm:prSet presAssocID="{D03CB83F-DC0B-445B-BCD7-17D24F6653F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7C6CA15-8186-4F9C-9842-E2A0ED525CEB}" type="pres">
      <dgm:prSet presAssocID="{74968C97-EB20-4FD1-BCE0-E7D8010A901A}" presName="circ2" presStyleLbl="vennNode1" presStyleIdx="1" presStyleCnt="3" custScaleX="121755" custScaleY="118587" custLinFactNeighborX="45475" custLinFactNeighborY="-19551"/>
      <dgm:spPr/>
    </dgm:pt>
    <dgm:pt modelId="{1B35C8FC-3A94-43F6-A491-C106AD551B1D}" type="pres">
      <dgm:prSet presAssocID="{74968C97-EB20-4FD1-BCE0-E7D8010A901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42CE7A3-7EE4-40D7-817E-F19771B801D4}" type="pres">
      <dgm:prSet presAssocID="{EE211CF4-FE8B-428E-B4E1-54FE9F33833E}" presName="circ3" presStyleLbl="vennNode1" presStyleIdx="2" presStyleCnt="3" custScaleX="114638" custScaleY="116707" custLinFactNeighborX="-43709" custLinFactNeighborY="-19023"/>
      <dgm:spPr/>
    </dgm:pt>
    <dgm:pt modelId="{ADBE4C88-5ED5-4C79-8EFE-C362B3A69A51}" type="pres">
      <dgm:prSet presAssocID="{EE211CF4-FE8B-428E-B4E1-54FE9F33833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6B0B750E-5139-4E1D-A854-83AB6DFDBE4A}" type="presOf" srcId="{74968C97-EB20-4FD1-BCE0-E7D8010A901A}" destId="{B7C6CA15-8186-4F9C-9842-E2A0ED525CEB}" srcOrd="0" destOrd="0" presId="urn:microsoft.com/office/officeart/2005/8/layout/venn1"/>
    <dgm:cxn modelId="{E054DF35-9AA5-45EA-B7A2-BBB997BCF738}" srcId="{7FCA375D-A60C-4ADE-9DDB-22376C3EDF44}" destId="{EE211CF4-FE8B-428E-B4E1-54FE9F33833E}" srcOrd="2" destOrd="0" parTransId="{89A749AF-DE61-4785-90FC-FFA3F6E5D7A5}" sibTransId="{2CD45213-25E1-42D6-92F8-FDCDE755DC42}"/>
    <dgm:cxn modelId="{74FF2765-01A0-4649-989C-5AA8000A4064}" srcId="{7FCA375D-A60C-4ADE-9DDB-22376C3EDF44}" destId="{74968C97-EB20-4FD1-BCE0-E7D8010A901A}" srcOrd="1" destOrd="0" parTransId="{AEB07490-B8CB-4620-BFD8-68BABC65A170}" sibTransId="{ED82B562-D777-4261-ACAF-5030E4E0085B}"/>
    <dgm:cxn modelId="{F3A92047-5DBC-4B9D-BF9D-E8BDE73B16E4}" type="presOf" srcId="{7FCA375D-A60C-4ADE-9DDB-22376C3EDF44}" destId="{F471EBCD-960B-44DA-8FF0-215D9A2AC8A8}" srcOrd="0" destOrd="0" presId="urn:microsoft.com/office/officeart/2005/8/layout/venn1"/>
    <dgm:cxn modelId="{7CB35E47-01BF-4544-92DA-FD7602B9C1E1}" type="presOf" srcId="{74968C97-EB20-4FD1-BCE0-E7D8010A901A}" destId="{1B35C8FC-3A94-43F6-A491-C106AD551B1D}" srcOrd="1" destOrd="0" presId="urn:microsoft.com/office/officeart/2005/8/layout/venn1"/>
    <dgm:cxn modelId="{C539C381-6287-46D5-ABF0-6045C145B536}" type="presOf" srcId="{EE211CF4-FE8B-428E-B4E1-54FE9F33833E}" destId="{B42CE7A3-7EE4-40D7-817E-F19771B801D4}" srcOrd="0" destOrd="0" presId="urn:microsoft.com/office/officeart/2005/8/layout/venn1"/>
    <dgm:cxn modelId="{FDFC3685-71F1-4943-97BA-5BBDF91C436F}" type="presOf" srcId="{D03CB83F-DC0B-445B-BCD7-17D24F6653FF}" destId="{5C2BB5E6-F2E2-4AE7-8A4F-D2584E2259FB}" srcOrd="1" destOrd="0" presId="urn:microsoft.com/office/officeart/2005/8/layout/venn1"/>
    <dgm:cxn modelId="{BEBEEF9C-66D9-444A-B375-809E5BC5BA1F}" type="presOf" srcId="{EE211CF4-FE8B-428E-B4E1-54FE9F33833E}" destId="{ADBE4C88-5ED5-4C79-8EFE-C362B3A69A51}" srcOrd="1" destOrd="0" presId="urn:microsoft.com/office/officeart/2005/8/layout/venn1"/>
    <dgm:cxn modelId="{A29CCDA5-554B-422F-A5C7-7AEB6FC8399E}" type="presOf" srcId="{D03CB83F-DC0B-445B-BCD7-17D24F6653FF}" destId="{C20DB182-3B0F-429B-B628-AE7293FB4D06}" srcOrd="0" destOrd="0" presId="urn:microsoft.com/office/officeart/2005/8/layout/venn1"/>
    <dgm:cxn modelId="{F5E151C4-A82B-44C7-A9B8-9D22A5580EE0}" srcId="{7FCA375D-A60C-4ADE-9DDB-22376C3EDF44}" destId="{D03CB83F-DC0B-445B-BCD7-17D24F6653FF}" srcOrd="0" destOrd="0" parTransId="{A44D09EF-B6FB-43D3-896A-68D8A1A790BB}" sibTransId="{6497B2BD-906A-487F-BEA7-96696ACAD249}"/>
    <dgm:cxn modelId="{DE661B2E-38B3-44C7-A435-7AF70E07BA84}" type="presParOf" srcId="{F471EBCD-960B-44DA-8FF0-215D9A2AC8A8}" destId="{C20DB182-3B0F-429B-B628-AE7293FB4D06}" srcOrd="0" destOrd="0" presId="urn:microsoft.com/office/officeart/2005/8/layout/venn1"/>
    <dgm:cxn modelId="{47E5ACA2-F5B0-403B-B282-F1F21EDD7394}" type="presParOf" srcId="{F471EBCD-960B-44DA-8FF0-215D9A2AC8A8}" destId="{5C2BB5E6-F2E2-4AE7-8A4F-D2584E2259FB}" srcOrd="1" destOrd="0" presId="urn:microsoft.com/office/officeart/2005/8/layout/venn1"/>
    <dgm:cxn modelId="{2131C303-8CE0-4F48-8A3B-355DD65CE5E9}" type="presParOf" srcId="{F471EBCD-960B-44DA-8FF0-215D9A2AC8A8}" destId="{B7C6CA15-8186-4F9C-9842-E2A0ED525CEB}" srcOrd="2" destOrd="0" presId="urn:microsoft.com/office/officeart/2005/8/layout/venn1"/>
    <dgm:cxn modelId="{0640DE29-825D-4A63-8D8E-2AB01ED5FC2B}" type="presParOf" srcId="{F471EBCD-960B-44DA-8FF0-215D9A2AC8A8}" destId="{1B35C8FC-3A94-43F6-A491-C106AD551B1D}" srcOrd="3" destOrd="0" presId="urn:microsoft.com/office/officeart/2005/8/layout/venn1"/>
    <dgm:cxn modelId="{7FED54FB-D4F0-4516-BB86-C1CB3920959D}" type="presParOf" srcId="{F471EBCD-960B-44DA-8FF0-215D9A2AC8A8}" destId="{B42CE7A3-7EE4-40D7-817E-F19771B801D4}" srcOrd="4" destOrd="0" presId="urn:microsoft.com/office/officeart/2005/8/layout/venn1"/>
    <dgm:cxn modelId="{1DD62514-4A0E-46D0-9087-359923F02919}" type="presParOf" srcId="{F471EBCD-960B-44DA-8FF0-215D9A2AC8A8}" destId="{ADBE4C88-5ED5-4C79-8EFE-C362B3A69A5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8E195CE-7042-433E-BA43-2D30DC1E2862}" type="doc">
      <dgm:prSet loTypeId="urn:microsoft.com/office/officeart/2008/layout/RadialCluster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861528EE-36D9-494A-BE0A-C8268A912B27}">
      <dgm:prSet phldrT="[Текст]"/>
      <dgm:spPr>
        <a:gradFill flip="none" rotWithShape="1">
          <a:gsLst>
            <a:gs pos="0">
              <a:srgbClr val="89ADCA">
                <a:tint val="66000"/>
                <a:satMod val="160000"/>
              </a:srgbClr>
            </a:gs>
            <a:gs pos="50000">
              <a:srgbClr val="89ADCA">
                <a:tint val="44500"/>
                <a:satMod val="160000"/>
              </a:srgbClr>
            </a:gs>
            <a:gs pos="100000">
              <a:srgbClr val="89ADCA">
                <a:tint val="23500"/>
                <a:satMod val="160000"/>
              </a:srgbClr>
            </a:gs>
          </a:gsLst>
          <a:lin ang="5400000" scaled="1"/>
          <a:tileRect/>
        </a:gradFill>
        <a:ln>
          <a:solidFill>
            <a:schemeClr val="tx1"/>
          </a:solidFill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</dgm:spPr>
      <dgm:t>
        <a:bodyPr/>
        <a:lstStyle/>
        <a:p>
          <a:r>
            <a:rPr lang="uk-UA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Слідчі (розшукові) дії, що проводяться виключно за постановою прокурора 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758618-3396-4884-807C-280C05375BD6}" type="parTrans" cxnId="{220A59A3-66EC-4641-BC52-C3AB7D4FD9AF}">
      <dgm:prSet/>
      <dgm:spPr/>
      <dgm:t>
        <a:bodyPr/>
        <a:lstStyle/>
        <a:p>
          <a:endParaRPr lang="ru-RU"/>
        </a:p>
      </dgm:t>
    </dgm:pt>
    <dgm:pt modelId="{5B5B68BA-5851-4A54-9C38-387BF096432A}" type="sibTrans" cxnId="{220A59A3-66EC-4641-BC52-C3AB7D4FD9AF}">
      <dgm:prSet/>
      <dgm:spPr/>
      <dgm:t>
        <a:bodyPr/>
        <a:lstStyle/>
        <a:p>
          <a:endParaRPr lang="ru-RU"/>
        </a:p>
      </dgm:t>
    </dgm:pt>
    <dgm:pt modelId="{67D405A3-44CB-4A31-B8C3-DCDC1F297B84}">
      <dgm:prSet phldrT="[Текст]" custT="1"/>
      <dgm:spPr>
        <a:gradFill flip="none" rotWithShape="1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5400000" scaled="1"/>
          <a:tileRect/>
        </a:gradFill>
        <a:ln>
          <a:solidFill>
            <a:schemeClr val="tx1"/>
          </a:solidFill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</dgm:spPr>
      <dgm:t>
        <a:bodyPr/>
        <a:lstStyle/>
        <a:p>
          <a:r>
            <a:rPr lang="uk-UA" sz="2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Освідування особи</a:t>
          </a:r>
          <a:br>
            <a:rPr lang="uk-UA" sz="2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2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(ст. 223, ч. 2 ст. 241 КПК)</a:t>
          </a:r>
          <a:endParaRPr lang="ru-RU" sz="2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F290E1-2D4B-44D4-B98A-C482057BE097}" type="parTrans" cxnId="{A3C0DC48-F000-46B4-9885-8A50E136D33E}">
      <dgm:prSet/>
      <dgm:spPr/>
      <dgm:t>
        <a:bodyPr/>
        <a:lstStyle/>
        <a:p>
          <a:endParaRPr lang="ru-RU"/>
        </a:p>
      </dgm:t>
    </dgm:pt>
    <dgm:pt modelId="{938BA74D-F8F3-41D7-9AAB-15082F229C8D}" type="sibTrans" cxnId="{A3C0DC48-F000-46B4-9885-8A50E136D33E}">
      <dgm:prSet/>
      <dgm:spPr/>
      <dgm:t>
        <a:bodyPr/>
        <a:lstStyle/>
        <a:p>
          <a:endParaRPr lang="ru-RU"/>
        </a:p>
      </dgm:t>
    </dgm:pt>
    <dgm:pt modelId="{4FAAEE1C-DD0E-44C3-815E-2E785E6BDE98}">
      <dgm:prSet phldrT="[Текст]" custT="1"/>
      <dgm:spPr>
        <a:gradFill flip="none" rotWithShape="1">
          <a:gsLst>
            <a:gs pos="0">
              <a:srgbClr val="89ADCA">
                <a:tint val="66000"/>
                <a:satMod val="160000"/>
              </a:srgbClr>
            </a:gs>
            <a:gs pos="50000">
              <a:srgbClr val="89ADCA">
                <a:tint val="44500"/>
                <a:satMod val="160000"/>
              </a:srgbClr>
            </a:gs>
            <a:gs pos="100000">
              <a:srgbClr val="89ADCA">
                <a:tint val="23500"/>
                <a:satMod val="160000"/>
              </a:srgbClr>
            </a:gs>
          </a:gsLst>
          <a:lin ang="5400000" scaled="1"/>
          <a:tileRect/>
        </a:gradFill>
        <a:ln>
          <a:solidFill>
            <a:schemeClr val="tx1"/>
          </a:solidFill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</dgm:spPr>
      <dgm:t>
        <a:bodyPr/>
        <a:lstStyle/>
        <a:p>
          <a:r>
            <a:rPr lang="uk-UA" sz="2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Огляд трупа, пов’язаний з ексгумацією </a:t>
          </a:r>
          <a:br>
            <a:rPr lang="uk-UA" sz="2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2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(ст. 238, ч. 1 ст. 239 КПК).</a:t>
          </a:r>
          <a:endParaRPr lang="ru-RU" sz="2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F0E0B7-2A82-41FB-9567-7542D4D6D277}" type="parTrans" cxnId="{45BE361B-59FD-425F-BEB9-2D706C234A2F}">
      <dgm:prSet/>
      <dgm:spPr/>
      <dgm:t>
        <a:bodyPr/>
        <a:lstStyle/>
        <a:p>
          <a:endParaRPr lang="ru-RU"/>
        </a:p>
      </dgm:t>
    </dgm:pt>
    <dgm:pt modelId="{F3C7713E-28E3-4CD3-A562-349463E0DDC8}" type="sibTrans" cxnId="{45BE361B-59FD-425F-BEB9-2D706C234A2F}">
      <dgm:prSet/>
      <dgm:spPr/>
      <dgm:t>
        <a:bodyPr/>
        <a:lstStyle/>
        <a:p>
          <a:endParaRPr lang="ru-RU"/>
        </a:p>
      </dgm:t>
    </dgm:pt>
    <dgm:pt modelId="{4406F6AB-C35D-4CF5-8D2C-AA6EF4D5E73E}">
      <dgm:prSet phldrT="[Текст]"/>
      <dgm:spPr>
        <a:gradFill flip="none" rotWithShape="1">
          <a:gsLst>
            <a:gs pos="0">
              <a:srgbClr val="89ADCA">
                <a:tint val="66000"/>
                <a:satMod val="160000"/>
              </a:srgbClr>
            </a:gs>
            <a:gs pos="50000">
              <a:srgbClr val="89ADCA">
                <a:tint val="44500"/>
                <a:satMod val="160000"/>
              </a:srgbClr>
            </a:gs>
            <a:gs pos="100000">
              <a:srgbClr val="89ADCA">
                <a:tint val="23500"/>
                <a:satMod val="160000"/>
              </a:srgbClr>
            </a:gs>
          </a:gsLst>
          <a:lin ang="5400000" scaled="1"/>
          <a:tileRect/>
        </a:gradFill>
        <a:ln>
          <a:solidFill>
            <a:schemeClr val="tx1"/>
          </a:solidFill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</dgm:spPr>
      <dgm:t>
        <a:bodyPr/>
        <a:lstStyle/>
        <a:p>
          <a:r>
            <a:rPr lang="uk-UA" dirty="0">
              <a:ln>
                <a:noFill/>
              </a:ln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Окремі негласні слідчі (розшукові) дії (наприклад, контроль за вчиненням злочину (ст. 271 КПК)) </a:t>
          </a:r>
          <a:endParaRPr lang="ru-RU" dirty="0">
            <a:ln>
              <a:noFill/>
            </a:ln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8D1BFE-2909-4F35-9B5D-4780A5ECE0D2}" type="parTrans" cxnId="{73B283A2-F375-4CB0-A815-359F384F9E5C}">
      <dgm:prSet/>
      <dgm:spPr/>
      <dgm:t>
        <a:bodyPr/>
        <a:lstStyle/>
        <a:p>
          <a:endParaRPr lang="ru-RU"/>
        </a:p>
      </dgm:t>
    </dgm:pt>
    <dgm:pt modelId="{9066BB41-9C53-4C8B-8FDB-D3710768F980}" type="sibTrans" cxnId="{73B283A2-F375-4CB0-A815-359F384F9E5C}">
      <dgm:prSet/>
      <dgm:spPr/>
      <dgm:t>
        <a:bodyPr/>
        <a:lstStyle/>
        <a:p>
          <a:endParaRPr lang="ru-RU"/>
        </a:p>
      </dgm:t>
    </dgm:pt>
    <dgm:pt modelId="{C6560AF7-14F8-4E88-822E-8019AC5DD674}" type="pres">
      <dgm:prSet presAssocID="{28E195CE-7042-433E-BA43-2D30DC1E286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82A83802-DBDB-4C47-85A3-55363F76053B}" type="pres">
      <dgm:prSet presAssocID="{861528EE-36D9-494A-BE0A-C8268A912B27}" presName="singleCycle" presStyleCnt="0"/>
      <dgm:spPr/>
    </dgm:pt>
    <dgm:pt modelId="{392E8DD8-CAD2-4A21-9487-2BD1D376F5D6}" type="pres">
      <dgm:prSet presAssocID="{861528EE-36D9-494A-BE0A-C8268A912B27}" presName="singleCenter" presStyleLbl="node1" presStyleIdx="0" presStyleCnt="4" custScaleX="369798" custScaleY="85834" custLinFactNeighborX="1037" custLinFactNeighborY="-11374">
        <dgm:presLayoutVars>
          <dgm:chMax val="7"/>
          <dgm:chPref val="7"/>
        </dgm:presLayoutVars>
      </dgm:prSet>
      <dgm:spPr/>
    </dgm:pt>
    <dgm:pt modelId="{562415CE-EB75-4EFA-B4ED-4A9E81E556CD}" type="pres">
      <dgm:prSet presAssocID="{67F290E1-2D4B-44D4-B98A-C482057BE097}" presName="Name56" presStyleLbl="parChTrans1D2" presStyleIdx="0" presStyleCnt="3"/>
      <dgm:spPr/>
    </dgm:pt>
    <dgm:pt modelId="{ECD3193D-ED6A-4123-A88D-1B88360AE7E0}" type="pres">
      <dgm:prSet presAssocID="{67D405A3-44CB-4A31-B8C3-DCDC1F297B84}" presName="text0" presStyleLbl="node1" presStyleIdx="1" presStyleCnt="4" custScaleX="244353" custRadScaleRad="102847" custRadScaleInc="1752">
        <dgm:presLayoutVars>
          <dgm:bulletEnabled val="1"/>
        </dgm:presLayoutVars>
      </dgm:prSet>
      <dgm:spPr/>
    </dgm:pt>
    <dgm:pt modelId="{EE5C29A5-309C-4692-9E3E-5F4DC4162B9A}" type="pres">
      <dgm:prSet presAssocID="{6BF0E0B7-2A82-41FB-9567-7542D4D6D277}" presName="Name56" presStyleLbl="parChTrans1D2" presStyleIdx="1" presStyleCnt="3"/>
      <dgm:spPr/>
    </dgm:pt>
    <dgm:pt modelId="{CA8A16F1-066E-4A57-A969-A499392B414C}" type="pres">
      <dgm:prSet presAssocID="{4FAAEE1C-DD0E-44C3-815E-2E785E6BDE98}" presName="text0" presStyleLbl="node1" presStyleIdx="2" presStyleCnt="4" custScaleX="344724" custScaleY="99451" custRadScaleRad="116486" custRadScaleInc="-6346">
        <dgm:presLayoutVars>
          <dgm:bulletEnabled val="1"/>
        </dgm:presLayoutVars>
      </dgm:prSet>
      <dgm:spPr/>
    </dgm:pt>
    <dgm:pt modelId="{A612BED1-2362-4CDA-8A51-7192E5E7B75B}" type="pres">
      <dgm:prSet presAssocID="{4A8D1BFE-2909-4F35-9B5D-4780A5ECE0D2}" presName="Name56" presStyleLbl="parChTrans1D2" presStyleIdx="2" presStyleCnt="3"/>
      <dgm:spPr/>
    </dgm:pt>
    <dgm:pt modelId="{03FCD1E4-B71D-4802-9F3D-AE0A135BA099}" type="pres">
      <dgm:prSet presAssocID="{4406F6AB-C35D-4CF5-8D2C-AA6EF4D5E73E}" presName="text0" presStyleLbl="node1" presStyleIdx="3" presStyleCnt="4" custScaleX="328559" custRadScaleRad="122096" custRadScaleInc="10113">
        <dgm:presLayoutVars>
          <dgm:bulletEnabled val="1"/>
        </dgm:presLayoutVars>
      </dgm:prSet>
      <dgm:spPr/>
    </dgm:pt>
  </dgm:ptLst>
  <dgm:cxnLst>
    <dgm:cxn modelId="{0B41F818-E203-45F4-8954-F213815B0501}" type="presOf" srcId="{6BF0E0B7-2A82-41FB-9567-7542D4D6D277}" destId="{EE5C29A5-309C-4692-9E3E-5F4DC4162B9A}" srcOrd="0" destOrd="0" presId="urn:microsoft.com/office/officeart/2008/layout/RadialCluster"/>
    <dgm:cxn modelId="{45BE361B-59FD-425F-BEB9-2D706C234A2F}" srcId="{861528EE-36D9-494A-BE0A-C8268A912B27}" destId="{4FAAEE1C-DD0E-44C3-815E-2E785E6BDE98}" srcOrd="1" destOrd="0" parTransId="{6BF0E0B7-2A82-41FB-9567-7542D4D6D277}" sibTransId="{F3C7713E-28E3-4CD3-A562-349463E0DDC8}"/>
    <dgm:cxn modelId="{A3C0DC48-F000-46B4-9885-8A50E136D33E}" srcId="{861528EE-36D9-494A-BE0A-C8268A912B27}" destId="{67D405A3-44CB-4A31-B8C3-DCDC1F297B84}" srcOrd="0" destOrd="0" parTransId="{67F290E1-2D4B-44D4-B98A-C482057BE097}" sibTransId="{938BA74D-F8F3-41D7-9AAB-15082F229C8D}"/>
    <dgm:cxn modelId="{457D254C-0971-4439-AB88-3F3591E46309}" type="presOf" srcId="{4406F6AB-C35D-4CF5-8D2C-AA6EF4D5E73E}" destId="{03FCD1E4-B71D-4802-9F3D-AE0A135BA099}" srcOrd="0" destOrd="0" presId="urn:microsoft.com/office/officeart/2008/layout/RadialCluster"/>
    <dgm:cxn modelId="{F60F616D-09CF-4BA3-8073-7316D5B079EF}" type="presOf" srcId="{67D405A3-44CB-4A31-B8C3-DCDC1F297B84}" destId="{ECD3193D-ED6A-4123-A88D-1B88360AE7E0}" srcOrd="0" destOrd="0" presId="urn:microsoft.com/office/officeart/2008/layout/RadialCluster"/>
    <dgm:cxn modelId="{BAEBF953-C5DC-425B-9DB1-34B5CB7C3444}" type="presOf" srcId="{4FAAEE1C-DD0E-44C3-815E-2E785E6BDE98}" destId="{CA8A16F1-066E-4A57-A969-A499392B414C}" srcOrd="0" destOrd="0" presId="urn:microsoft.com/office/officeart/2008/layout/RadialCluster"/>
    <dgm:cxn modelId="{2B87D685-32F7-46E5-A2FA-5922E7B6B21F}" type="presOf" srcId="{4A8D1BFE-2909-4F35-9B5D-4780A5ECE0D2}" destId="{A612BED1-2362-4CDA-8A51-7192E5E7B75B}" srcOrd="0" destOrd="0" presId="urn:microsoft.com/office/officeart/2008/layout/RadialCluster"/>
    <dgm:cxn modelId="{C966C18D-1CC7-46FC-A44E-7CD5039A5724}" type="presOf" srcId="{28E195CE-7042-433E-BA43-2D30DC1E2862}" destId="{C6560AF7-14F8-4E88-822E-8019AC5DD674}" srcOrd="0" destOrd="0" presId="urn:microsoft.com/office/officeart/2008/layout/RadialCluster"/>
    <dgm:cxn modelId="{2DD4CD9E-7451-49C3-9497-0B8CF123D2F0}" type="presOf" srcId="{861528EE-36D9-494A-BE0A-C8268A912B27}" destId="{392E8DD8-CAD2-4A21-9487-2BD1D376F5D6}" srcOrd="0" destOrd="0" presId="urn:microsoft.com/office/officeart/2008/layout/RadialCluster"/>
    <dgm:cxn modelId="{73B283A2-F375-4CB0-A815-359F384F9E5C}" srcId="{861528EE-36D9-494A-BE0A-C8268A912B27}" destId="{4406F6AB-C35D-4CF5-8D2C-AA6EF4D5E73E}" srcOrd="2" destOrd="0" parTransId="{4A8D1BFE-2909-4F35-9B5D-4780A5ECE0D2}" sibTransId="{9066BB41-9C53-4C8B-8FDB-D3710768F980}"/>
    <dgm:cxn modelId="{220A59A3-66EC-4641-BC52-C3AB7D4FD9AF}" srcId="{28E195CE-7042-433E-BA43-2D30DC1E2862}" destId="{861528EE-36D9-494A-BE0A-C8268A912B27}" srcOrd="0" destOrd="0" parTransId="{AF758618-3396-4884-807C-280C05375BD6}" sibTransId="{5B5B68BA-5851-4A54-9C38-387BF096432A}"/>
    <dgm:cxn modelId="{FB485EB1-96EA-41EA-83F5-E10D2D8659A7}" type="presOf" srcId="{67F290E1-2D4B-44D4-B98A-C482057BE097}" destId="{562415CE-EB75-4EFA-B4ED-4A9E81E556CD}" srcOrd="0" destOrd="0" presId="urn:microsoft.com/office/officeart/2008/layout/RadialCluster"/>
    <dgm:cxn modelId="{D7FAD0E7-9C4A-4F95-AAAF-0F19964484CF}" type="presParOf" srcId="{C6560AF7-14F8-4E88-822E-8019AC5DD674}" destId="{82A83802-DBDB-4C47-85A3-55363F76053B}" srcOrd="0" destOrd="0" presId="urn:microsoft.com/office/officeart/2008/layout/RadialCluster"/>
    <dgm:cxn modelId="{7EFF668C-3B18-4168-B613-D6DB8A4363B0}" type="presParOf" srcId="{82A83802-DBDB-4C47-85A3-55363F76053B}" destId="{392E8DD8-CAD2-4A21-9487-2BD1D376F5D6}" srcOrd="0" destOrd="0" presId="urn:microsoft.com/office/officeart/2008/layout/RadialCluster"/>
    <dgm:cxn modelId="{37401342-29AC-4576-B7EB-73C3E85F5F57}" type="presParOf" srcId="{82A83802-DBDB-4C47-85A3-55363F76053B}" destId="{562415CE-EB75-4EFA-B4ED-4A9E81E556CD}" srcOrd="1" destOrd="0" presId="urn:microsoft.com/office/officeart/2008/layout/RadialCluster"/>
    <dgm:cxn modelId="{A82571DA-858B-4705-9CA5-CAA8A63FE229}" type="presParOf" srcId="{82A83802-DBDB-4C47-85A3-55363F76053B}" destId="{ECD3193D-ED6A-4123-A88D-1B88360AE7E0}" srcOrd="2" destOrd="0" presId="urn:microsoft.com/office/officeart/2008/layout/RadialCluster"/>
    <dgm:cxn modelId="{C15522F0-0C3C-4021-8F6B-0398DC365614}" type="presParOf" srcId="{82A83802-DBDB-4C47-85A3-55363F76053B}" destId="{EE5C29A5-309C-4692-9E3E-5F4DC4162B9A}" srcOrd="3" destOrd="0" presId="urn:microsoft.com/office/officeart/2008/layout/RadialCluster"/>
    <dgm:cxn modelId="{E2B13A27-FC13-479D-9AC7-E9128DF77CA6}" type="presParOf" srcId="{82A83802-DBDB-4C47-85A3-55363F76053B}" destId="{CA8A16F1-066E-4A57-A969-A499392B414C}" srcOrd="4" destOrd="0" presId="urn:microsoft.com/office/officeart/2008/layout/RadialCluster"/>
    <dgm:cxn modelId="{CBDB6B68-ABBE-4D25-AC7A-0E672272D1A4}" type="presParOf" srcId="{82A83802-DBDB-4C47-85A3-55363F76053B}" destId="{A612BED1-2362-4CDA-8A51-7192E5E7B75B}" srcOrd="5" destOrd="0" presId="urn:microsoft.com/office/officeart/2008/layout/RadialCluster"/>
    <dgm:cxn modelId="{F68A774D-C28A-483B-B94B-6799C85BAA32}" type="presParOf" srcId="{82A83802-DBDB-4C47-85A3-55363F76053B}" destId="{03FCD1E4-B71D-4802-9F3D-AE0A135BA099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C9A7465-851E-45DF-9603-13341AF1AF6D}" type="doc">
      <dgm:prSet loTypeId="urn:microsoft.com/office/officeart/2008/layout/VerticalCurvedList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5D2701F2-F57E-4D7E-BC3D-D67C4761D502}">
      <dgm:prSet phldrT="[Текст]"/>
      <dgm:spPr>
        <a:solidFill>
          <a:srgbClr val="CADCEE"/>
        </a:solidFill>
        <a:ln>
          <a:solidFill>
            <a:schemeClr val="tx1"/>
          </a:solidFill>
        </a:ln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Обшук, в тому числі в житлі чи іншому володінні особи (ч. 2 ст. 234, ч. 1 ст. 235 КПК)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0B785F-6F9C-40C2-9186-DEEEA781EE63}" type="parTrans" cxnId="{25646D64-5993-471E-BF67-3E7178E59BE4}">
      <dgm:prSet/>
      <dgm:spPr/>
      <dgm:t>
        <a:bodyPr/>
        <a:lstStyle/>
        <a:p>
          <a:endParaRPr lang="ru-RU"/>
        </a:p>
      </dgm:t>
    </dgm:pt>
    <dgm:pt modelId="{B4FBB956-E9D7-437D-88FE-E48D1F862F1F}" type="sibTrans" cxnId="{25646D64-5993-471E-BF67-3E7178E59BE4}">
      <dgm:prSet/>
      <dgm:spPr/>
      <dgm:t>
        <a:bodyPr/>
        <a:lstStyle/>
        <a:p>
          <a:endParaRPr lang="ru-RU"/>
        </a:p>
      </dgm:t>
    </dgm:pt>
    <dgm:pt modelId="{E8986F52-A67F-415C-BB9C-6CC0DADEED40}">
      <dgm:prSet phldrT="[Текст]"/>
      <dgm:spPr>
        <a:solidFill>
          <a:srgbClr val="CADCEE"/>
        </a:solidFill>
        <a:ln>
          <a:solidFill>
            <a:schemeClr val="tx1"/>
          </a:solidFill>
        </a:ln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Слідчий експеримент, що проводиться у житлі чи іншому володінні особи (ч. 5 ст. 240 КПК)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69E534-2162-4448-870D-CE3E9A549F59}" type="parTrans" cxnId="{FF4F19D4-E991-4B9E-9E87-AE0F11E341C7}">
      <dgm:prSet/>
      <dgm:spPr/>
      <dgm:t>
        <a:bodyPr/>
        <a:lstStyle/>
        <a:p>
          <a:endParaRPr lang="ru-RU"/>
        </a:p>
      </dgm:t>
    </dgm:pt>
    <dgm:pt modelId="{8A41AF15-700B-42D8-B154-5FF635091A19}" type="sibTrans" cxnId="{FF4F19D4-E991-4B9E-9E87-AE0F11E341C7}">
      <dgm:prSet/>
      <dgm:spPr/>
      <dgm:t>
        <a:bodyPr/>
        <a:lstStyle/>
        <a:p>
          <a:endParaRPr lang="ru-RU"/>
        </a:p>
      </dgm:t>
    </dgm:pt>
    <dgm:pt modelId="{16E5B8E4-ECB7-441F-B86F-4A1B8EA98E54}">
      <dgm:prSet/>
      <dgm:spPr>
        <a:solidFill>
          <a:srgbClr val="CADCEE"/>
        </a:solidFill>
        <a:ln>
          <a:solidFill>
            <a:schemeClr val="tx1"/>
          </a:solidFill>
        </a:ln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Допит свідка, потерпілого під час досудового розслідування в судовому засіданні (ч. 1 ст. 225, ст. 232 КПК)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F531B3-DB42-4875-9430-D8911812849D}" type="parTrans" cxnId="{5E6C9BBF-15C1-4C5E-AA36-EFB8183A1D33}">
      <dgm:prSet/>
      <dgm:spPr/>
      <dgm:t>
        <a:bodyPr/>
        <a:lstStyle/>
        <a:p>
          <a:endParaRPr lang="ru-RU"/>
        </a:p>
      </dgm:t>
    </dgm:pt>
    <dgm:pt modelId="{F4FC4B80-D33B-48C9-9218-114C01F63E17}" type="sibTrans" cxnId="{5E6C9BBF-15C1-4C5E-AA36-EFB8183A1D33}">
      <dgm:prSet/>
      <dgm:spPr/>
      <dgm:t>
        <a:bodyPr/>
        <a:lstStyle/>
        <a:p>
          <a:endParaRPr lang="ru-RU"/>
        </a:p>
      </dgm:t>
    </dgm:pt>
    <dgm:pt modelId="{61668FEA-FCA6-411C-A22B-7A405B221A28}">
      <dgm:prSet/>
      <dgm:spPr>
        <a:solidFill>
          <a:srgbClr val="CADCEE"/>
        </a:solidFill>
        <a:ln>
          <a:solidFill>
            <a:schemeClr val="tx1"/>
          </a:solidFill>
        </a:ln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Огляд житла чи іншого володіння особи (згідно з ч. 3 ст. 235 КПК виготовляються 2 копії ухвали, які чітко позначаються як копії) (ст. 235, ч. 2 ст. 237 КПК)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2E23F6-5703-4BCE-81FE-B76D802891A2}" type="parTrans" cxnId="{DB3C1174-E51D-4C31-A2E1-ED20063EA25A}">
      <dgm:prSet/>
      <dgm:spPr/>
      <dgm:t>
        <a:bodyPr/>
        <a:lstStyle/>
        <a:p>
          <a:endParaRPr lang="ru-RU"/>
        </a:p>
      </dgm:t>
    </dgm:pt>
    <dgm:pt modelId="{45FF7CD0-14E2-4299-A2BB-0D7F7FE5B131}" type="sibTrans" cxnId="{DB3C1174-E51D-4C31-A2E1-ED20063EA25A}">
      <dgm:prSet/>
      <dgm:spPr/>
      <dgm:t>
        <a:bodyPr/>
        <a:lstStyle/>
        <a:p>
          <a:endParaRPr lang="ru-RU"/>
        </a:p>
      </dgm:t>
    </dgm:pt>
    <dgm:pt modelId="{7E9C9B3E-5437-4714-9652-B9360F994E1D}">
      <dgm:prSet/>
      <dgm:spPr>
        <a:solidFill>
          <a:srgbClr val="CADCEE"/>
        </a:solidFill>
        <a:ln>
          <a:solidFill>
            <a:schemeClr val="tx1"/>
          </a:solidFill>
        </a:ln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Примусове залучення особи для проведення медичної або психіатричної експертизи (ч. 3 ст. 242 КПК)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8B9E15-4E39-4D45-B28E-AD212E596784}" type="parTrans" cxnId="{F08CA790-FDDB-4280-A2BF-8E6334355A52}">
      <dgm:prSet/>
      <dgm:spPr/>
      <dgm:t>
        <a:bodyPr/>
        <a:lstStyle/>
        <a:p>
          <a:endParaRPr lang="ru-RU"/>
        </a:p>
      </dgm:t>
    </dgm:pt>
    <dgm:pt modelId="{DC40EBC2-FE3E-4EF1-8B47-9798F1BCF390}" type="sibTrans" cxnId="{F08CA790-FDDB-4280-A2BF-8E6334355A52}">
      <dgm:prSet/>
      <dgm:spPr/>
      <dgm:t>
        <a:bodyPr/>
        <a:lstStyle/>
        <a:p>
          <a:endParaRPr lang="ru-RU"/>
        </a:p>
      </dgm:t>
    </dgm:pt>
    <dgm:pt modelId="{5F33BCBD-1EE0-47E4-8454-681D736FD750}">
      <dgm:prSet/>
      <dgm:spPr>
        <a:solidFill>
          <a:srgbClr val="CADCEE"/>
        </a:solidFill>
        <a:ln>
          <a:solidFill>
            <a:schemeClr val="tx1"/>
          </a:solidFill>
        </a:ln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Окремі негласні (слідчі) розшукові дії (наприклад, втручання у приватне спілкування (статті 258-266 КПК)) 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2FDB14-C1E2-4254-9ED9-8B7066E0B1D0}" type="parTrans" cxnId="{BBAC55E0-C4C0-44CE-96E4-7D77E863AC89}">
      <dgm:prSet/>
      <dgm:spPr/>
      <dgm:t>
        <a:bodyPr/>
        <a:lstStyle/>
        <a:p>
          <a:endParaRPr lang="ru-RU"/>
        </a:p>
      </dgm:t>
    </dgm:pt>
    <dgm:pt modelId="{5C40384B-DF75-4AC0-A578-C48B5B4DD9EC}" type="sibTrans" cxnId="{BBAC55E0-C4C0-44CE-96E4-7D77E863AC89}">
      <dgm:prSet/>
      <dgm:spPr/>
      <dgm:t>
        <a:bodyPr/>
        <a:lstStyle/>
        <a:p>
          <a:endParaRPr lang="ru-RU"/>
        </a:p>
      </dgm:t>
    </dgm:pt>
    <dgm:pt modelId="{371FAE04-F60C-4D28-88CD-3E84694889DC}" type="pres">
      <dgm:prSet presAssocID="{6C9A7465-851E-45DF-9603-13341AF1AF6D}" presName="Name0" presStyleCnt="0">
        <dgm:presLayoutVars>
          <dgm:chMax val="7"/>
          <dgm:chPref val="7"/>
          <dgm:dir/>
        </dgm:presLayoutVars>
      </dgm:prSet>
      <dgm:spPr/>
    </dgm:pt>
    <dgm:pt modelId="{15AAE813-F41C-4BF2-B8B1-E7F7331BC085}" type="pres">
      <dgm:prSet presAssocID="{6C9A7465-851E-45DF-9603-13341AF1AF6D}" presName="Name1" presStyleCnt="0"/>
      <dgm:spPr/>
    </dgm:pt>
    <dgm:pt modelId="{54109271-D8A7-459F-AFB0-D9F2EF78F284}" type="pres">
      <dgm:prSet presAssocID="{6C9A7465-851E-45DF-9603-13341AF1AF6D}" presName="cycle" presStyleCnt="0"/>
      <dgm:spPr/>
    </dgm:pt>
    <dgm:pt modelId="{E6135590-FC62-4D78-8D10-85409481DD03}" type="pres">
      <dgm:prSet presAssocID="{6C9A7465-851E-45DF-9603-13341AF1AF6D}" presName="srcNode" presStyleLbl="node1" presStyleIdx="0" presStyleCnt="6"/>
      <dgm:spPr/>
    </dgm:pt>
    <dgm:pt modelId="{3E789CD3-599B-4E33-A01A-89A33C3EE63A}" type="pres">
      <dgm:prSet presAssocID="{6C9A7465-851E-45DF-9603-13341AF1AF6D}" presName="conn" presStyleLbl="parChTrans1D2" presStyleIdx="0" presStyleCnt="1"/>
      <dgm:spPr/>
    </dgm:pt>
    <dgm:pt modelId="{1FF32A60-C4E4-4E77-AEEB-DF9EB1C5DC86}" type="pres">
      <dgm:prSet presAssocID="{6C9A7465-851E-45DF-9603-13341AF1AF6D}" presName="extraNode" presStyleLbl="node1" presStyleIdx="0" presStyleCnt="6"/>
      <dgm:spPr/>
    </dgm:pt>
    <dgm:pt modelId="{895F15B3-5B48-4454-9268-C2260AE64293}" type="pres">
      <dgm:prSet presAssocID="{6C9A7465-851E-45DF-9603-13341AF1AF6D}" presName="dstNode" presStyleLbl="node1" presStyleIdx="0" presStyleCnt="6"/>
      <dgm:spPr/>
    </dgm:pt>
    <dgm:pt modelId="{2B3FDC16-FDDA-4FB8-833A-055A6B731F86}" type="pres">
      <dgm:prSet presAssocID="{5D2701F2-F57E-4D7E-BC3D-D67C4761D502}" presName="text_1" presStyleLbl="node1" presStyleIdx="0" presStyleCnt="6" custLinFactNeighborX="-1302" custLinFactNeighborY="-5162">
        <dgm:presLayoutVars>
          <dgm:bulletEnabled val="1"/>
        </dgm:presLayoutVars>
      </dgm:prSet>
      <dgm:spPr/>
    </dgm:pt>
    <dgm:pt modelId="{527BBEDA-50BF-4775-ADD2-1BAAF81BF573}" type="pres">
      <dgm:prSet presAssocID="{5D2701F2-F57E-4D7E-BC3D-D67C4761D502}" presName="accent_1" presStyleCnt="0"/>
      <dgm:spPr/>
    </dgm:pt>
    <dgm:pt modelId="{C50A976D-297E-4D7E-AB66-F6E000276B6F}" type="pres">
      <dgm:prSet presAssocID="{5D2701F2-F57E-4D7E-BC3D-D67C4761D502}" presName="accentRepeatNode" presStyleLbl="solidFgAcc1" presStyleIdx="0" presStyleCnt="6"/>
      <dgm:spPr>
        <a:solidFill>
          <a:schemeClr val="accent2">
            <a:lumMod val="20000"/>
            <a:lumOff val="80000"/>
          </a:schemeClr>
        </a:solidFill>
        <a:ln>
          <a:solidFill>
            <a:schemeClr val="tx1"/>
          </a:solidFill>
        </a:ln>
      </dgm:spPr>
    </dgm:pt>
    <dgm:pt modelId="{CCAF6422-6E97-417F-AF10-52509DFC3CD1}" type="pres">
      <dgm:prSet presAssocID="{16E5B8E4-ECB7-441F-B86F-4A1B8EA98E54}" presName="text_2" presStyleLbl="node1" presStyleIdx="1" presStyleCnt="6" custLinFactNeighborY="6208">
        <dgm:presLayoutVars>
          <dgm:bulletEnabled val="1"/>
        </dgm:presLayoutVars>
      </dgm:prSet>
      <dgm:spPr/>
    </dgm:pt>
    <dgm:pt modelId="{65326429-5D22-43FD-86CA-C907210F68B1}" type="pres">
      <dgm:prSet presAssocID="{16E5B8E4-ECB7-441F-B86F-4A1B8EA98E54}" presName="accent_2" presStyleCnt="0"/>
      <dgm:spPr/>
    </dgm:pt>
    <dgm:pt modelId="{F823871A-5356-4170-AC68-15A97221AA59}" type="pres">
      <dgm:prSet presAssocID="{16E5B8E4-ECB7-441F-B86F-4A1B8EA98E54}" presName="accentRepeatNode" presStyleLbl="solidFgAcc1" presStyleIdx="1" presStyleCnt="6"/>
      <dgm:spPr>
        <a:solidFill>
          <a:schemeClr val="accent2">
            <a:lumMod val="20000"/>
            <a:lumOff val="80000"/>
          </a:schemeClr>
        </a:solidFill>
        <a:ln>
          <a:solidFill>
            <a:schemeClr val="tx1"/>
          </a:solidFill>
        </a:ln>
      </dgm:spPr>
    </dgm:pt>
    <dgm:pt modelId="{62F0C0D0-1E9F-4AA7-A232-42AAF40223FE}" type="pres">
      <dgm:prSet presAssocID="{E8986F52-A67F-415C-BB9C-6CC0DADEED40}" presName="text_3" presStyleLbl="node1" presStyleIdx="2" presStyleCnt="6">
        <dgm:presLayoutVars>
          <dgm:bulletEnabled val="1"/>
        </dgm:presLayoutVars>
      </dgm:prSet>
      <dgm:spPr/>
    </dgm:pt>
    <dgm:pt modelId="{98614D9A-9FB1-40EE-97FD-25B475BEA351}" type="pres">
      <dgm:prSet presAssocID="{E8986F52-A67F-415C-BB9C-6CC0DADEED40}" presName="accent_3" presStyleCnt="0"/>
      <dgm:spPr/>
    </dgm:pt>
    <dgm:pt modelId="{B9E53A84-E14A-41DD-AE56-FA5765A7BA3C}" type="pres">
      <dgm:prSet presAssocID="{E8986F52-A67F-415C-BB9C-6CC0DADEED40}" presName="accentRepeatNode" presStyleLbl="solidFgAcc1" presStyleIdx="2" presStyleCnt="6"/>
      <dgm:spPr>
        <a:solidFill>
          <a:schemeClr val="accent2">
            <a:lumMod val="20000"/>
            <a:lumOff val="80000"/>
          </a:schemeClr>
        </a:solidFill>
        <a:ln>
          <a:solidFill>
            <a:schemeClr val="tx1"/>
          </a:solidFill>
        </a:ln>
      </dgm:spPr>
    </dgm:pt>
    <dgm:pt modelId="{BBF1E6E7-5E88-4EC3-B009-1373B115647A}" type="pres">
      <dgm:prSet presAssocID="{7E9C9B3E-5437-4714-9652-B9360F994E1D}" presName="text_4" presStyleLbl="node1" presStyleIdx="3" presStyleCnt="6">
        <dgm:presLayoutVars>
          <dgm:bulletEnabled val="1"/>
        </dgm:presLayoutVars>
      </dgm:prSet>
      <dgm:spPr/>
    </dgm:pt>
    <dgm:pt modelId="{C2563349-2757-4D35-A2DD-8050FD220E9F}" type="pres">
      <dgm:prSet presAssocID="{7E9C9B3E-5437-4714-9652-B9360F994E1D}" presName="accent_4" presStyleCnt="0"/>
      <dgm:spPr/>
    </dgm:pt>
    <dgm:pt modelId="{62B16376-E254-424F-A5AB-04E0175187B8}" type="pres">
      <dgm:prSet presAssocID="{7E9C9B3E-5437-4714-9652-B9360F994E1D}" presName="accentRepeatNode" presStyleLbl="solidFgAcc1" presStyleIdx="3" presStyleCnt="6"/>
      <dgm:spPr>
        <a:solidFill>
          <a:schemeClr val="accent2">
            <a:lumMod val="20000"/>
            <a:lumOff val="80000"/>
          </a:schemeClr>
        </a:solidFill>
        <a:ln>
          <a:solidFill>
            <a:schemeClr val="tx1"/>
          </a:solidFill>
        </a:ln>
      </dgm:spPr>
    </dgm:pt>
    <dgm:pt modelId="{BCE21EC6-902A-4707-9417-9998D065DF63}" type="pres">
      <dgm:prSet presAssocID="{5F33BCBD-1EE0-47E4-8454-681D736FD750}" presName="text_5" presStyleLbl="node1" presStyleIdx="4" presStyleCnt="6">
        <dgm:presLayoutVars>
          <dgm:bulletEnabled val="1"/>
        </dgm:presLayoutVars>
      </dgm:prSet>
      <dgm:spPr/>
    </dgm:pt>
    <dgm:pt modelId="{66975922-735C-4021-B83C-36EDA5CD7AC3}" type="pres">
      <dgm:prSet presAssocID="{5F33BCBD-1EE0-47E4-8454-681D736FD750}" presName="accent_5" presStyleCnt="0"/>
      <dgm:spPr/>
    </dgm:pt>
    <dgm:pt modelId="{68732B38-EC77-439C-AD98-E996DB49E5FE}" type="pres">
      <dgm:prSet presAssocID="{5F33BCBD-1EE0-47E4-8454-681D736FD750}" presName="accentRepeatNode" presStyleLbl="solidFgAcc1" presStyleIdx="4" presStyleCnt="6"/>
      <dgm:spPr>
        <a:solidFill>
          <a:schemeClr val="accent2">
            <a:lumMod val="20000"/>
            <a:lumOff val="80000"/>
          </a:schemeClr>
        </a:solidFill>
        <a:ln>
          <a:solidFill>
            <a:schemeClr val="tx1"/>
          </a:solidFill>
        </a:ln>
      </dgm:spPr>
    </dgm:pt>
    <dgm:pt modelId="{DF84E79B-ADDD-4528-B160-FB76123FAF7D}" type="pres">
      <dgm:prSet presAssocID="{61668FEA-FCA6-411C-A22B-7A405B221A28}" presName="text_6" presStyleLbl="node1" presStyleIdx="5" presStyleCnt="6">
        <dgm:presLayoutVars>
          <dgm:bulletEnabled val="1"/>
        </dgm:presLayoutVars>
      </dgm:prSet>
      <dgm:spPr/>
    </dgm:pt>
    <dgm:pt modelId="{ACCD14FD-7CD3-4569-84AD-AD51C9B5C4E1}" type="pres">
      <dgm:prSet presAssocID="{61668FEA-FCA6-411C-A22B-7A405B221A28}" presName="accent_6" presStyleCnt="0"/>
      <dgm:spPr/>
    </dgm:pt>
    <dgm:pt modelId="{8106BA01-4426-444C-BE3B-44E49451C588}" type="pres">
      <dgm:prSet presAssocID="{61668FEA-FCA6-411C-A22B-7A405B221A28}" presName="accentRepeatNode" presStyleLbl="solidFgAcc1" presStyleIdx="5" presStyleCnt="6"/>
      <dgm:spPr>
        <a:solidFill>
          <a:schemeClr val="accent2">
            <a:lumMod val="20000"/>
            <a:lumOff val="80000"/>
          </a:schemeClr>
        </a:solidFill>
        <a:ln>
          <a:solidFill>
            <a:schemeClr val="tx1"/>
          </a:solidFill>
        </a:ln>
      </dgm:spPr>
    </dgm:pt>
  </dgm:ptLst>
  <dgm:cxnLst>
    <dgm:cxn modelId="{F899B810-B49A-4605-95CA-A6734025E199}" type="presOf" srcId="{6C9A7465-851E-45DF-9603-13341AF1AF6D}" destId="{371FAE04-F60C-4D28-88CD-3E84694889DC}" srcOrd="0" destOrd="0" presId="urn:microsoft.com/office/officeart/2008/layout/VerticalCurvedList"/>
    <dgm:cxn modelId="{CD58DD2C-3512-4DDB-BC56-1B0CDC943DC0}" type="presOf" srcId="{E8986F52-A67F-415C-BB9C-6CC0DADEED40}" destId="{62F0C0D0-1E9F-4AA7-A232-42AAF40223FE}" srcOrd="0" destOrd="0" presId="urn:microsoft.com/office/officeart/2008/layout/VerticalCurvedList"/>
    <dgm:cxn modelId="{823A5C3E-5A92-47C2-9E02-F71977885B24}" type="presOf" srcId="{5F33BCBD-1EE0-47E4-8454-681D736FD750}" destId="{BCE21EC6-902A-4707-9417-9998D065DF63}" srcOrd="0" destOrd="0" presId="urn:microsoft.com/office/officeart/2008/layout/VerticalCurvedList"/>
    <dgm:cxn modelId="{09449E42-3417-4A0B-A11C-71B16647E914}" type="presOf" srcId="{B4FBB956-E9D7-437D-88FE-E48D1F862F1F}" destId="{3E789CD3-599B-4E33-A01A-89A33C3EE63A}" srcOrd="0" destOrd="0" presId="urn:microsoft.com/office/officeart/2008/layout/VerticalCurvedList"/>
    <dgm:cxn modelId="{25646D64-5993-471E-BF67-3E7178E59BE4}" srcId="{6C9A7465-851E-45DF-9603-13341AF1AF6D}" destId="{5D2701F2-F57E-4D7E-BC3D-D67C4761D502}" srcOrd="0" destOrd="0" parTransId="{1F0B785F-6F9C-40C2-9186-DEEEA781EE63}" sibTransId="{B4FBB956-E9D7-437D-88FE-E48D1F862F1F}"/>
    <dgm:cxn modelId="{D1F2966A-5D73-4923-A885-33796382ACAC}" type="presOf" srcId="{61668FEA-FCA6-411C-A22B-7A405B221A28}" destId="{DF84E79B-ADDD-4528-B160-FB76123FAF7D}" srcOrd="0" destOrd="0" presId="urn:microsoft.com/office/officeart/2008/layout/VerticalCurvedList"/>
    <dgm:cxn modelId="{DB3C1174-E51D-4C31-A2E1-ED20063EA25A}" srcId="{6C9A7465-851E-45DF-9603-13341AF1AF6D}" destId="{61668FEA-FCA6-411C-A22B-7A405B221A28}" srcOrd="5" destOrd="0" parTransId="{D92E23F6-5703-4BCE-81FE-B76D802891A2}" sibTransId="{45FF7CD0-14E2-4299-A2BB-0D7F7FE5B131}"/>
    <dgm:cxn modelId="{F08CA790-FDDB-4280-A2BF-8E6334355A52}" srcId="{6C9A7465-851E-45DF-9603-13341AF1AF6D}" destId="{7E9C9B3E-5437-4714-9652-B9360F994E1D}" srcOrd="3" destOrd="0" parTransId="{128B9E15-4E39-4D45-B28E-AD212E596784}" sibTransId="{DC40EBC2-FE3E-4EF1-8B47-9798F1BCF390}"/>
    <dgm:cxn modelId="{EA266E96-CFFB-4BB9-92A4-4A84E120E29C}" type="presOf" srcId="{16E5B8E4-ECB7-441F-B86F-4A1B8EA98E54}" destId="{CCAF6422-6E97-417F-AF10-52509DFC3CD1}" srcOrd="0" destOrd="0" presId="urn:microsoft.com/office/officeart/2008/layout/VerticalCurvedList"/>
    <dgm:cxn modelId="{5E6C9BBF-15C1-4C5E-AA36-EFB8183A1D33}" srcId="{6C9A7465-851E-45DF-9603-13341AF1AF6D}" destId="{16E5B8E4-ECB7-441F-B86F-4A1B8EA98E54}" srcOrd="1" destOrd="0" parTransId="{AFF531B3-DB42-4875-9430-D8911812849D}" sibTransId="{F4FC4B80-D33B-48C9-9218-114C01F63E17}"/>
    <dgm:cxn modelId="{FF4F19D4-E991-4B9E-9E87-AE0F11E341C7}" srcId="{6C9A7465-851E-45DF-9603-13341AF1AF6D}" destId="{E8986F52-A67F-415C-BB9C-6CC0DADEED40}" srcOrd="2" destOrd="0" parTransId="{7669E534-2162-4448-870D-CE3E9A549F59}" sibTransId="{8A41AF15-700B-42D8-B154-5FF635091A19}"/>
    <dgm:cxn modelId="{BBAC55E0-C4C0-44CE-96E4-7D77E863AC89}" srcId="{6C9A7465-851E-45DF-9603-13341AF1AF6D}" destId="{5F33BCBD-1EE0-47E4-8454-681D736FD750}" srcOrd="4" destOrd="0" parTransId="{A32FDB14-C1E2-4254-9ED9-8B7066E0B1D0}" sibTransId="{5C40384B-DF75-4AC0-A578-C48B5B4DD9EC}"/>
    <dgm:cxn modelId="{261B4AEA-02A2-437C-9880-4B1E8069DDFB}" type="presOf" srcId="{7E9C9B3E-5437-4714-9652-B9360F994E1D}" destId="{BBF1E6E7-5E88-4EC3-B009-1373B115647A}" srcOrd="0" destOrd="0" presId="urn:microsoft.com/office/officeart/2008/layout/VerticalCurvedList"/>
    <dgm:cxn modelId="{AFFEFDEE-F6F6-40F5-9CA9-62EB39F14574}" type="presOf" srcId="{5D2701F2-F57E-4D7E-BC3D-D67C4761D502}" destId="{2B3FDC16-FDDA-4FB8-833A-055A6B731F86}" srcOrd="0" destOrd="0" presId="urn:microsoft.com/office/officeart/2008/layout/VerticalCurvedList"/>
    <dgm:cxn modelId="{509534DD-6CBA-4090-99A2-1861E6524183}" type="presParOf" srcId="{371FAE04-F60C-4D28-88CD-3E84694889DC}" destId="{15AAE813-F41C-4BF2-B8B1-E7F7331BC085}" srcOrd="0" destOrd="0" presId="urn:microsoft.com/office/officeart/2008/layout/VerticalCurvedList"/>
    <dgm:cxn modelId="{BDEFE634-6F63-4512-8CAC-F1E12A3802AD}" type="presParOf" srcId="{15AAE813-F41C-4BF2-B8B1-E7F7331BC085}" destId="{54109271-D8A7-459F-AFB0-D9F2EF78F284}" srcOrd="0" destOrd="0" presId="urn:microsoft.com/office/officeart/2008/layout/VerticalCurvedList"/>
    <dgm:cxn modelId="{5DD2E4EB-9219-40C3-9AD1-839A0D9408F8}" type="presParOf" srcId="{54109271-D8A7-459F-AFB0-D9F2EF78F284}" destId="{E6135590-FC62-4D78-8D10-85409481DD03}" srcOrd="0" destOrd="0" presId="urn:microsoft.com/office/officeart/2008/layout/VerticalCurvedList"/>
    <dgm:cxn modelId="{F68979D9-4399-4163-88B5-C63A69AECBA1}" type="presParOf" srcId="{54109271-D8A7-459F-AFB0-D9F2EF78F284}" destId="{3E789CD3-599B-4E33-A01A-89A33C3EE63A}" srcOrd="1" destOrd="0" presId="urn:microsoft.com/office/officeart/2008/layout/VerticalCurvedList"/>
    <dgm:cxn modelId="{A109FADE-99D9-42BC-8671-468BEFD1D4E9}" type="presParOf" srcId="{54109271-D8A7-459F-AFB0-D9F2EF78F284}" destId="{1FF32A60-C4E4-4E77-AEEB-DF9EB1C5DC86}" srcOrd="2" destOrd="0" presId="urn:microsoft.com/office/officeart/2008/layout/VerticalCurvedList"/>
    <dgm:cxn modelId="{750B12BE-9D0D-4D2D-A3A1-8369655002AA}" type="presParOf" srcId="{54109271-D8A7-459F-AFB0-D9F2EF78F284}" destId="{895F15B3-5B48-4454-9268-C2260AE64293}" srcOrd="3" destOrd="0" presId="urn:microsoft.com/office/officeart/2008/layout/VerticalCurvedList"/>
    <dgm:cxn modelId="{3368D894-BC8D-49C1-9A82-AA100D5F111C}" type="presParOf" srcId="{15AAE813-F41C-4BF2-B8B1-E7F7331BC085}" destId="{2B3FDC16-FDDA-4FB8-833A-055A6B731F86}" srcOrd="1" destOrd="0" presId="urn:microsoft.com/office/officeart/2008/layout/VerticalCurvedList"/>
    <dgm:cxn modelId="{524214C1-9DD8-450E-90C0-DAA14C53064A}" type="presParOf" srcId="{15AAE813-F41C-4BF2-B8B1-E7F7331BC085}" destId="{527BBEDA-50BF-4775-ADD2-1BAAF81BF573}" srcOrd="2" destOrd="0" presId="urn:microsoft.com/office/officeart/2008/layout/VerticalCurvedList"/>
    <dgm:cxn modelId="{4B096655-74E3-4072-8F15-0430FBA03C55}" type="presParOf" srcId="{527BBEDA-50BF-4775-ADD2-1BAAF81BF573}" destId="{C50A976D-297E-4D7E-AB66-F6E000276B6F}" srcOrd="0" destOrd="0" presId="urn:microsoft.com/office/officeart/2008/layout/VerticalCurvedList"/>
    <dgm:cxn modelId="{DFCE75EC-59CB-4F48-BCF1-562C436D23AA}" type="presParOf" srcId="{15AAE813-F41C-4BF2-B8B1-E7F7331BC085}" destId="{CCAF6422-6E97-417F-AF10-52509DFC3CD1}" srcOrd="3" destOrd="0" presId="urn:microsoft.com/office/officeart/2008/layout/VerticalCurvedList"/>
    <dgm:cxn modelId="{8719F587-3134-473B-A455-3B04BE17BF4F}" type="presParOf" srcId="{15AAE813-F41C-4BF2-B8B1-E7F7331BC085}" destId="{65326429-5D22-43FD-86CA-C907210F68B1}" srcOrd="4" destOrd="0" presId="urn:microsoft.com/office/officeart/2008/layout/VerticalCurvedList"/>
    <dgm:cxn modelId="{72251FE9-3601-47CC-BCD2-954FF7937415}" type="presParOf" srcId="{65326429-5D22-43FD-86CA-C907210F68B1}" destId="{F823871A-5356-4170-AC68-15A97221AA59}" srcOrd="0" destOrd="0" presId="urn:microsoft.com/office/officeart/2008/layout/VerticalCurvedList"/>
    <dgm:cxn modelId="{0F53E802-3426-4598-9C9C-6C406A596DC2}" type="presParOf" srcId="{15AAE813-F41C-4BF2-B8B1-E7F7331BC085}" destId="{62F0C0D0-1E9F-4AA7-A232-42AAF40223FE}" srcOrd="5" destOrd="0" presId="urn:microsoft.com/office/officeart/2008/layout/VerticalCurvedList"/>
    <dgm:cxn modelId="{3C00EFED-D944-4044-97B6-AE12D5CF68CD}" type="presParOf" srcId="{15AAE813-F41C-4BF2-B8B1-E7F7331BC085}" destId="{98614D9A-9FB1-40EE-97FD-25B475BEA351}" srcOrd="6" destOrd="0" presId="urn:microsoft.com/office/officeart/2008/layout/VerticalCurvedList"/>
    <dgm:cxn modelId="{273B4A43-1DDF-4790-83E9-0C2DF7CFB1BE}" type="presParOf" srcId="{98614D9A-9FB1-40EE-97FD-25B475BEA351}" destId="{B9E53A84-E14A-41DD-AE56-FA5765A7BA3C}" srcOrd="0" destOrd="0" presId="urn:microsoft.com/office/officeart/2008/layout/VerticalCurvedList"/>
    <dgm:cxn modelId="{7B7E08F2-609F-4DC8-B9F3-4337C5AB3A62}" type="presParOf" srcId="{15AAE813-F41C-4BF2-B8B1-E7F7331BC085}" destId="{BBF1E6E7-5E88-4EC3-B009-1373B115647A}" srcOrd="7" destOrd="0" presId="urn:microsoft.com/office/officeart/2008/layout/VerticalCurvedList"/>
    <dgm:cxn modelId="{26547BFC-5AFD-4E2A-BC15-1A522B5696D8}" type="presParOf" srcId="{15AAE813-F41C-4BF2-B8B1-E7F7331BC085}" destId="{C2563349-2757-4D35-A2DD-8050FD220E9F}" srcOrd="8" destOrd="0" presId="urn:microsoft.com/office/officeart/2008/layout/VerticalCurvedList"/>
    <dgm:cxn modelId="{513F87DF-7FF0-478D-A9D1-E1BBD2CB1B8E}" type="presParOf" srcId="{C2563349-2757-4D35-A2DD-8050FD220E9F}" destId="{62B16376-E254-424F-A5AB-04E0175187B8}" srcOrd="0" destOrd="0" presId="urn:microsoft.com/office/officeart/2008/layout/VerticalCurvedList"/>
    <dgm:cxn modelId="{72E44935-2EE4-4271-A6B3-69234CF8D83F}" type="presParOf" srcId="{15AAE813-F41C-4BF2-B8B1-E7F7331BC085}" destId="{BCE21EC6-902A-4707-9417-9998D065DF63}" srcOrd="9" destOrd="0" presId="urn:microsoft.com/office/officeart/2008/layout/VerticalCurvedList"/>
    <dgm:cxn modelId="{89B371B1-8207-4C4D-B08F-FC2DE7CA763C}" type="presParOf" srcId="{15AAE813-F41C-4BF2-B8B1-E7F7331BC085}" destId="{66975922-735C-4021-B83C-36EDA5CD7AC3}" srcOrd="10" destOrd="0" presId="urn:microsoft.com/office/officeart/2008/layout/VerticalCurvedList"/>
    <dgm:cxn modelId="{1A8A0BD9-BF54-4FDC-BAE5-EAA7EB527685}" type="presParOf" srcId="{66975922-735C-4021-B83C-36EDA5CD7AC3}" destId="{68732B38-EC77-439C-AD98-E996DB49E5FE}" srcOrd="0" destOrd="0" presId="urn:microsoft.com/office/officeart/2008/layout/VerticalCurvedList"/>
    <dgm:cxn modelId="{3DD25D7E-FC2D-4230-963D-CFBE14CE366F}" type="presParOf" srcId="{15AAE813-F41C-4BF2-B8B1-E7F7331BC085}" destId="{DF84E79B-ADDD-4528-B160-FB76123FAF7D}" srcOrd="11" destOrd="0" presId="urn:microsoft.com/office/officeart/2008/layout/VerticalCurvedList"/>
    <dgm:cxn modelId="{F955926D-F107-4017-BFE1-AE04B00A52EF}" type="presParOf" srcId="{15AAE813-F41C-4BF2-B8B1-E7F7331BC085}" destId="{ACCD14FD-7CD3-4569-84AD-AD51C9B5C4E1}" srcOrd="12" destOrd="0" presId="urn:microsoft.com/office/officeart/2008/layout/VerticalCurvedList"/>
    <dgm:cxn modelId="{64DF4E20-F530-4501-A8FB-D17554201DAF}" type="presParOf" srcId="{ACCD14FD-7CD3-4569-84AD-AD51C9B5C4E1}" destId="{8106BA01-4426-444C-BE3B-44E49451C58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A6A4D50-CE96-4B7C-B9D4-0A1F3CD4EF72}" type="doc">
      <dgm:prSet loTypeId="urn:microsoft.com/office/officeart/2005/8/layout/cycle6" loCatId="relationship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2310256D-1787-40AA-82BF-C13A50674ACC}">
      <dgm:prSet phldrT="[Текст]"/>
      <dgm:spPr>
        <a:solidFill>
          <a:srgbClr val="CADCEE"/>
        </a:solidFill>
      </dgm:spPr>
      <dgm:t>
        <a:bodyPr/>
        <a:lstStyle/>
        <a:p>
          <a:r>
            <a:rPr lang="uk-UA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Доручення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BC2B87-1BC3-4D86-84E7-262A6FF7F19B}" type="parTrans" cxnId="{33F2B8AE-2A07-4E71-9B8D-8AFD38FC4947}">
      <dgm:prSet/>
      <dgm:spPr/>
      <dgm:t>
        <a:bodyPr/>
        <a:lstStyle/>
        <a:p>
          <a:endParaRPr lang="ru-RU"/>
        </a:p>
      </dgm:t>
    </dgm:pt>
    <dgm:pt modelId="{C2FBBC93-A634-4449-853B-FAF914E53DB6}" type="sibTrans" cxnId="{33F2B8AE-2A07-4E71-9B8D-8AFD38FC4947}">
      <dgm:prSet/>
      <dgm:spPr/>
      <dgm:t>
        <a:bodyPr/>
        <a:lstStyle/>
        <a:p>
          <a:endParaRPr lang="ru-RU"/>
        </a:p>
      </dgm:t>
    </dgm:pt>
    <dgm:pt modelId="{E3CEA569-0D87-42FB-9875-F7C02B8B6FF1}">
      <dgm:prSet phldrT="[Текст]"/>
      <dgm:spPr>
        <a:solidFill>
          <a:srgbClr val="CADCEE"/>
        </a:solidFill>
      </dgm:spPr>
      <dgm:t>
        <a:bodyPr/>
        <a:lstStyle/>
        <a:p>
          <a:r>
            <a:rPr lang="uk-UA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Протокол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12E355-B0DA-4E82-8D6A-8063AB88B87A}" type="parTrans" cxnId="{DC8BBAC0-AC12-41A6-89EC-75C6CE91BD3B}">
      <dgm:prSet/>
      <dgm:spPr/>
      <dgm:t>
        <a:bodyPr/>
        <a:lstStyle/>
        <a:p>
          <a:endParaRPr lang="ru-RU"/>
        </a:p>
      </dgm:t>
    </dgm:pt>
    <dgm:pt modelId="{41DF6C32-D92E-4A80-839A-92FBF5D4E237}" type="sibTrans" cxnId="{DC8BBAC0-AC12-41A6-89EC-75C6CE91BD3B}">
      <dgm:prSet/>
      <dgm:spPr/>
      <dgm:t>
        <a:bodyPr/>
        <a:lstStyle/>
        <a:p>
          <a:endParaRPr lang="ru-RU"/>
        </a:p>
      </dgm:t>
    </dgm:pt>
    <dgm:pt modelId="{D3AA3A09-92CD-4C04-A6F7-0B1FA00B2EEC}">
      <dgm:prSet phldrT="[Текст]"/>
      <dgm:spPr>
        <a:solidFill>
          <a:srgbClr val="CADCEE"/>
        </a:solidFill>
      </dgm:spPr>
      <dgm:t>
        <a:bodyPr/>
        <a:lstStyle/>
        <a:p>
          <a:r>
            <a:rPr lang="uk-UA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Постанова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104C0A-FE8A-4C47-8FFD-B63CFFFBBADA}" type="parTrans" cxnId="{E2E888AF-CD46-48E3-85BA-B2A63F9D51D4}">
      <dgm:prSet/>
      <dgm:spPr/>
      <dgm:t>
        <a:bodyPr/>
        <a:lstStyle/>
        <a:p>
          <a:endParaRPr lang="ru-RU"/>
        </a:p>
      </dgm:t>
    </dgm:pt>
    <dgm:pt modelId="{1D60FB8D-39F5-4345-B877-2449D2775A74}" type="sibTrans" cxnId="{E2E888AF-CD46-48E3-85BA-B2A63F9D51D4}">
      <dgm:prSet/>
      <dgm:spPr/>
      <dgm:t>
        <a:bodyPr/>
        <a:lstStyle/>
        <a:p>
          <a:endParaRPr lang="ru-RU"/>
        </a:p>
      </dgm:t>
    </dgm:pt>
    <dgm:pt modelId="{395FFC3D-CA59-4B79-B160-659028400CFC}">
      <dgm:prSet phldrT="[Текст]"/>
      <dgm:spPr>
        <a:solidFill>
          <a:srgbClr val="CADCEE"/>
        </a:solidFill>
      </dgm:spPr>
      <dgm:t>
        <a:bodyPr/>
        <a:lstStyle/>
        <a:p>
          <a:r>
            <a:rPr lang="uk-UA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Ухвала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16E0C2-470A-48F6-83F4-575796A8E6C5}" type="parTrans" cxnId="{FFC4648E-9FDD-4725-B06A-F668D0808D71}">
      <dgm:prSet/>
      <dgm:spPr/>
      <dgm:t>
        <a:bodyPr/>
        <a:lstStyle/>
        <a:p>
          <a:endParaRPr lang="ru-RU"/>
        </a:p>
      </dgm:t>
    </dgm:pt>
    <dgm:pt modelId="{7BE5DB41-79DE-4DF6-8A87-71F6B036C77D}" type="sibTrans" cxnId="{FFC4648E-9FDD-4725-B06A-F668D0808D71}">
      <dgm:prSet/>
      <dgm:spPr/>
      <dgm:t>
        <a:bodyPr/>
        <a:lstStyle/>
        <a:p>
          <a:endParaRPr lang="ru-RU"/>
        </a:p>
      </dgm:t>
    </dgm:pt>
    <dgm:pt modelId="{FCEE869F-57E2-403D-BAF4-CD17330365C0}">
      <dgm:prSet phldrT="[Текст]"/>
      <dgm:spPr>
        <a:solidFill>
          <a:srgbClr val="CADCEE"/>
        </a:solidFill>
      </dgm:spPr>
      <dgm:t>
        <a:bodyPr/>
        <a:lstStyle/>
        <a:p>
          <a:r>
            <a:rPr lang="uk-UA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Клопотання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981E2F-4643-4A41-BE13-EF486A533C36}" type="parTrans" cxnId="{1CC41A67-B857-4D5B-9C2C-E3D1C93A86DC}">
      <dgm:prSet/>
      <dgm:spPr/>
      <dgm:t>
        <a:bodyPr/>
        <a:lstStyle/>
        <a:p>
          <a:endParaRPr lang="ru-RU"/>
        </a:p>
      </dgm:t>
    </dgm:pt>
    <dgm:pt modelId="{1D7EE31E-991E-4452-9D88-BC556A40F5A3}" type="sibTrans" cxnId="{1CC41A67-B857-4D5B-9C2C-E3D1C93A86DC}">
      <dgm:prSet/>
      <dgm:spPr/>
      <dgm:t>
        <a:bodyPr/>
        <a:lstStyle/>
        <a:p>
          <a:endParaRPr lang="ru-RU"/>
        </a:p>
      </dgm:t>
    </dgm:pt>
    <dgm:pt modelId="{349DE0AF-9B91-450A-A6B2-79A0819AEA68}" type="pres">
      <dgm:prSet presAssocID="{5A6A4D50-CE96-4B7C-B9D4-0A1F3CD4EF72}" presName="cycle" presStyleCnt="0">
        <dgm:presLayoutVars>
          <dgm:dir/>
          <dgm:resizeHandles val="exact"/>
        </dgm:presLayoutVars>
      </dgm:prSet>
      <dgm:spPr/>
    </dgm:pt>
    <dgm:pt modelId="{77E00071-8791-47ED-AF14-39987B66BE70}" type="pres">
      <dgm:prSet presAssocID="{2310256D-1787-40AA-82BF-C13A50674ACC}" presName="node" presStyleLbl="node1" presStyleIdx="0" presStyleCnt="5">
        <dgm:presLayoutVars>
          <dgm:bulletEnabled val="1"/>
        </dgm:presLayoutVars>
      </dgm:prSet>
      <dgm:spPr/>
    </dgm:pt>
    <dgm:pt modelId="{F7FB9E15-A12D-4AD8-9905-C7E2453C9B2B}" type="pres">
      <dgm:prSet presAssocID="{2310256D-1787-40AA-82BF-C13A50674ACC}" presName="spNode" presStyleCnt="0"/>
      <dgm:spPr/>
    </dgm:pt>
    <dgm:pt modelId="{98535E7F-E7DA-4548-B030-99DDB07F38BD}" type="pres">
      <dgm:prSet presAssocID="{C2FBBC93-A634-4449-853B-FAF914E53DB6}" presName="sibTrans" presStyleLbl="sibTrans1D1" presStyleIdx="0" presStyleCnt="5"/>
      <dgm:spPr/>
    </dgm:pt>
    <dgm:pt modelId="{F2FFCC0E-928A-4B93-BAD1-B4A1F17CE576}" type="pres">
      <dgm:prSet presAssocID="{E3CEA569-0D87-42FB-9875-F7C02B8B6FF1}" presName="node" presStyleLbl="node1" presStyleIdx="1" presStyleCnt="5">
        <dgm:presLayoutVars>
          <dgm:bulletEnabled val="1"/>
        </dgm:presLayoutVars>
      </dgm:prSet>
      <dgm:spPr/>
    </dgm:pt>
    <dgm:pt modelId="{D442FB36-F14B-40E0-9213-B01FE60BCC54}" type="pres">
      <dgm:prSet presAssocID="{E3CEA569-0D87-42FB-9875-F7C02B8B6FF1}" presName="spNode" presStyleCnt="0"/>
      <dgm:spPr/>
    </dgm:pt>
    <dgm:pt modelId="{54BDB4E0-6235-4C75-87C9-D85D6656F77A}" type="pres">
      <dgm:prSet presAssocID="{41DF6C32-D92E-4A80-839A-92FBF5D4E237}" presName="sibTrans" presStyleLbl="sibTrans1D1" presStyleIdx="1" presStyleCnt="5"/>
      <dgm:spPr/>
    </dgm:pt>
    <dgm:pt modelId="{873A3C3D-FB08-4926-8813-22A8918DB325}" type="pres">
      <dgm:prSet presAssocID="{D3AA3A09-92CD-4C04-A6F7-0B1FA00B2EEC}" presName="node" presStyleLbl="node1" presStyleIdx="2" presStyleCnt="5">
        <dgm:presLayoutVars>
          <dgm:bulletEnabled val="1"/>
        </dgm:presLayoutVars>
      </dgm:prSet>
      <dgm:spPr/>
    </dgm:pt>
    <dgm:pt modelId="{AC01DAE8-3D74-4F41-BC98-07429B5CABC3}" type="pres">
      <dgm:prSet presAssocID="{D3AA3A09-92CD-4C04-A6F7-0B1FA00B2EEC}" presName="spNode" presStyleCnt="0"/>
      <dgm:spPr/>
    </dgm:pt>
    <dgm:pt modelId="{43985AAB-DF9A-4226-A4B7-968CFA297C5B}" type="pres">
      <dgm:prSet presAssocID="{1D60FB8D-39F5-4345-B877-2449D2775A74}" presName="sibTrans" presStyleLbl="sibTrans1D1" presStyleIdx="2" presStyleCnt="5"/>
      <dgm:spPr/>
    </dgm:pt>
    <dgm:pt modelId="{F2B2F271-8405-4C17-B499-1E78774B8DAE}" type="pres">
      <dgm:prSet presAssocID="{395FFC3D-CA59-4B79-B160-659028400CFC}" presName="node" presStyleLbl="node1" presStyleIdx="3" presStyleCnt="5">
        <dgm:presLayoutVars>
          <dgm:bulletEnabled val="1"/>
        </dgm:presLayoutVars>
      </dgm:prSet>
      <dgm:spPr/>
    </dgm:pt>
    <dgm:pt modelId="{A6E4365B-18DF-4256-A0B6-AF2949EE7B1E}" type="pres">
      <dgm:prSet presAssocID="{395FFC3D-CA59-4B79-B160-659028400CFC}" presName="spNode" presStyleCnt="0"/>
      <dgm:spPr/>
    </dgm:pt>
    <dgm:pt modelId="{DD707296-59B2-4490-A55B-B38FEBC8AE71}" type="pres">
      <dgm:prSet presAssocID="{7BE5DB41-79DE-4DF6-8A87-71F6B036C77D}" presName="sibTrans" presStyleLbl="sibTrans1D1" presStyleIdx="3" presStyleCnt="5"/>
      <dgm:spPr/>
    </dgm:pt>
    <dgm:pt modelId="{85234DE5-D4A6-44AC-9F7D-564755EACA3D}" type="pres">
      <dgm:prSet presAssocID="{FCEE869F-57E2-403D-BAF4-CD17330365C0}" presName="node" presStyleLbl="node1" presStyleIdx="4" presStyleCnt="5">
        <dgm:presLayoutVars>
          <dgm:bulletEnabled val="1"/>
        </dgm:presLayoutVars>
      </dgm:prSet>
      <dgm:spPr/>
    </dgm:pt>
    <dgm:pt modelId="{7B87F6C5-1AA8-4294-8196-9EE2071752F6}" type="pres">
      <dgm:prSet presAssocID="{FCEE869F-57E2-403D-BAF4-CD17330365C0}" presName="spNode" presStyleCnt="0"/>
      <dgm:spPr/>
    </dgm:pt>
    <dgm:pt modelId="{53824069-435A-4ECD-9FE1-E1DC802D3100}" type="pres">
      <dgm:prSet presAssocID="{1D7EE31E-991E-4452-9D88-BC556A40F5A3}" presName="sibTrans" presStyleLbl="sibTrans1D1" presStyleIdx="4" presStyleCnt="5"/>
      <dgm:spPr/>
    </dgm:pt>
  </dgm:ptLst>
  <dgm:cxnLst>
    <dgm:cxn modelId="{B4175C39-6A4C-4FB1-87A5-F9227B41E3D8}" type="presOf" srcId="{FCEE869F-57E2-403D-BAF4-CD17330365C0}" destId="{85234DE5-D4A6-44AC-9F7D-564755EACA3D}" srcOrd="0" destOrd="0" presId="urn:microsoft.com/office/officeart/2005/8/layout/cycle6"/>
    <dgm:cxn modelId="{7D03423C-923A-4D78-8A8D-82F9505C8C1D}" type="presOf" srcId="{395FFC3D-CA59-4B79-B160-659028400CFC}" destId="{F2B2F271-8405-4C17-B499-1E78774B8DAE}" srcOrd="0" destOrd="0" presId="urn:microsoft.com/office/officeart/2005/8/layout/cycle6"/>
    <dgm:cxn modelId="{1CC41A67-B857-4D5B-9C2C-E3D1C93A86DC}" srcId="{5A6A4D50-CE96-4B7C-B9D4-0A1F3CD4EF72}" destId="{FCEE869F-57E2-403D-BAF4-CD17330365C0}" srcOrd="4" destOrd="0" parTransId="{C7981E2F-4643-4A41-BE13-EF486A533C36}" sibTransId="{1D7EE31E-991E-4452-9D88-BC556A40F5A3}"/>
    <dgm:cxn modelId="{70A27F6F-16C5-443F-A9D3-B4EEEFB13FE2}" type="presOf" srcId="{E3CEA569-0D87-42FB-9875-F7C02B8B6FF1}" destId="{F2FFCC0E-928A-4B93-BAD1-B4A1F17CE576}" srcOrd="0" destOrd="0" presId="urn:microsoft.com/office/officeart/2005/8/layout/cycle6"/>
    <dgm:cxn modelId="{FFC4648E-9FDD-4725-B06A-F668D0808D71}" srcId="{5A6A4D50-CE96-4B7C-B9D4-0A1F3CD4EF72}" destId="{395FFC3D-CA59-4B79-B160-659028400CFC}" srcOrd="3" destOrd="0" parTransId="{E116E0C2-470A-48F6-83F4-575796A8E6C5}" sibTransId="{7BE5DB41-79DE-4DF6-8A87-71F6B036C77D}"/>
    <dgm:cxn modelId="{DA476092-F59E-44EB-95B9-948CEE8EC73E}" type="presOf" srcId="{C2FBBC93-A634-4449-853B-FAF914E53DB6}" destId="{98535E7F-E7DA-4548-B030-99DDB07F38BD}" srcOrd="0" destOrd="0" presId="urn:microsoft.com/office/officeart/2005/8/layout/cycle6"/>
    <dgm:cxn modelId="{5BA22A93-B00B-4D5A-80AB-809BB9E6976E}" type="presOf" srcId="{7BE5DB41-79DE-4DF6-8A87-71F6B036C77D}" destId="{DD707296-59B2-4490-A55B-B38FEBC8AE71}" srcOrd="0" destOrd="0" presId="urn:microsoft.com/office/officeart/2005/8/layout/cycle6"/>
    <dgm:cxn modelId="{573AA4AA-B998-4D51-9F24-CFE6EA25B264}" type="presOf" srcId="{1D60FB8D-39F5-4345-B877-2449D2775A74}" destId="{43985AAB-DF9A-4226-A4B7-968CFA297C5B}" srcOrd="0" destOrd="0" presId="urn:microsoft.com/office/officeart/2005/8/layout/cycle6"/>
    <dgm:cxn modelId="{33F2B8AE-2A07-4E71-9B8D-8AFD38FC4947}" srcId="{5A6A4D50-CE96-4B7C-B9D4-0A1F3CD4EF72}" destId="{2310256D-1787-40AA-82BF-C13A50674ACC}" srcOrd="0" destOrd="0" parTransId="{86BC2B87-1BC3-4D86-84E7-262A6FF7F19B}" sibTransId="{C2FBBC93-A634-4449-853B-FAF914E53DB6}"/>
    <dgm:cxn modelId="{E2E888AF-CD46-48E3-85BA-B2A63F9D51D4}" srcId="{5A6A4D50-CE96-4B7C-B9D4-0A1F3CD4EF72}" destId="{D3AA3A09-92CD-4C04-A6F7-0B1FA00B2EEC}" srcOrd="2" destOrd="0" parTransId="{FE104C0A-FE8A-4C47-8FFD-B63CFFFBBADA}" sibTransId="{1D60FB8D-39F5-4345-B877-2449D2775A74}"/>
    <dgm:cxn modelId="{AFA80BB8-DBF7-4CF3-AC57-CABD98E247A6}" type="presOf" srcId="{1D7EE31E-991E-4452-9D88-BC556A40F5A3}" destId="{53824069-435A-4ECD-9FE1-E1DC802D3100}" srcOrd="0" destOrd="0" presId="urn:microsoft.com/office/officeart/2005/8/layout/cycle6"/>
    <dgm:cxn modelId="{A1D0E7B9-D8A6-45D5-9714-986C5CA285C9}" type="presOf" srcId="{D3AA3A09-92CD-4C04-A6F7-0B1FA00B2EEC}" destId="{873A3C3D-FB08-4926-8813-22A8918DB325}" srcOrd="0" destOrd="0" presId="urn:microsoft.com/office/officeart/2005/8/layout/cycle6"/>
    <dgm:cxn modelId="{6F3EBBBA-E637-4C28-8486-3A38D1E59162}" type="presOf" srcId="{2310256D-1787-40AA-82BF-C13A50674ACC}" destId="{77E00071-8791-47ED-AF14-39987B66BE70}" srcOrd="0" destOrd="0" presId="urn:microsoft.com/office/officeart/2005/8/layout/cycle6"/>
    <dgm:cxn modelId="{DC8BBAC0-AC12-41A6-89EC-75C6CE91BD3B}" srcId="{5A6A4D50-CE96-4B7C-B9D4-0A1F3CD4EF72}" destId="{E3CEA569-0D87-42FB-9875-F7C02B8B6FF1}" srcOrd="1" destOrd="0" parTransId="{8912E355-B0DA-4E82-8D6A-8063AB88B87A}" sibTransId="{41DF6C32-D92E-4A80-839A-92FBF5D4E237}"/>
    <dgm:cxn modelId="{BFB3F0D3-FB6D-4135-B067-162F6BB83FAA}" type="presOf" srcId="{5A6A4D50-CE96-4B7C-B9D4-0A1F3CD4EF72}" destId="{349DE0AF-9B91-450A-A6B2-79A0819AEA68}" srcOrd="0" destOrd="0" presId="urn:microsoft.com/office/officeart/2005/8/layout/cycle6"/>
    <dgm:cxn modelId="{6AF358FB-F98D-4F8A-BB81-3405143CD00B}" type="presOf" srcId="{41DF6C32-D92E-4A80-839A-92FBF5D4E237}" destId="{54BDB4E0-6235-4C75-87C9-D85D6656F77A}" srcOrd="0" destOrd="0" presId="urn:microsoft.com/office/officeart/2005/8/layout/cycle6"/>
    <dgm:cxn modelId="{4C37FC7F-B277-4E24-857A-4BD142EF0050}" type="presParOf" srcId="{349DE0AF-9B91-450A-A6B2-79A0819AEA68}" destId="{77E00071-8791-47ED-AF14-39987B66BE70}" srcOrd="0" destOrd="0" presId="urn:microsoft.com/office/officeart/2005/8/layout/cycle6"/>
    <dgm:cxn modelId="{81A185A9-FECE-4949-A0DA-18B6112CCF65}" type="presParOf" srcId="{349DE0AF-9B91-450A-A6B2-79A0819AEA68}" destId="{F7FB9E15-A12D-4AD8-9905-C7E2453C9B2B}" srcOrd="1" destOrd="0" presId="urn:microsoft.com/office/officeart/2005/8/layout/cycle6"/>
    <dgm:cxn modelId="{1E7DD236-BDFD-4CBD-8074-A58BCE13F548}" type="presParOf" srcId="{349DE0AF-9B91-450A-A6B2-79A0819AEA68}" destId="{98535E7F-E7DA-4548-B030-99DDB07F38BD}" srcOrd="2" destOrd="0" presId="urn:microsoft.com/office/officeart/2005/8/layout/cycle6"/>
    <dgm:cxn modelId="{79AB4856-C397-4078-88D2-1AA47E4EB96E}" type="presParOf" srcId="{349DE0AF-9B91-450A-A6B2-79A0819AEA68}" destId="{F2FFCC0E-928A-4B93-BAD1-B4A1F17CE576}" srcOrd="3" destOrd="0" presId="urn:microsoft.com/office/officeart/2005/8/layout/cycle6"/>
    <dgm:cxn modelId="{CECE8C07-18C6-4518-86ED-FC0017A3A9E8}" type="presParOf" srcId="{349DE0AF-9B91-450A-A6B2-79A0819AEA68}" destId="{D442FB36-F14B-40E0-9213-B01FE60BCC54}" srcOrd="4" destOrd="0" presId="urn:microsoft.com/office/officeart/2005/8/layout/cycle6"/>
    <dgm:cxn modelId="{F93B4062-C0CF-4596-A2E4-6CA69DF5D786}" type="presParOf" srcId="{349DE0AF-9B91-450A-A6B2-79A0819AEA68}" destId="{54BDB4E0-6235-4C75-87C9-D85D6656F77A}" srcOrd="5" destOrd="0" presId="urn:microsoft.com/office/officeart/2005/8/layout/cycle6"/>
    <dgm:cxn modelId="{5241C1DD-65F8-436E-B4C1-3503856DDEDA}" type="presParOf" srcId="{349DE0AF-9B91-450A-A6B2-79A0819AEA68}" destId="{873A3C3D-FB08-4926-8813-22A8918DB325}" srcOrd="6" destOrd="0" presId="urn:microsoft.com/office/officeart/2005/8/layout/cycle6"/>
    <dgm:cxn modelId="{E9DBD3BF-CC84-4AA2-8D86-1E6620CA748B}" type="presParOf" srcId="{349DE0AF-9B91-450A-A6B2-79A0819AEA68}" destId="{AC01DAE8-3D74-4F41-BC98-07429B5CABC3}" srcOrd="7" destOrd="0" presId="urn:microsoft.com/office/officeart/2005/8/layout/cycle6"/>
    <dgm:cxn modelId="{43D1BAC9-A00F-41F1-8F1A-A766CDF72BC7}" type="presParOf" srcId="{349DE0AF-9B91-450A-A6B2-79A0819AEA68}" destId="{43985AAB-DF9A-4226-A4B7-968CFA297C5B}" srcOrd="8" destOrd="0" presId="urn:microsoft.com/office/officeart/2005/8/layout/cycle6"/>
    <dgm:cxn modelId="{D7DC961E-2D4C-42CE-A149-E9EA71DBC53B}" type="presParOf" srcId="{349DE0AF-9B91-450A-A6B2-79A0819AEA68}" destId="{F2B2F271-8405-4C17-B499-1E78774B8DAE}" srcOrd="9" destOrd="0" presId="urn:microsoft.com/office/officeart/2005/8/layout/cycle6"/>
    <dgm:cxn modelId="{630A7671-C842-467D-BA63-BCF4BDCA46BF}" type="presParOf" srcId="{349DE0AF-9B91-450A-A6B2-79A0819AEA68}" destId="{A6E4365B-18DF-4256-A0B6-AF2949EE7B1E}" srcOrd="10" destOrd="0" presId="urn:microsoft.com/office/officeart/2005/8/layout/cycle6"/>
    <dgm:cxn modelId="{BA9CF170-4E05-4979-BB77-A684A32CFACD}" type="presParOf" srcId="{349DE0AF-9B91-450A-A6B2-79A0819AEA68}" destId="{DD707296-59B2-4490-A55B-B38FEBC8AE71}" srcOrd="11" destOrd="0" presId="urn:microsoft.com/office/officeart/2005/8/layout/cycle6"/>
    <dgm:cxn modelId="{EC4324E9-6C3E-434D-973C-77C9BFA2BC0D}" type="presParOf" srcId="{349DE0AF-9B91-450A-A6B2-79A0819AEA68}" destId="{85234DE5-D4A6-44AC-9F7D-564755EACA3D}" srcOrd="12" destOrd="0" presId="urn:microsoft.com/office/officeart/2005/8/layout/cycle6"/>
    <dgm:cxn modelId="{EDE5B842-326B-4C81-8DD6-B504B9E88825}" type="presParOf" srcId="{349DE0AF-9B91-450A-A6B2-79A0819AEA68}" destId="{7B87F6C5-1AA8-4294-8196-9EE2071752F6}" srcOrd="13" destOrd="0" presId="urn:microsoft.com/office/officeart/2005/8/layout/cycle6"/>
    <dgm:cxn modelId="{8A4DCED2-4666-428B-AAE3-7B5028A0E71D}" type="presParOf" srcId="{349DE0AF-9B91-450A-A6B2-79A0819AEA68}" destId="{53824069-435A-4ECD-9FE1-E1DC802D3100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8E4573-0FE9-4640-8255-22CC2278D09D}" type="doc">
      <dgm:prSet loTypeId="urn:microsoft.com/office/officeart/2009/layout/ReverseList" loCatId="relationship" qsTypeId="urn:microsoft.com/office/officeart/2005/8/quickstyle/3d7" qsCatId="3D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F3DF68EB-2B26-4993-BAA6-FC9527C54E52}">
      <dgm:prSet phldrT="[Текст]" custT="1"/>
      <dgm:spPr/>
      <dgm:t>
        <a:bodyPr/>
        <a:lstStyle/>
        <a:p>
          <a:pPr algn="ctr"/>
          <a:endParaRPr lang="uk-UA" sz="36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r>
            <a:rPr lang="uk-UA" sz="4000" b="0" dirty="0">
              <a:latin typeface="Times New Roman" panose="02020603050405020304" pitchFamily="18" charset="0"/>
              <a:cs typeface="Times New Roman" panose="02020603050405020304" pitchFamily="18" charset="0"/>
            </a:rPr>
            <a:t>Підстави для проведення слідчої (розшукової) дії </a:t>
          </a:r>
          <a:endParaRPr lang="ru-RU" sz="40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CC89DF-BD66-43A4-B94E-685321D3CDD9}" type="parTrans" cxnId="{7FC71E7A-7B3F-405C-819D-CF3AD3EDEF18}">
      <dgm:prSet/>
      <dgm:spPr/>
      <dgm:t>
        <a:bodyPr/>
        <a:lstStyle/>
        <a:p>
          <a:endParaRPr lang="ru-RU"/>
        </a:p>
      </dgm:t>
    </dgm:pt>
    <dgm:pt modelId="{7B66FE32-D262-4844-B1CC-4A166F5E38F9}" type="sibTrans" cxnId="{7FC71E7A-7B3F-405C-819D-CF3AD3EDEF18}">
      <dgm:prSet/>
      <dgm:spPr/>
      <dgm:t>
        <a:bodyPr/>
        <a:lstStyle/>
        <a:p>
          <a:endParaRPr lang="ru-RU"/>
        </a:p>
      </dgm:t>
    </dgm:pt>
    <dgm:pt modelId="{80066BA7-1BA8-47DF-95AD-7EF7696FF802}">
      <dgm:prSet phldrT="[Текст]" custT="1"/>
      <dgm:spPr>
        <a:solidFill>
          <a:srgbClr val="CADCEE"/>
        </a:solidFill>
      </dgm:spPr>
      <dgm:t>
        <a:bodyPr/>
        <a:lstStyle/>
        <a:p>
          <a:pPr algn="ctr"/>
          <a:r>
            <a:rPr lang="uk-UA" sz="4000" dirty="0">
              <a:latin typeface="Times New Roman" panose="02020603050405020304" pitchFamily="18" charset="0"/>
              <a:cs typeface="Times New Roman" panose="02020603050405020304" pitchFamily="18" charset="0"/>
            </a:rPr>
            <a:t>наявність достатніх відомостей, що вказують на можливість досягнення її мети</a:t>
          </a:r>
          <a:endParaRPr lang="ru-RU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176FDD-BB88-480C-A6C9-D52D0E01745E}" type="sibTrans" cxnId="{267E0FD3-3643-4C62-91EE-EC518F90E85B}">
      <dgm:prSet/>
      <dgm:spPr/>
      <dgm:t>
        <a:bodyPr/>
        <a:lstStyle/>
        <a:p>
          <a:endParaRPr lang="ru-RU"/>
        </a:p>
      </dgm:t>
    </dgm:pt>
    <dgm:pt modelId="{A6DEA219-8710-49C5-9631-CF86FABE9E77}" type="parTrans" cxnId="{267E0FD3-3643-4C62-91EE-EC518F90E85B}">
      <dgm:prSet/>
      <dgm:spPr/>
      <dgm:t>
        <a:bodyPr/>
        <a:lstStyle/>
        <a:p>
          <a:endParaRPr lang="ru-RU"/>
        </a:p>
      </dgm:t>
    </dgm:pt>
    <dgm:pt modelId="{BCE2C4BF-3309-4367-ADFC-41A7AA3BFD50}" type="pres">
      <dgm:prSet presAssocID="{C18E4573-0FE9-4640-8255-22CC2278D09D}" presName="Name0" presStyleCnt="0">
        <dgm:presLayoutVars>
          <dgm:chMax val="2"/>
          <dgm:chPref val="2"/>
          <dgm:animLvl val="lvl"/>
        </dgm:presLayoutVars>
      </dgm:prSet>
      <dgm:spPr/>
    </dgm:pt>
    <dgm:pt modelId="{56305BEB-C459-4602-A02B-C9154AFB49C2}" type="pres">
      <dgm:prSet presAssocID="{C18E4573-0FE9-4640-8255-22CC2278D09D}" presName="LeftText" presStyleLbl="revTx" presStyleIdx="0" presStyleCnt="0">
        <dgm:presLayoutVars>
          <dgm:bulletEnabled val="1"/>
        </dgm:presLayoutVars>
      </dgm:prSet>
      <dgm:spPr/>
    </dgm:pt>
    <dgm:pt modelId="{E4488ADC-18C4-4539-A9B5-1E268066F1BF}" type="pres">
      <dgm:prSet presAssocID="{C18E4573-0FE9-4640-8255-22CC2278D09D}" presName="LeftNode" presStyleLbl="bgImgPlace1" presStyleIdx="0" presStyleCnt="2" custScaleX="185965" custScaleY="131261" custLinFactNeighborX="-64464" custLinFactNeighborY="6251">
        <dgm:presLayoutVars>
          <dgm:chMax val="2"/>
          <dgm:chPref val="2"/>
        </dgm:presLayoutVars>
      </dgm:prSet>
      <dgm:spPr/>
    </dgm:pt>
    <dgm:pt modelId="{6845A239-6429-4148-90D2-DFCE459E53CC}" type="pres">
      <dgm:prSet presAssocID="{C18E4573-0FE9-4640-8255-22CC2278D09D}" presName="RightText" presStyleLbl="revTx" presStyleIdx="0" presStyleCnt="0">
        <dgm:presLayoutVars>
          <dgm:bulletEnabled val="1"/>
        </dgm:presLayoutVars>
      </dgm:prSet>
      <dgm:spPr/>
    </dgm:pt>
    <dgm:pt modelId="{B196A091-DC58-4C4C-B624-D70A5DAB2237}" type="pres">
      <dgm:prSet presAssocID="{C18E4573-0FE9-4640-8255-22CC2278D09D}" presName="RightNode" presStyleLbl="bgImgPlace1" presStyleIdx="1" presStyleCnt="2" custScaleX="191464" custScaleY="131261" custLinFactNeighborX="39113" custLinFactNeighborY="5515">
        <dgm:presLayoutVars>
          <dgm:chMax val="0"/>
          <dgm:chPref val="0"/>
        </dgm:presLayoutVars>
      </dgm:prSet>
      <dgm:spPr/>
    </dgm:pt>
    <dgm:pt modelId="{8879676F-7C56-4DB1-972B-C17D4174A46F}" type="pres">
      <dgm:prSet presAssocID="{C18E4573-0FE9-4640-8255-22CC2278D09D}" presName="TopArrow" presStyleLbl="node1" presStyleIdx="0" presStyleCnt="2" custLinFactNeighborX="-20669" custLinFactNeighborY="0"/>
      <dgm:spPr/>
    </dgm:pt>
    <dgm:pt modelId="{CD767BAE-515F-4350-914F-BF6C00D0E849}" type="pres">
      <dgm:prSet presAssocID="{C18E4573-0FE9-4640-8255-22CC2278D09D}" presName="BottomArrow" presStyleLbl="node1" presStyleIdx="1" presStyleCnt="2" custLinFactNeighborX="-16074" custLinFactNeighborY="27280"/>
      <dgm:spPr/>
    </dgm:pt>
  </dgm:ptLst>
  <dgm:cxnLst>
    <dgm:cxn modelId="{8669D60D-75D5-4664-BC28-34EE488EF81C}" type="presOf" srcId="{F3DF68EB-2B26-4993-BAA6-FC9527C54E52}" destId="{E4488ADC-18C4-4539-A9B5-1E268066F1BF}" srcOrd="1" destOrd="0" presId="urn:microsoft.com/office/officeart/2009/layout/ReverseList"/>
    <dgm:cxn modelId="{A910FC4C-6CFA-4591-8648-923FC0B52C45}" type="presOf" srcId="{80066BA7-1BA8-47DF-95AD-7EF7696FF802}" destId="{6845A239-6429-4148-90D2-DFCE459E53CC}" srcOrd="0" destOrd="0" presId="urn:microsoft.com/office/officeart/2009/layout/ReverseList"/>
    <dgm:cxn modelId="{7FC71E7A-7B3F-405C-819D-CF3AD3EDEF18}" srcId="{C18E4573-0FE9-4640-8255-22CC2278D09D}" destId="{F3DF68EB-2B26-4993-BAA6-FC9527C54E52}" srcOrd="0" destOrd="0" parTransId="{FDCC89DF-BD66-43A4-B94E-685321D3CDD9}" sibTransId="{7B66FE32-D262-4844-B1CC-4A166F5E38F9}"/>
    <dgm:cxn modelId="{0E30C29E-50CB-49C3-8C52-F4CCCC8DD63C}" type="presOf" srcId="{C18E4573-0FE9-4640-8255-22CC2278D09D}" destId="{BCE2C4BF-3309-4367-ADFC-41A7AA3BFD50}" srcOrd="0" destOrd="0" presId="urn:microsoft.com/office/officeart/2009/layout/ReverseList"/>
    <dgm:cxn modelId="{267E0FD3-3643-4C62-91EE-EC518F90E85B}" srcId="{C18E4573-0FE9-4640-8255-22CC2278D09D}" destId="{80066BA7-1BA8-47DF-95AD-7EF7696FF802}" srcOrd="1" destOrd="0" parTransId="{A6DEA219-8710-49C5-9631-CF86FABE9E77}" sibTransId="{67176FDD-BB88-480C-A6C9-D52D0E01745E}"/>
    <dgm:cxn modelId="{C08237E0-E523-490B-B093-1E1E72F1EC1E}" type="presOf" srcId="{F3DF68EB-2B26-4993-BAA6-FC9527C54E52}" destId="{56305BEB-C459-4602-A02B-C9154AFB49C2}" srcOrd="0" destOrd="0" presId="urn:microsoft.com/office/officeart/2009/layout/ReverseList"/>
    <dgm:cxn modelId="{9CF838EA-0156-4361-8BB3-ACC31AB289B8}" type="presOf" srcId="{80066BA7-1BA8-47DF-95AD-7EF7696FF802}" destId="{B196A091-DC58-4C4C-B624-D70A5DAB2237}" srcOrd="1" destOrd="0" presId="urn:microsoft.com/office/officeart/2009/layout/ReverseList"/>
    <dgm:cxn modelId="{A3906C3F-A15D-4D8E-9C03-7A0B95FA518D}" type="presParOf" srcId="{BCE2C4BF-3309-4367-ADFC-41A7AA3BFD50}" destId="{56305BEB-C459-4602-A02B-C9154AFB49C2}" srcOrd="0" destOrd="0" presId="urn:microsoft.com/office/officeart/2009/layout/ReverseList"/>
    <dgm:cxn modelId="{D3430C9D-9196-4FF3-8CB1-6D7AA3F216D5}" type="presParOf" srcId="{BCE2C4BF-3309-4367-ADFC-41A7AA3BFD50}" destId="{E4488ADC-18C4-4539-A9B5-1E268066F1BF}" srcOrd="1" destOrd="0" presId="urn:microsoft.com/office/officeart/2009/layout/ReverseList"/>
    <dgm:cxn modelId="{2C43010C-01B6-4BED-A4C5-A5FFF672664E}" type="presParOf" srcId="{BCE2C4BF-3309-4367-ADFC-41A7AA3BFD50}" destId="{6845A239-6429-4148-90D2-DFCE459E53CC}" srcOrd="2" destOrd="0" presId="urn:microsoft.com/office/officeart/2009/layout/ReverseList"/>
    <dgm:cxn modelId="{4CD5E9F2-1CD1-42E6-B86A-FCD2530C5334}" type="presParOf" srcId="{BCE2C4BF-3309-4367-ADFC-41A7AA3BFD50}" destId="{B196A091-DC58-4C4C-B624-D70A5DAB2237}" srcOrd="3" destOrd="0" presId="urn:microsoft.com/office/officeart/2009/layout/ReverseList"/>
    <dgm:cxn modelId="{0105DCF7-5FE0-4141-BC79-1882E96AE7CA}" type="presParOf" srcId="{BCE2C4BF-3309-4367-ADFC-41A7AA3BFD50}" destId="{8879676F-7C56-4DB1-972B-C17D4174A46F}" srcOrd="4" destOrd="0" presId="urn:microsoft.com/office/officeart/2009/layout/ReverseList"/>
    <dgm:cxn modelId="{B498B82F-F988-4A4B-B09F-03F5063AEC1F}" type="presParOf" srcId="{BCE2C4BF-3309-4367-ADFC-41A7AA3BFD50}" destId="{CD767BAE-515F-4350-914F-BF6C00D0E849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ADA9FF6-3515-4CFB-B6BA-2D2EDDF55C06}" type="doc">
      <dgm:prSet loTypeId="urn:microsoft.com/office/officeart/2009/layout/CircleArrowProcess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746B0D3E-B68F-4F4D-8C57-4909C796C264}">
      <dgm:prSet phldrT="[Текст]"/>
      <dgm:spPr/>
      <dgm:t>
        <a:bodyPr/>
        <a:lstStyle/>
        <a:p>
          <a:r>
            <a:rPr lang="uk-UA" b="1" dirty="0"/>
            <a:t>Вступна частина</a:t>
          </a:r>
          <a:endParaRPr lang="ru-RU" dirty="0"/>
        </a:p>
      </dgm:t>
    </dgm:pt>
    <dgm:pt modelId="{9E11A877-E3B2-44E8-8DDE-EF1A85AED0BA}" type="parTrans" cxnId="{3470DB39-FCC2-4303-B427-5EF0341E8F7B}">
      <dgm:prSet/>
      <dgm:spPr/>
      <dgm:t>
        <a:bodyPr/>
        <a:lstStyle/>
        <a:p>
          <a:endParaRPr lang="ru-RU"/>
        </a:p>
      </dgm:t>
    </dgm:pt>
    <dgm:pt modelId="{8993B49C-0712-4FAC-B628-341D8D68BF42}" type="sibTrans" cxnId="{3470DB39-FCC2-4303-B427-5EF0341E8F7B}">
      <dgm:prSet/>
      <dgm:spPr/>
      <dgm:t>
        <a:bodyPr/>
        <a:lstStyle/>
        <a:p>
          <a:endParaRPr lang="ru-RU"/>
        </a:p>
      </dgm:t>
    </dgm:pt>
    <dgm:pt modelId="{CE1CC9C4-2552-4494-99EF-00AC2D15594B}">
      <dgm:prSet phldrT="[Текст]"/>
      <dgm:spPr/>
      <dgm:t>
        <a:bodyPr/>
        <a:lstStyle/>
        <a:p>
          <a:r>
            <a:rPr lang="uk-UA" b="1" dirty="0"/>
            <a:t>Описова частина </a:t>
          </a:r>
          <a:endParaRPr lang="ru-RU" dirty="0"/>
        </a:p>
      </dgm:t>
    </dgm:pt>
    <dgm:pt modelId="{C9931552-1FC9-49C4-963C-ACF04E797667}" type="parTrans" cxnId="{AE860419-B85A-424F-94FE-C3C377E757DD}">
      <dgm:prSet/>
      <dgm:spPr/>
      <dgm:t>
        <a:bodyPr/>
        <a:lstStyle/>
        <a:p>
          <a:endParaRPr lang="ru-RU"/>
        </a:p>
      </dgm:t>
    </dgm:pt>
    <dgm:pt modelId="{E9500AEE-17D2-447D-9252-7B334E8B7D6F}" type="sibTrans" cxnId="{AE860419-B85A-424F-94FE-C3C377E757DD}">
      <dgm:prSet/>
      <dgm:spPr/>
      <dgm:t>
        <a:bodyPr/>
        <a:lstStyle/>
        <a:p>
          <a:endParaRPr lang="ru-RU"/>
        </a:p>
      </dgm:t>
    </dgm:pt>
    <dgm:pt modelId="{CCEFBC7D-648F-4DAF-91E5-83F745B9592A}">
      <dgm:prSet phldrT="[Текст]"/>
      <dgm:spPr/>
      <dgm:t>
        <a:bodyPr/>
        <a:lstStyle/>
        <a:p>
          <a:r>
            <a:rPr lang="uk-UA" b="1" dirty="0"/>
            <a:t>Заключна частина </a:t>
          </a:r>
          <a:endParaRPr lang="ru-RU" dirty="0"/>
        </a:p>
      </dgm:t>
    </dgm:pt>
    <dgm:pt modelId="{56B826FB-4E5E-4A21-AF73-9639FC70BE66}" type="parTrans" cxnId="{DF65BBAA-020C-458C-A6BA-F361EA8E4311}">
      <dgm:prSet/>
      <dgm:spPr/>
      <dgm:t>
        <a:bodyPr/>
        <a:lstStyle/>
        <a:p>
          <a:endParaRPr lang="ru-RU"/>
        </a:p>
      </dgm:t>
    </dgm:pt>
    <dgm:pt modelId="{473708C0-10AF-43A2-90BF-89C4AAA6B86A}" type="sibTrans" cxnId="{DF65BBAA-020C-458C-A6BA-F361EA8E4311}">
      <dgm:prSet/>
      <dgm:spPr/>
      <dgm:t>
        <a:bodyPr/>
        <a:lstStyle/>
        <a:p>
          <a:endParaRPr lang="ru-RU"/>
        </a:p>
      </dgm:t>
    </dgm:pt>
    <dgm:pt modelId="{98C387C2-0208-4E85-9873-1554741D260A}" type="pres">
      <dgm:prSet presAssocID="{BADA9FF6-3515-4CFB-B6BA-2D2EDDF55C06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13476BD2-3B00-45DB-B2BE-1A36B7A7AF18}" type="pres">
      <dgm:prSet presAssocID="{746B0D3E-B68F-4F4D-8C57-4909C796C264}" presName="Accent1" presStyleCnt="0"/>
      <dgm:spPr/>
    </dgm:pt>
    <dgm:pt modelId="{1C174A0E-D6F5-48BA-A007-D4834D7DB44D}" type="pres">
      <dgm:prSet presAssocID="{746B0D3E-B68F-4F4D-8C57-4909C796C264}" presName="Accent" presStyleLbl="node1" presStyleIdx="0" presStyleCnt="3" custLinFactNeighborX="-321" custLinFactNeighborY="1774"/>
      <dgm:spPr>
        <a:solidFill>
          <a:srgbClr val="CADCEE"/>
        </a:solidFill>
        <a:ln>
          <a:solidFill>
            <a:schemeClr val="tx1"/>
          </a:solidFill>
        </a:ln>
      </dgm:spPr>
    </dgm:pt>
    <dgm:pt modelId="{70045F7C-1329-418D-BE9A-24C8D294F5F7}" type="pres">
      <dgm:prSet presAssocID="{746B0D3E-B68F-4F4D-8C57-4909C796C264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F9D7AFBB-408D-4B68-9AE8-6ACFDA6A57D1}" type="pres">
      <dgm:prSet presAssocID="{CE1CC9C4-2552-4494-99EF-00AC2D15594B}" presName="Accent2" presStyleCnt="0"/>
      <dgm:spPr/>
    </dgm:pt>
    <dgm:pt modelId="{5278A5B7-BD81-4808-BA31-8F64BDF67092}" type="pres">
      <dgm:prSet presAssocID="{CE1CC9C4-2552-4494-99EF-00AC2D15594B}" presName="Accent" presStyleLbl="node1" presStyleIdx="1" presStyleCnt="3" custLinFactNeighborX="2198" custLinFactNeighborY="562"/>
      <dgm:spPr>
        <a:solidFill>
          <a:srgbClr val="CADCEE"/>
        </a:solidFill>
        <a:ln>
          <a:solidFill>
            <a:schemeClr val="tx1"/>
          </a:solidFill>
        </a:ln>
      </dgm:spPr>
    </dgm:pt>
    <dgm:pt modelId="{A5838CD8-8418-4A04-9B4A-1C337382CC32}" type="pres">
      <dgm:prSet presAssocID="{CE1CC9C4-2552-4494-99EF-00AC2D15594B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114D9754-85B0-4A46-869B-67A953442463}" type="pres">
      <dgm:prSet presAssocID="{CCEFBC7D-648F-4DAF-91E5-83F745B9592A}" presName="Accent3" presStyleCnt="0"/>
      <dgm:spPr/>
    </dgm:pt>
    <dgm:pt modelId="{D33EAE94-1F4E-4463-AC62-109134DE0953}" type="pres">
      <dgm:prSet presAssocID="{CCEFBC7D-648F-4DAF-91E5-83F745B9592A}" presName="Accent" presStyleLbl="node1" presStyleIdx="2" presStyleCnt="3"/>
      <dgm:spPr>
        <a:solidFill>
          <a:srgbClr val="CADCEE"/>
        </a:solidFill>
        <a:ln>
          <a:solidFill>
            <a:schemeClr val="tx1"/>
          </a:solidFill>
        </a:ln>
      </dgm:spPr>
    </dgm:pt>
    <dgm:pt modelId="{51C047B0-1857-4FCE-A6C5-13C876C18015}" type="pres">
      <dgm:prSet presAssocID="{CCEFBC7D-648F-4DAF-91E5-83F745B9592A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AE860419-B85A-424F-94FE-C3C377E757DD}" srcId="{BADA9FF6-3515-4CFB-B6BA-2D2EDDF55C06}" destId="{CE1CC9C4-2552-4494-99EF-00AC2D15594B}" srcOrd="1" destOrd="0" parTransId="{C9931552-1FC9-49C4-963C-ACF04E797667}" sibTransId="{E9500AEE-17D2-447D-9252-7B334E8B7D6F}"/>
    <dgm:cxn modelId="{3470DB39-FCC2-4303-B427-5EF0341E8F7B}" srcId="{BADA9FF6-3515-4CFB-B6BA-2D2EDDF55C06}" destId="{746B0D3E-B68F-4F4D-8C57-4909C796C264}" srcOrd="0" destOrd="0" parTransId="{9E11A877-E3B2-44E8-8DDE-EF1A85AED0BA}" sibTransId="{8993B49C-0712-4FAC-B628-341D8D68BF42}"/>
    <dgm:cxn modelId="{D555323C-D592-4C4D-937E-13D0F8296881}" type="presOf" srcId="{CE1CC9C4-2552-4494-99EF-00AC2D15594B}" destId="{A5838CD8-8418-4A04-9B4A-1C337382CC32}" srcOrd="0" destOrd="0" presId="urn:microsoft.com/office/officeart/2009/layout/CircleArrowProcess"/>
    <dgm:cxn modelId="{8A8CA26D-3983-42B1-B6ED-498CEEBD0213}" type="presOf" srcId="{BADA9FF6-3515-4CFB-B6BA-2D2EDDF55C06}" destId="{98C387C2-0208-4E85-9873-1554741D260A}" srcOrd="0" destOrd="0" presId="urn:microsoft.com/office/officeart/2009/layout/CircleArrowProcess"/>
    <dgm:cxn modelId="{8E0F4571-6123-4C21-9F68-08675B5FD389}" type="presOf" srcId="{746B0D3E-B68F-4F4D-8C57-4909C796C264}" destId="{70045F7C-1329-418D-BE9A-24C8D294F5F7}" srcOrd="0" destOrd="0" presId="urn:microsoft.com/office/officeart/2009/layout/CircleArrowProcess"/>
    <dgm:cxn modelId="{7CDBCF58-FA23-4C0D-B2ED-B36DC26D3CB0}" type="presOf" srcId="{CCEFBC7D-648F-4DAF-91E5-83F745B9592A}" destId="{51C047B0-1857-4FCE-A6C5-13C876C18015}" srcOrd="0" destOrd="0" presId="urn:microsoft.com/office/officeart/2009/layout/CircleArrowProcess"/>
    <dgm:cxn modelId="{DF65BBAA-020C-458C-A6BA-F361EA8E4311}" srcId="{BADA9FF6-3515-4CFB-B6BA-2D2EDDF55C06}" destId="{CCEFBC7D-648F-4DAF-91E5-83F745B9592A}" srcOrd="2" destOrd="0" parTransId="{56B826FB-4E5E-4A21-AF73-9639FC70BE66}" sibTransId="{473708C0-10AF-43A2-90BF-89C4AAA6B86A}"/>
    <dgm:cxn modelId="{F61581E6-6C05-4357-9DF1-7DF022BC56BA}" type="presParOf" srcId="{98C387C2-0208-4E85-9873-1554741D260A}" destId="{13476BD2-3B00-45DB-B2BE-1A36B7A7AF18}" srcOrd="0" destOrd="0" presId="urn:microsoft.com/office/officeart/2009/layout/CircleArrowProcess"/>
    <dgm:cxn modelId="{1B39FBB2-FEBC-4B5D-8F38-2FA8F003FE45}" type="presParOf" srcId="{13476BD2-3B00-45DB-B2BE-1A36B7A7AF18}" destId="{1C174A0E-D6F5-48BA-A007-D4834D7DB44D}" srcOrd="0" destOrd="0" presId="urn:microsoft.com/office/officeart/2009/layout/CircleArrowProcess"/>
    <dgm:cxn modelId="{5A9965E8-CFE0-4257-A257-455A06A50605}" type="presParOf" srcId="{98C387C2-0208-4E85-9873-1554741D260A}" destId="{70045F7C-1329-418D-BE9A-24C8D294F5F7}" srcOrd="1" destOrd="0" presId="urn:microsoft.com/office/officeart/2009/layout/CircleArrowProcess"/>
    <dgm:cxn modelId="{9E2F9E6F-CF31-4CB7-B1FC-9DDEDCE62C25}" type="presParOf" srcId="{98C387C2-0208-4E85-9873-1554741D260A}" destId="{F9D7AFBB-408D-4B68-9AE8-6ACFDA6A57D1}" srcOrd="2" destOrd="0" presId="urn:microsoft.com/office/officeart/2009/layout/CircleArrowProcess"/>
    <dgm:cxn modelId="{1D5A6A9A-37AB-42EF-98FF-0F84898A5B95}" type="presParOf" srcId="{F9D7AFBB-408D-4B68-9AE8-6ACFDA6A57D1}" destId="{5278A5B7-BD81-4808-BA31-8F64BDF67092}" srcOrd="0" destOrd="0" presId="urn:microsoft.com/office/officeart/2009/layout/CircleArrowProcess"/>
    <dgm:cxn modelId="{CCA8AA63-CE1B-4399-8336-28F492FE7A40}" type="presParOf" srcId="{98C387C2-0208-4E85-9873-1554741D260A}" destId="{A5838CD8-8418-4A04-9B4A-1C337382CC32}" srcOrd="3" destOrd="0" presId="urn:microsoft.com/office/officeart/2009/layout/CircleArrowProcess"/>
    <dgm:cxn modelId="{65070850-FD16-4AF3-A6DE-EC4713EEFE86}" type="presParOf" srcId="{98C387C2-0208-4E85-9873-1554741D260A}" destId="{114D9754-85B0-4A46-869B-67A953442463}" srcOrd="4" destOrd="0" presId="urn:microsoft.com/office/officeart/2009/layout/CircleArrowProcess"/>
    <dgm:cxn modelId="{6B415FDC-24D8-4762-BC91-83F9194B9A39}" type="presParOf" srcId="{114D9754-85B0-4A46-869B-67A953442463}" destId="{D33EAE94-1F4E-4463-AC62-109134DE0953}" srcOrd="0" destOrd="0" presId="urn:microsoft.com/office/officeart/2009/layout/CircleArrowProcess"/>
    <dgm:cxn modelId="{C18B707B-CC6B-4E57-A9BA-428C62B85136}" type="presParOf" srcId="{98C387C2-0208-4E85-9873-1554741D260A}" destId="{51C047B0-1857-4FCE-A6C5-13C876C18015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D0CEF182-F0AB-48E6-9BBC-944FC63F556A}" type="doc">
      <dgm:prSet loTypeId="urn:microsoft.com/office/officeart/2005/8/layout/radial4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17C56051-BF5C-48DF-984B-B28D2E69C2F0}">
      <dgm:prSet phldrT="[Текст]"/>
      <dgm:spPr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solidFill>
            <a:schemeClr val="tx1"/>
          </a:solidFill>
        </a:ln>
      </dgm:spPr>
      <dgm:t>
        <a:bodyPr/>
        <a:lstStyle/>
        <a:p>
          <a:r>
            <a:rPr lang="uk-UA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Види додатків до протоколу слідчої (розшукової) дії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C543F5-D748-4483-955C-3CEBA764AC50}" type="parTrans" cxnId="{03899FC6-4C7F-489E-A9B8-F1DB420DE53D}">
      <dgm:prSet/>
      <dgm:spPr/>
      <dgm:t>
        <a:bodyPr/>
        <a:lstStyle/>
        <a:p>
          <a:endParaRPr lang="ru-RU"/>
        </a:p>
      </dgm:t>
    </dgm:pt>
    <dgm:pt modelId="{FB9DB1EE-60EA-4059-84F0-6B19A8B96977}" type="sibTrans" cxnId="{03899FC6-4C7F-489E-A9B8-F1DB420DE53D}">
      <dgm:prSet/>
      <dgm:spPr/>
      <dgm:t>
        <a:bodyPr/>
        <a:lstStyle/>
        <a:p>
          <a:endParaRPr lang="ru-RU"/>
        </a:p>
      </dgm:t>
    </dgm:pt>
    <dgm:pt modelId="{9F6951DB-1053-4C9B-9859-2A0D13AF31B3}">
      <dgm:prSet phldrT="[Текст]"/>
      <dgm:spPr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16200000" scaled="1"/>
          <a:tileRect/>
        </a:gradFill>
        <a:ln>
          <a:solidFill>
            <a:schemeClr val="tx1"/>
          </a:solidFill>
        </a:ln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Спеціально виготовлені копії, зразки об’єктів, речей і документів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DA6D3A-89EB-42BF-87A1-BE3AA7050BC0}" type="parTrans" cxnId="{2B8AD54C-8900-45FE-BA75-F842A75CDBD8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3B40B63C-C37E-41DB-94ED-780DC42E9831}" type="sibTrans" cxnId="{2B8AD54C-8900-45FE-BA75-F842A75CDBD8}">
      <dgm:prSet/>
      <dgm:spPr/>
      <dgm:t>
        <a:bodyPr/>
        <a:lstStyle/>
        <a:p>
          <a:endParaRPr lang="ru-RU"/>
        </a:p>
      </dgm:t>
    </dgm:pt>
    <dgm:pt modelId="{87D0647D-3398-4133-AB2D-67977B374178}">
      <dgm:prSet phldrT="[Текст]"/>
      <dgm:spPr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path path="circle">
            <a:fillToRect t="100000" r="100000"/>
          </a:path>
          <a:tileRect l="-100000" b="-100000"/>
        </a:gradFill>
        <a:ln>
          <a:solidFill>
            <a:schemeClr val="tx1"/>
          </a:solidFill>
        </a:ln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Письмові пояснення спеціалістів, які брали участь у проведенні відповідної процесуальної дії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8C0C5F-9BAE-48D7-B303-CE91F8BD8093}" type="parTrans" cxnId="{A99CE020-A7A0-4B18-B147-4D0C1CCB2D48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A48140FD-26F7-4AEF-B78F-2C64D4ADB012}" type="sibTrans" cxnId="{A99CE020-A7A0-4B18-B147-4D0C1CCB2D48}">
      <dgm:prSet/>
      <dgm:spPr/>
      <dgm:t>
        <a:bodyPr/>
        <a:lstStyle/>
        <a:p>
          <a:endParaRPr lang="ru-RU"/>
        </a:p>
      </dgm:t>
    </dgm:pt>
    <dgm:pt modelId="{B46FB5F6-6A69-4ADB-AC94-F4B4B7316E26}">
      <dgm:prSet phldrT="[Текст]"/>
      <dgm:spPr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16200000" scaled="1"/>
          <a:tileRect/>
        </a:gradFill>
        <a:ln>
          <a:solidFill>
            <a:schemeClr val="tx1"/>
          </a:solidFill>
        </a:ln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Фототаблиці, схеми, зліпки, носії комп’ютерної інформації та інші матеріали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B29886-4B58-4BF5-B188-C6F25CCF92D8}" type="parTrans" cxnId="{8C3222A0-22C2-4F41-AD9A-E0BC22E085F9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E0819EAC-E598-4582-B436-052F89465BA3}" type="sibTrans" cxnId="{8C3222A0-22C2-4F41-AD9A-E0BC22E085F9}">
      <dgm:prSet/>
      <dgm:spPr/>
      <dgm:t>
        <a:bodyPr/>
        <a:lstStyle/>
        <a:p>
          <a:endParaRPr lang="ru-RU"/>
        </a:p>
      </dgm:t>
    </dgm:pt>
    <dgm:pt modelId="{39B233D3-30BC-4B0A-8EA7-8D6E43B6EFBA}">
      <dgm:prSet/>
      <dgm:spPr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16200000" scaled="1"/>
          <a:tileRect/>
        </a:gradFill>
        <a:ln>
          <a:solidFill>
            <a:schemeClr val="tx1"/>
          </a:solidFill>
        </a:ln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Стенограма, аудіо-, відеозапис процесуальної дії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31F892-4A71-4BDE-A2C4-3EE34A853F39}" type="parTrans" cxnId="{E96EF656-6CB2-4A18-93FF-C1C3648627C5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DCCDEA78-4CF5-4C19-9F1D-558C63196B6E}" type="sibTrans" cxnId="{E96EF656-6CB2-4A18-93FF-C1C3648627C5}">
      <dgm:prSet/>
      <dgm:spPr/>
      <dgm:t>
        <a:bodyPr/>
        <a:lstStyle/>
        <a:p>
          <a:endParaRPr lang="ru-RU"/>
        </a:p>
      </dgm:t>
    </dgm:pt>
    <dgm:pt modelId="{B4F0B4FC-BC69-4AA7-A6A3-EEC394B0CCF7}" type="pres">
      <dgm:prSet presAssocID="{D0CEF182-F0AB-48E6-9BBC-944FC63F556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82161B5-68CD-4C71-B106-12B45A56BA05}" type="pres">
      <dgm:prSet presAssocID="{17C56051-BF5C-48DF-984B-B28D2E69C2F0}" presName="centerShape" presStyleLbl="node0" presStyleIdx="0" presStyleCnt="1"/>
      <dgm:spPr/>
    </dgm:pt>
    <dgm:pt modelId="{6E84FA66-FD4F-40DD-B332-67DD62ECDB86}" type="pres">
      <dgm:prSet presAssocID="{7CDA6D3A-89EB-42BF-87A1-BE3AA7050BC0}" presName="parTrans" presStyleLbl="bgSibTrans2D1" presStyleIdx="0" presStyleCnt="4"/>
      <dgm:spPr/>
    </dgm:pt>
    <dgm:pt modelId="{96337CED-8801-419B-AB41-192B203EEABF}" type="pres">
      <dgm:prSet presAssocID="{9F6951DB-1053-4C9B-9859-2A0D13AF31B3}" presName="node" presStyleLbl="node1" presStyleIdx="0" presStyleCnt="4">
        <dgm:presLayoutVars>
          <dgm:bulletEnabled val="1"/>
        </dgm:presLayoutVars>
      </dgm:prSet>
      <dgm:spPr/>
    </dgm:pt>
    <dgm:pt modelId="{30DEAE73-A7E5-4B75-9468-73D2268E7E24}" type="pres">
      <dgm:prSet presAssocID="{CC8C0C5F-9BAE-48D7-B303-CE91F8BD8093}" presName="parTrans" presStyleLbl="bgSibTrans2D1" presStyleIdx="1" presStyleCnt="4"/>
      <dgm:spPr/>
    </dgm:pt>
    <dgm:pt modelId="{2DD505D4-3A5A-4057-A535-47596BA68B2E}" type="pres">
      <dgm:prSet presAssocID="{87D0647D-3398-4133-AB2D-67977B374178}" presName="node" presStyleLbl="node1" presStyleIdx="1" presStyleCnt="4">
        <dgm:presLayoutVars>
          <dgm:bulletEnabled val="1"/>
        </dgm:presLayoutVars>
      </dgm:prSet>
      <dgm:spPr/>
    </dgm:pt>
    <dgm:pt modelId="{E77220A7-4C9B-49F9-ACDD-598DCFE330B5}" type="pres">
      <dgm:prSet presAssocID="{49B29886-4B58-4BF5-B188-C6F25CCF92D8}" presName="parTrans" presStyleLbl="bgSibTrans2D1" presStyleIdx="2" presStyleCnt="4"/>
      <dgm:spPr/>
    </dgm:pt>
    <dgm:pt modelId="{B3DE0076-BDD2-4F08-B276-FBC31D796E58}" type="pres">
      <dgm:prSet presAssocID="{B46FB5F6-6A69-4ADB-AC94-F4B4B7316E26}" presName="node" presStyleLbl="node1" presStyleIdx="2" presStyleCnt="4">
        <dgm:presLayoutVars>
          <dgm:bulletEnabled val="1"/>
        </dgm:presLayoutVars>
      </dgm:prSet>
      <dgm:spPr/>
    </dgm:pt>
    <dgm:pt modelId="{61F94F22-8A02-476C-A494-19D9B94AAB3B}" type="pres">
      <dgm:prSet presAssocID="{2231F892-4A71-4BDE-A2C4-3EE34A853F39}" presName="parTrans" presStyleLbl="bgSibTrans2D1" presStyleIdx="3" presStyleCnt="4" custLinFactNeighborX="0"/>
      <dgm:spPr/>
    </dgm:pt>
    <dgm:pt modelId="{4132E967-9978-4C1D-AA7E-5BD568CD5373}" type="pres">
      <dgm:prSet presAssocID="{39B233D3-30BC-4B0A-8EA7-8D6E43B6EFBA}" presName="node" presStyleLbl="node1" presStyleIdx="3" presStyleCnt="4" custRadScaleRad="99743" custRadScaleInc="1247">
        <dgm:presLayoutVars>
          <dgm:bulletEnabled val="1"/>
        </dgm:presLayoutVars>
      </dgm:prSet>
      <dgm:spPr/>
    </dgm:pt>
  </dgm:ptLst>
  <dgm:cxnLst>
    <dgm:cxn modelId="{09EC7A04-04D4-440D-8A17-8C0B8A3F4FEA}" type="presOf" srcId="{B46FB5F6-6A69-4ADB-AC94-F4B4B7316E26}" destId="{B3DE0076-BDD2-4F08-B276-FBC31D796E58}" srcOrd="0" destOrd="0" presId="urn:microsoft.com/office/officeart/2005/8/layout/radial4"/>
    <dgm:cxn modelId="{69340B07-C414-4AA1-A506-0D11AEB4DFDE}" type="presOf" srcId="{39B233D3-30BC-4B0A-8EA7-8D6E43B6EFBA}" destId="{4132E967-9978-4C1D-AA7E-5BD568CD5373}" srcOrd="0" destOrd="0" presId="urn:microsoft.com/office/officeart/2005/8/layout/radial4"/>
    <dgm:cxn modelId="{A99CE020-A7A0-4B18-B147-4D0C1CCB2D48}" srcId="{17C56051-BF5C-48DF-984B-B28D2E69C2F0}" destId="{87D0647D-3398-4133-AB2D-67977B374178}" srcOrd="1" destOrd="0" parTransId="{CC8C0C5F-9BAE-48D7-B303-CE91F8BD8093}" sibTransId="{A48140FD-26F7-4AEF-B78F-2C64D4ADB012}"/>
    <dgm:cxn modelId="{A1518544-8CC2-4645-9A07-46B15D423A20}" type="presOf" srcId="{49B29886-4B58-4BF5-B188-C6F25CCF92D8}" destId="{E77220A7-4C9B-49F9-ACDD-598DCFE330B5}" srcOrd="0" destOrd="0" presId="urn:microsoft.com/office/officeart/2005/8/layout/radial4"/>
    <dgm:cxn modelId="{FAD2BE45-8F30-463C-8BA1-FE5F5E060E10}" type="presOf" srcId="{CC8C0C5F-9BAE-48D7-B303-CE91F8BD8093}" destId="{30DEAE73-A7E5-4B75-9468-73D2268E7E24}" srcOrd="0" destOrd="0" presId="urn:microsoft.com/office/officeart/2005/8/layout/radial4"/>
    <dgm:cxn modelId="{C9EA5447-5398-48E5-B8D3-C7F36516901D}" type="presOf" srcId="{7CDA6D3A-89EB-42BF-87A1-BE3AA7050BC0}" destId="{6E84FA66-FD4F-40DD-B332-67DD62ECDB86}" srcOrd="0" destOrd="0" presId="urn:microsoft.com/office/officeart/2005/8/layout/radial4"/>
    <dgm:cxn modelId="{2B8AD54C-8900-45FE-BA75-F842A75CDBD8}" srcId="{17C56051-BF5C-48DF-984B-B28D2E69C2F0}" destId="{9F6951DB-1053-4C9B-9859-2A0D13AF31B3}" srcOrd="0" destOrd="0" parTransId="{7CDA6D3A-89EB-42BF-87A1-BE3AA7050BC0}" sibTransId="{3B40B63C-C37E-41DB-94ED-780DC42E9831}"/>
    <dgm:cxn modelId="{E96EF656-6CB2-4A18-93FF-C1C3648627C5}" srcId="{17C56051-BF5C-48DF-984B-B28D2E69C2F0}" destId="{39B233D3-30BC-4B0A-8EA7-8D6E43B6EFBA}" srcOrd="3" destOrd="0" parTransId="{2231F892-4A71-4BDE-A2C4-3EE34A853F39}" sibTransId="{DCCDEA78-4CF5-4C19-9F1D-558C63196B6E}"/>
    <dgm:cxn modelId="{8C3222A0-22C2-4F41-AD9A-E0BC22E085F9}" srcId="{17C56051-BF5C-48DF-984B-B28D2E69C2F0}" destId="{B46FB5F6-6A69-4ADB-AC94-F4B4B7316E26}" srcOrd="2" destOrd="0" parTransId="{49B29886-4B58-4BF5-B188-C6F25CCF92D8}" sibTransId="{E0819EAC-E598-4582-B436-052F89465BA3}"/>
    <dgm:cxn modelId="{31A314A5-97CF-4805-BA89-746BA0A7C1B6}" type="presOf" srcId="{87D0647D-3398-4133-AB2D-67977B374178}" destId="{2DD505D4-3A5A-4057-A535-47596BA68B2E}" srcOrd="0" destOrd="0" presId="urn:microsoft.com/office/officeart/2005/8/layout/radial4"/>
    <dgm:cxn modelId="{621694C5-624D-4C70-BDA7-74518D61C7BD}" type="presOf" srcId="{2231F892-4A71-4BDE-A2C4-3EE34A853F39}" destId="{61F94F22-8A02-476C-A494-19D9B94AAB3B}" srcOrd="0" destOrd="0" presId="urn:microsoft.com/office/officeart/2005/8/layout/radial4"/>
    <dgm:cxn modelId="{03899FC6-4C7F-489E-A9B8-F1DB420DE53D}" srcId="{D0CEF182-F0AB-48E6-9BBC-944FC63F556A}" destId="{17C56051-BF5C-48DF-984B-B28D2E69C2F0}" srcOrd="0" destOrd="0" parTransId="{2AC543F5-D748-4483-955C-3CEBA764AC50}" sibTransId="{FB9DB1EE-60EA-4059-84F0-6B19A8B96977}"/>
    <dgm:cxn modelId="{1AE439E9-4490-4E42-82A5-792786C4E37F}" type="presOf" srcId="{D0CEF182-F0AB-48E6-9BBC-944FC63F556A}" destId="{B4F0B4FC-BC69-4AA7-A6A3-EEC394B0CCF7}" srcOrd="0" destOrd="0" presId="urn:microsoft.com/office/officeart/2005/8/layout/radial4"/>
    <dgm:cxn modelId="{9D5D0AEB-6FEE-4CCC-9C4B-0E438720042A}" type="presOf" srcId="{17C56051-BF5C-48DF-984B-B28D2E69C2F0}" destId="{882161B5-68CD-4C71-B106-12B45A56BA05}" srcOrd="0" destOrd="0" presId="urn:microsoft.com/office/officeart/2005/8/layout/radial4"/>
    <dgm:cxn modelId="{ABC1BFF2-F63E-4722-B672-AA0DBB8767F6}" type="presOf" srcId="{9F6951DB-1053-4C9B-9859-2A0D13AF31B3}" destId="{96337CED-8801-419B-AB41-192B203EEABF}" srcOrd="0" destOrd="0" presId="urn:microsoft.com/office/officeart/2005/8/layout/radial4"/>
    <dgm:cxn modelId="{2F79A61F-F7D8-4A8B-8FD3-DE06677E2539}" type="presParOf" srcId="{B4F0B4FC-BC69-4AA7-A6A3-EEC394B0CCF7}" destId="{882161B5-68CD-4C71-B106-12B45A56BA05}" srcOrd="0" destOrd="0" presId="urn:microsoft.com/office/officeart/2005/8/layout/radial4"/>
    <dgm:cxn modelId="{329314D5-88D8-49D6-8153-530CD20A2131}" type="presParOf" srcId="{B4F0B4FC-BC69-4AA7-A6A3-EEC394B0CCF7}" destId="{6E84FA66-FD4F-40DD-B332-67DD62ECDB86}" srcOrd="1" destOrd="0" presId="urn:microsoft.com/office/officeart/2005/8/layout/radial4"/>
    <dgm:cxn modelId="{706D8A63-3E4B-4DD8-8C5E-DE01787D8D32}" type="presParOf" srcId="{B4F0B4FC-BC69-4AA7-A6A3-EEC394B0CCF7}" destId="{96337CED-8801-419B-AB41-192B203EEABF}" srcOrd="2" destOrd="0" presId="urn:microsoft.com/office/officeart/2005/8/layout/radial4"/>
    <dgm:cxn modelId="{ECCB32E3-3225-4F8C-9653-5250051C3F64}" type="presParOf" srcId="{B4F0B4FC-BC69-4AA7-A6A3-EEC394B0CCF7}" destId="{30DEAE73-A7E5-4B75-9468-73D2268E7E24}" srcOrd="3" destOrd="0" presId="urn:microsoft.com/office/officeart/2005/8/layout/radial4"/>
    <dgm:cxn modelId="{1CD8B0A5-8E15-48F2-86A4-5832CDD8B63A}" type="presParOf" srcId="{B4F0B4FC-BC69-4AA7-A6A3-EEC394B0CCF7}" destId="{2DD505D4-3A5A-4057-A535-47596BA68B2E}" srcOrd="4" destOrd="0" presId="urn:microsoft.com/office/officeart/2005/8/layout/radial4"/>
    <dgm:cxn modelId="{79A7F350-897C-4973-AD53-F7300146F0C5}" type="presParOf" srcId="{B4F0B4FC-BC69-4AA7-A6A3-EEC394B0CCF7}" destId="{E77220A7-4C9B-49F9-ACDD-598DCFE330B5}" srcOrd="5" destOrd="0" presId="urn:microsoft.com/office/officeart/2005/8/layout/radial4"/>
    <dgm:cxn modelId="{D8A189B0-1B9F-4287-8BD4-E7D15BA26105}" type="presParOf" srcId="{B4F0B4FC-BC69-4AA7-A6A3-EEC394B0CCF7}" destId="{B3DE0076-BDD2-4F08-B276-FBC31D796E58}" srcOrd="6" destOrd="0" presId="urn:microsoft.com/office/officeart/2005/8/layout/radial4"/>
    <dgm:cxn modelId="{F6BFE412-6654-46E0-884E-1F73705C3430}" type="presParOf" srcId="{B4F0B4FC-BC69-4AA7-A6A3-EEC394B0CCF7}" destId="{61F94F22-8A02-476C-A494-19D9B94AAB3B}" srcOrd="7" destOrd="0" presId="urn:microsoft.com/office/officeart/2005/8/layout/radial4"/>
    <dgm:cxn modelId="{98C711CD-816E-4CDF-A010-41DBF4459DE8}" type="presParOf" srcId="{B4F0B4FC-BC69-4AA7-A6A3-EEC394B0CCF7}" destId="{4132E967-9978-4C1D-AA7E-5BD568CD5373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C284DA0B-D8BA-4873-A486-DAC635279C1F}" type="doc">
      <dgm:prSet loTypeId="urn:microsoft.com/office/officeart/2005/8/layout/pyramid2" loCatId="pyramid" qsTypeId="urn:microsoft.com/office/officeart/2005/8/quickstyle/simple3" qsCatId="simple" csTypeId="urn:microsoft.com/office/officeart/2005/8/colors/accent2_2" csCatId="accent2" phldr="1"/>
      <dgm:spPr/>
    </dgm:pt>
    <dgm:pt modelId="{7C6B658A-A185-4A6E-A63C-07BE58200D0B}">
      <dgm:prSet phldrT="[Текст]"/>
      <dgm:spPr/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Виготовлення належним чином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D9E56A-D2AA-41CB-9239-39B185D7ED78}" type="parTrans" cxnId="{913A5E0E-3E15-4CF8-AC32-927159F455C8}">
      <dgm:prSet/>
      <dgm:spPr/>
      <dgm:t>
        <a:bodyPr/>
        <a:lstStyle/>
        <a:p>
          <a:endParaRPr lang="ru-RU"/>
        </a:p>
      </dgm:t>
    </dgm:pt>
    <dgm:pt modelId="{424732FB-A8A6-421E-AC14-C4D1AA0E57E4}" type="sibTrans" cxnId="{913A5E0E-3E15-4CF8-AC32-927159F455C8}">
      <dgm:prSet/>
      <dgm:spPr/>
      <dgm:t>
        <a:bodyPr/>
        <a:lstStyle/>
        <a:p>
          <a:endParaRPr lang="ru-RU"/>
        </a:p>
      </dgm:t>
    </dgm:pt>
    <dgm:pt modelId="{B23CC981-DF95-4D96-9AC8-CCF280BF6292}">
      <dgm:prSet phldrT="[Текст]"/>
      <dgm:spPr/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Упакування з метою надійного збереження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93D054-8435-49A2-A9F4-96258CBDCBEC}" type="parTrans" cxnId="{90DB0793-5838-4681-86C3-C473F736E00B}">
      <dgm:prSet/>
      <dgm:spPr/>
      <dgm:t>
        <a:bodyPr/>
        <a:lstStyle/>
        <a:p>
          <a:endParaRPr lang="ru-RU"/>
        </a:p>
      </dgm:t>
    </dgm:pt>
    <dgm:pt modelId="{BA8F7767-7B4A-4A2E-9E6B-43A85F1ED0A4}" type="sibTrans" cxnId="{90DB0793-5838-4681-86C3-C473F736E00B}">
      <dgm:prSet/>
      <dgm:spPr/>
      <dgm:t>
        <a:bodyPr/>
        <a:lstStyle/>
        <a:p>
          <a:endParaRPr lang="ru-RU"/>
        </a:p>
      </dgm:t>
    </dgm:pt>
    <dgm:pt modelId="{BBCAA87A-6CA0-49D4-BD41-D948F8CAB513}">
      <dgm:prSet/>
      <dgm:spPr/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Мають бути засвідчені підписами слідчого, прокурора, спеціаліста, інших осіб, які брали участь у виготовленні та/або вилученні таких додатків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8FC61C-D8F4-4C61-9B44-217A7E2F2AAB}" type="parTrans" cxnId="{1E045716-C011-43FD-8636-8C43AB62B288}">
      <dgm:prSet/>
      <dgm:spPr/>
      <dgm:t>
        <a:bodyPr/>
        <a:lstStyle/>
        <a:p>
          <a:endParaRPr lang="ru-RU"/>
        </a:p>
      </dgm:t>
    </dgm:pt>
    <dgm:pt modelId="{8591C98F-477B-4710-B43E-1D72D427683B}" type="sibTrans" cxnId="{1E045716-C011-43FD-8636-8C43AB62B288}">
      <dgm:prSet/>
      <dgm:spPr/>
      <dgm:t>
        <a:bodyPr/>
        <a:lstStyle/>
        <a:p>
          <a:endParaRPr lang="ru-RU"/>
        </a:p>
      </dgm:t>
    </dgm:pt>
    <dgm:pt modelId="{79CE7C23-A097-425A-AFCC-D78426C6CCA0}" type="pres">
      <dgm:prSet presAssocID="{C284DA0B-D8BA-4873-A486-DAC635279C1F}" presName="compositeShape" presStyleCnt="0">
        <dgm:presLayoutVars>
          <dgm:dir/>
          <dgm:resizeHandles/>
        </dgm:presLayoutVars>
      </dgm:prSet>
      <dgm:spPr/>
    </dgm:pt>
    <dgm:pt modelId="{12270964-B439-416B-BCCF-7711011FF677}" type="pres">
      <dgm:prSet presAssocID="{C284DA0B-D8BA-4873-A486-DAC635279C1F}" presName="pyramid" presStyleLbl="node1" presStyleIdx="0" presStyleCnt="1" custLinFactNeighborX="-33276"/>
      <dgm:spPr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10800000" scaled="1"/>
          <a:tileRect/>
        </a:gradFill>
      </dgm:spPr>
    </dgm:pt>
    <dgm:pt modelId="{FA27A5C5-49F0-4DB1-9A00-851B412192E3}" type="pres">
      <dgm:prSet presAssocID="{C284DA0B-D8BA-4873-A486-DAC635279C1F}" presName="theList" presStyleCnt="0"/>
      <dgm:spPr/>
    </dgm:pt>
    <dgm:pt modelId="{29B21E40-E7BE-4EF8-A2D3-EFD754547FA0}" type="pres">
      <dgm:prSet presAssocID="{7C6B658A-A185-4A6E-A63C-07BE58200D0B}" presName="aNode" presStyleLbl="fgAcc1" presStyleIdx="0" presStyleCnt="3" custScaleX="182337">
        <dgm:presLayoutVars>
          <dgm:bulletEnabled val="1"/>
        </dgm:presLayoutVars>
      </dgm:prSet>
      <dgm:spPr/>
    </dgm:pt>
    <dgm:pt modelId="{87443020-5E3F-4039-B3FE-E5564A369F96}" type="pres">
      <dgm:prSet presAssocID="{7C6B658A-A185-4A6E-A63C-07BE58200D0B}" presName="aSpace" presStyleCnt="0"/>
      <dgm:spPr/>
    </dgm:pt>
    <dgm:pt modelId="{B452269B-0998-45BE-9BC4-CB20659C7FED}" type="pres">
      <dgm:prSet presAssocID="{B23CC981-DF95-4D96-9AC8-CCF280BF6292}" presName="aNode" presStyleLbl="fgAcc1" presStyleIdx="1" presStyleCnt="3" custScaleX="186538">
        <dgm:presLayoutVars>
          <dgm:bulletEnabled val="1"/>
        </dgm:presLayoutVars>
      </dgm:prSet>
      <dgm:spPr/>
    </dgm:pt>
    <dgm:pt modelId="{ECF9BFD9-5BCB-42FD-BA1A-B00B2790EB44}" type="pres">
      <dgm:prSet presAssocID="{B23CC981-DF95-4D96-9AC8-CCF280BF6292}" presName="aSpace" presStyleCnt="0"/>
      <dgm:spPr/>
    </dgm:pt>
    <dgm:pt modelId="{31440273-635B-4FE8-991A-F64ABA902756}" type="pres">
      <dgm:prSet presAssocID="{BBCAA87A-6CA0-49D4-BD41-D948F8CAB513}" presName="aNode" presStyleLbl="fgAcc1" presStyleIdx="2" presStyleCnt="3" custScaleX="187515" custScaleY="90559">
        <dgm:presLayoutVars>
          <dgm:bulletEnabled val="1"/>
        </dgm:presLayoutVars>
      </dgm:prSet>
      <dgm:spPr/>
    </dgm:pt>
    <dgm:pt modelId="{A26637B7-FCC0-4FE4-B474-23514964D0ED}" type="pres">
      <dgm:prSet presAssocID="{BBCAA87A-6CA0-49D4-BD41-D948F8CAB513}" presName="aSpace" presStyleCnt="0"/>
      <dgm:spPr/>
    </dgm:pt>
  </dgm:ptLst>
  <dgm:cxnLst>
    <dgm:cxn modelId="{913A5E0E-3E15-4CF8-AC32-927159F455C8}" srcId="{C284DA0B-D8BA-4873-A486-DAC635279C1F}" destId="{7C6B658A-A185-4A6E-A63C-07BE58200D0B}" srcOrd="0" destOrd="0" parTransId="{BED9E56A-D2AA-41CB-9239-39B185D7ED78}" sibTransId="{424732FB-A8A6-421E-AC14-C4D1AA0E57E4}"/>
    <dgm:cxn modelId="{1E045716-C011-43FD-8636-8C43AB62B288}" srcId="{C284DA0B-D8BA-4873-A486-DAC635279C1F}" destId="{BBCAA87A-6CA0-49D4-BD41-D948F8CAB513}" srcOrd="2" destOrd="0" parTransId="{788FC61C-D8F4-4C61-9B44-217A7E2F2AAB}" sibTransId="{8591C98F-477B-4710-B43E-1D72D427683B}"/>
    <dgm:cxn modelId="{0D0AD984-357C-4504-A04B-332DB46177B5}" type="presOf" srcId="{C284DA0B-D8BA-4873-A486-DAC635279C1F}" destId="{79CE7C23-A097-425A-AFCC-D78426C6CCA0}" srcOrd="0" destOrd="0" presId="urn:microsoft.com/office/officeart/2005/8/layout/pyramid2"/>
    <dgm:cxn modelId="{90DB0793-5838-4681-86C3-C473F736E00B}" srcId="{C284DA0B-D8BA-4873-A486-DAC635279C1F}" destId="{B23CC981-DF95-4D96-9AC8-CCF280BF6292}" srcOrd="1" destOrd="0" parTransId="{E093D054-8435-49A2-A9F4-96258CBDCBEC}" sibTransId="{BA8F7767-7B4A-4A2E-9E6B-43A85F1ED0A4}"/>
    <dgm:cxn modelId="{4E8CA3AB-C903-4EC9-8BFD-218E6AA5C7D2}" type="presOf" srcId="{B23CC981-DF95-4D96-9AC8-CCF280BF6292}" destId="{B452269B-0998-45BE-9BC4-CB20659C7FED}" srcOrd="0" destOrd="0" presId="urn:microsoft.com/office/officeart/2005/8/layout/pyramid2"/>
    <dgm:cxn modelId="{6FE746B4-890D-4BF6-8E08-BC0FA861F639}" type="presOf" srcId="{BBCAA87A-6CA0-49D4-BD41-D948F8CAB513}" destId="{31440273-635B-4FE8-991A-F64ABA902756}" srcOrd="0" destOrd="0" presId="urn:microsoft.com/office/officeart/2005/8/layout/pyramid2"/>
    <dgm:cxn modelId="{5BE0A2CF-B2FC-4B85-978F-F99470249E09}" type="presOf" srcId="{7C6B658A-A185-4A6E-A63C-07BE58200D0B}" destId="{29B21E40-E7BE-4EF8-A2D3-EFD754547FA0}" srcOrd="0" destOrd="0" presId="urn:microsoft.com/office/officeart/2005/8/layout/pyramid2"/>
    <dgm:cxn modelId="{B0D7F8D9-FCA6-4FAC-B0E8-7954420C520D}" type="presParOf" srcId="{79CE7C23-A097-425A-AFCC-D78426C6CCA0}" destId="{12270964-B439-416B-BCCF-7711011FF677}" srcOrd="0" destOrd="0" presId="urn:microsoft.com/office/officeart/2005/8/layout/pyramid2"/>
    <dgm:cxn modelId="{720D69B3-D964-40B7-B890-52895E42ABF4}" type="presParOf" srcId="{79CE7C23-A097-425A-AFCC-D78426C6CCA0}" destId="{FA27A5C5-49F0-4DB1-9A00-851B412192E3}" srcOrd="1" destOrd="0" presId="urn:microsoft.com/office/officeart/2005/8/layout/pyramid2"/>
    <dgm:cxn modelId="{58974A5A-3DF8-4ED6-A8A1-04DDE33D844C}" type="presParOf" srcId="{FA27A5C5-49F0-4DB1-9A00-851B412192E3}" destId="{29B21E40-E7BE-4EF8-A2D3-EFD754547FA0}" srcOrd="0" destOrd="0" presId="urn:microsoft.com/office/officeart/2005/8/layout/pyramid2"/>
    <dgm:cxn modelId="{A88A41CF-CEDC-489C-8BD1-C45B8CD90325}" type="presParOf" srcId="{FA27A5C5-49F0-4DB1-9A00-851B412192E3}" destId="{87443020-5E3F-4039-B3FE-E5564A369F96}" srcOrd="1" destOrd="0" presId="urn:microsoft.com/office/officeart/2005/8/layout/pyramid2"/>
    <dgm:cxn modelId="{EB425765-2D36-4A79-A88C-68B4465F5FC5}" type="presParOf" srcId="{FA27A5C5-49F0-4DB1-9A00-851B412192E3}" destId="{B452269B-0998-45BE-9BC4-CB20659C7FED}" srcOrd="2" destOrd="0" presId="urn:microsoft.com/office/officeart/2005/8/layout/pyramid2"/>
    <dgm:cxn modelId="{829A5368-6AFB-4AD3-A141-08D3C77298CC}" type="presParOf" srcId="{FA27A5C5-49F0-4DB1-9A00-851B412192E3}" destId="{ECF9BFD9-5BCB-42FD-BA1A-B00B2790EB44}" srcOrd="3" destOrd="0" presId="urn:microsoft.com/office/officeart/2005/8/layout/pyramid2"/>
    <dgm:cxn modelId="{44B8BCBA-F7C0-443F-8428-4C9657CB9305}" type="presParOf" srcId="{FA27A5C5-49F0-4DB1-9A00-851B412192E3}" destId="{31440273-635B-4FE8-991A-F64ABA902756}" srcOrd="4" destOrd="0" presId="urn:microsoft.com/office/officeart/2005/8/layout/pyramid2"/>
    <dgm:cxn modelId="{CBFEE7E6-ED6D-41C5-89B2-AFB4B0E166DF}" type="presParOf" srcId="{FA27A5C5-49F0-4DB1-9A00-851B412192E3}" destId="{A26637B7-FCC0-4FE4-B474-23514964D0E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2945D4-63EF-476F-A0AB-DF0AB9C2A09C}" type="doc">
      <dgm:prSet loTypeId="urn:microsoft.com/office/officeart/2005/8/layout/default" loCatId="list" qsTypeId="urn:microsoft.com/office/officeart/2005/8/quickstyle/3d4" qsCatId="3D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CAEE8D83-3587-45EC-8D89-2DBF842E5EE7}">
      <dgm:prSet phldrT="[Текст]"/>
      <dgm:spPr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5400000" scaled="1"/>
          <a:tileRect/>
        </a:gradFill>
      </dgm:spPr>
      <dgm:t>
        <a:bodyPr/>
        <a:lstStyle/>
        <a:p>
          <a:r>
            <a:rPr lang="uk-UA" b="1" dirty="0">
              <a:ln>
                <a:noFill/>
              </a:ln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Негласні слідчі (розшукові) дії</a:t>
          </a:r>
          <a:r>
            <a:rPr lang="uk-UA" dirty="0">
              <a:ln>
                <a:noFill/>
              </a:ln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– це різновид слідчих (розшукових) дій, відомості про факт та методи проведення яких не підлягають розголошенню, за винятком випадків, передбачених КПК (ч. 1 ст. 246 КПК)</a:t>
          </a:r>
          <a:endParaRPr lang="ru-RU" dirty="0">
            <a:ln>
              <a:noFill/>
            </a:ln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038ACE-2619-4457-9A7F-D218F0A4F2E6}" type="parTrans" cxnId="{BD67E7EE-9C82-41D6-BC6E-79E6B86093E5}">
      <dgm:prSet/>
      <dgm:spPr/>
      <dgm:t>
        <a:bodyPr/>
        <a:lstStyle/>
        <a:p>
          <a:endParaRPr lang="ru-RU"/>
        </a:p>
      </dgm:t>
    </dgm:pt>
    <dgm:pt modelId="{7170ABAB-943C-4447-A5F1-216DA1A405F0}" type="sibTrans" cxnId="{BD67E7EE-9C82-41D6-BC6E-79E6B86093E5}">
      <dgm:prSet/>
      <dgm:spPr/>
      <dgm:t>
        <a:bodyPr/>
        <a:lstStyle/>
        <a:p>
          <a:endParaRPr lang="ru-RU"/>
        </a:p>
      </dgm:t>
    </dgm:pt>
    <dgm:pt modelId="{4E8BEA03-6FCC-46DD-AD28-F3F4B09EE3EA}" type="pres">
      <dgm:prSet presAssocID="{4C2945D4-63EF-476F-A0AB-DF0AB9C2A09C}" presName="diagram" presStyleCnt="0">
        <dgm:presLayoutVars>
          <dgm:dir/>
          <dgm:resizeHandles val="exact"/>
        </dgm:presLayoutVars>
      </dgm:prSet>
      <dgm:spPr/>
    </dgm:pt>
    <dgm:pt modelId="{E1234D41-BFBD-4AE4-B6DF-F60B79F0F54A}" type="pres">
      <dgm:prSet presAssocID="{CAEE8D83-3587-45EC-8D89-2DBF842E5EE7}" presName="node" presStyleLbl="node1" presStyleIdx="0" presStyleCnt="1" custScaleX="438075" custLinFactNeighborX="1415" custLinFactNeighborY="-2680">
        <dgm:presLayoutVars>
          <dgm:bulletEnabled val="1"/>
        </dgm:presLayoutVars>
      </dgm:prSet>
      <dgm:spPr/>
    </dgm:pt>
  </dgm:ptLst>
  <dgm:cxnLst>
    <dgm:cxn modelId="{26524F37-07B7-4760-B880-DFC19370999A}" type="presOf" srcId="{4C2945D4-63EF-476F-A0AB-DF0AB9C2A09C}" destId="{4E8BEA03-6FCC-46DD-AD28-F3F4B09EE3EA}" srcOrd="0" destOrd="0" presId="urn:microsoft.com/office/officeart/2005/8/layout/default"/>
    <dgm:cxn modelId="{CF4CDC55-CF71-43EC-8CEE-21789D228265}" type="presOf" srcId="{CAEE8D83-3587-45EC-8D89-2DBF842E5EE7}" destId="{E1234D41-BFBD-4AE4-B6DF-F60B79F0F54A}" srcOrd="0" destOrd="0" presId="urn:microsoft.com/office/officeart/2005/8/layout/default"/>
    <dgm:cxn modelId="{BD67E7EE-9C82-41D6-BC6E-79E6B86093E5}" srcId="{4C2945D4-63EF-476F-A0AB-DF0AB9C2A09C}" destId="{CAEE8D83-3587-45EC-8D89-2DBF842E5EE7}" srcOrd="0" destOrd="0" parTransId="{14038ACE-2619-4457-9A7F-D218F0A4F2E6}" sibTransId="{7170ABAB-943C-4447-A5F1-216DA1A405F0}"/>
    <dgm:cxn modelId="{B88DB70E-F4C9-4B2F-AD2D-994AE0583213}" type="presParOf" srcId="{4E8BEA03-6FCC-46DD-AD28-F3F4B09EE3EA}" destId="{E1234D41-BFBD-4AE4-B6DF-F60B79F0F54A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5146B35-46BE-498F-B2E6-0105238F4C8B}" type="doc">
      <dgm:prSet loTypeId="urn:microsoft.com/office/officeart/2005/8/layout/equation2" loCatId="process" qsTypeId="urn:microsoft.com/office/officeart/2005/8/quickstyle/3d4" qsCatId="3D" csTypeId="urn:microsoft.com/office/officeart/2005/8/colors/accent2_2" csCatId="accent2" phldr="1"/>
      <dgm:spPr/>
    </dgm:pt>
    <dgm:pt modelId="{2DCE562B-1FFB-4745-8307-F33CB9CFB756}">
      <dgm:prSet phldrT="[Текст]" custT="1"/>
      <dgm:spPr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5400000" scaled="1"/>
          <a:tileRect/>
        </a:gradFill>
        <a:ln>
          <a:solidFill>
            <a:schemeClr val="tx1"/>
          </a:solidFill>
        </a:ln>
      </dgm:spPr>
      <dgm:t>
        <a:bodyPr/>
        <a:lstStyle/>
        <a:p>
          <a:r>
            <a: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Випадки, коли відомості про злочин та особу, яка його вчинила, неможливо отримати в інший спосіб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56B4DF-83B7-40C7-AEEC-907ABEB5630D}" type="parTrans" cxnId="{7853E350-6DCB-466A-A728-002B19A2343D}">
      <dgm:prSet/>
      <dgm:spPr/>
      <dgm:t>
        <a:bodyPr/>
        <a:lstStyle/>
        <a:p>
          <a:endParaRPr lang="ru-RU"/>
        </a:p>
      </dgm:t>
    </dgm:pt>
    <dgm:pt modelId="{415CF044-25DD-4AE6-BA32-40C53A304027}" type="sibTrans" cxnId="{7853E350-6DCB-466A-A728-002B19A2343D}">
      <dgm:prSet/>
      <dgm:spPr>
        <a:gradFill flip="none" rotWithShape="0">
          <a:gsLst>
            <a:gs pos="0">
              <a:schemeClr val="accent2">
                <a:tint val="60000"/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5400000" scaled="1"/>
          <a:tileRect/>
        </a:gradFill>
        <a:ln>
          <a:solidFill>
            <a:schemeClr val="tx1"/>
          </a:solidFill>
        </a:ln>
      </dgm:spPr>
      <dgm:t>
        <a:bodyPr/>
        <a:lstStyle/>
        <a:p>
          <a:endParaRPr lang="ru-RU" dirty="0"/>
        </a:p>
      </dgm:t>
    </dgm:pt>
    <dgm:pt modelId="{2C19BD41-1F2A-4030-B967-8AD8A0ABA962}">
      <dgm:prSet phldrT="[Текст]" custT="1"/>
      <dgm:spPr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5400000" scaled="1"/>
          <a:tileRect/>
        </a:gradFill>
        <a:ln>
          <a:solidFill>
            <a:schemeClr val="tx1"/>
          </a:solidFill>
        </a:ln>
      </dgm:spPr>
      <dgm:t>
        <a:bodyPr/>
        <a:lstStyle/>
        <a:p>
          <a:r>
            <a:rPr lang="uk-UA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Негласні слідчі (розшукові) дії, які проводяться виключно у кримінальному провадженні щодо тяжких або особливо тяжких злочинів</a:t>
          </a:r>
          <a:endParaRPr lang="ru-RU" sz="19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6E5728-A65E-4048-9DC1-C2E99DCC02FE}" type="parTrans" cxnId="{5856ED5C-BAC3-449F-9850-329066A4E740}">
      <dgm:prSet/>
      <dgm:spPr/>
      <dgm:t>
        <a:bodyPr/>
        <a:lstStyle/>
        <a:p>
          <a:endParaRPr lang="ru-RU"/>
        </a:p>
      </dgm:t>
    </dgm:pt>
    <dgm:pt modelId="{86EBEC0B-2290-43F1-87DA-2CAB057486B8}" type="sibTrans" cxnId="{5856ED5C-BAC3-449F-9850-329066A4E740}">
      <dgm:prSet/>
      <dgm:spPr>
        <a:gradFill flip="none" rotWithShape="0">
          <a:gsLst>
            <a:gs pos="0">
              <a:schemeClr val="accent2">
                <a:tint val="60000"/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C75E0222-F39F-4A16-BBC3-962EF9E359EE}">
      <dgm:prSet phldrT="[Текст]"/>
      <dgm:spPr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5400000" scaled="1"/>
          <a:tileRect/>
        </a:gradFill>
        <a:ln>
          <a:solidFill>
            <a:schemeClr val="tx1"/>
          </a:solidFill>
        </a:ln>
      </dgm:spPr>
      <dgm:t>
        <a:bodyPr/>
        <a:lstStyle/>
        <a:p>
          <a:r>
            <a:rPr lang="uk-UA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Підстави для проведення негласних слідчих (розшукових) дій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082A9C-8897-4E86-BE8A-CD1A8D567247}" type="parTrans" cxnId="{503F0678-159A-4394-B457-5FE965EF93B9}">
      <dgm:prSet/>
      <dgm:spPr/>
      <dgm:t>
        <a:bodyPr/>
        <a:lstStyle/>
        <a:p>
          <a:endParaRPr lang="ru-RU"/>
        </a:p>
      </dgm:t>
    </dgm:pt>
    <dgm:pt modelId="{813D4A73-BF48-474C-BD82-D675B649A744}" type="sibTrans" cxnId="{503F0678-159A-4394-B457-5FE965EF93B9}">
      <dgm:prSet/>
      <dgm:spPr/>
      <dgm:t>
        <a:bodyPr/>
        <a:lstStyle/>
        <a:p>
          <a:endParaRPr lang="ru-RU"/>
        </a:p>
      </dgm:t>
    </dgm:pt>
    <dgm:pt modelId="{E79FF00D-FCE5-484C-AC93-07C253A0443D}" type="pres">
      <dgm:prSet presAssocID="{A5146B35-46BE-498F-B2E6-0105238F4C8B}" presName="Name0" presStyleCnt="0">
        <dgm:presLayoutVars>
          <dgm:dir/>
          <dgm:resizeHandles val="exact"/>
        </dgm:presLayoutVars>
      </dgm:prSet>
      <dgm:spPr/>
    </dgm:pt>
    <dgm:pt modelId="{E4153460-800A-4945-A14F-9C85BB5C566D}" type="pres">
      <dgm:prSet presAssocID="{A5146B35-46BE-498F-B2E6-0105238F4C8B}" presName="vNodes" presStyleCnt="0"/>
      <dgm:spPr/>
    </dgm:pt>
    <dgm:pt modelId="{59EE60F8-8FD9-4649-A4A1-A6EA030F0B49}" type="pres">
      <dgm:prSet presAssocID="{2DCE562B-1FFB-4745-8307-F33CB9CFB756}" presName="node" presStyleLbl="node1" presStyleIdx="0" presStyleCnt="3" custScaleX="574628" custScaleY="224703" custLinFactY="69" custLinFactNeighborX="-83020" custLinFactNeighborY="100000">
        <dgm:presLayoutVars>
          <dgm:bulletEnabled val="1"/>
        </dgm:presLayoutVars>
      </dgm:prSet>
      <dgm:spPr/>
    </dgm:pt>
    <dgm:pt modelId="{BB1AF2FE-429F-454A-A7AD-432A6002D245}" type="pres">
      <dgm:prSet presAssocID="{415CF044-25DD-4AE6-BA32-40C53A304027}" presName="spacerT" presStyleCnt="0"/>
      <dgm:spPr/>
    </dgm:pt>
    <dgm:pt modelId="{37E6ABE3-608D-4DD8-8312-024C1BDF2920}" type="pres">
      <dgm:prSet presAssocID="{415CF044-25DD-4AE6-BA32-40C53A304027}" presName="sibTrans" presStyleLbl="sibTrans2D1" presStyleIdx="0" presStyleCnt="2" custLinFactX="-16547" custLinFactNeighborX="-100000" custLinFactNeighborY="-42690"/>
      <dgm:spPr/>
    </dgm:pt>
    <dgm:pt modelId="{CE9A94B2-C112-4369-A4CF-269366D6E71E}" type="pres">
      <dgm:prSet presAssocID="{415CF044-25DD-4AE6-BA32-40C53A304027}" presName="spacerB" presStyleCnt="0"/>
      <dgm:spPr/>
    </dgm:pt>
    <dgm:pt modelId="{DBD487D3-2DA0-4E4F-8F9C-DE8F67CF5DBF}" type="pres">
      <dgm:prSet presAssocID="{2C19BD41-1F2A-4030-B967-8AD8A0ABA962}" presName="node" presStyleLbl="node1" presStyleIdx="1" presStyleCnt="3" custScaleX="580159" custScaleY="222025" custLinFactX="-100000" custLinFactY="-3837" custLinFactNeighborX="-122691" custLinFactNeighborY="-100000">
        <dgm:presLayoutVars>
          <dgm:bulletEnabled val="1"/>
        </dgm:presLayoutVars>
      </dgm:prSet>
      <dgm:spPr/>
    </dgm:pt>
    <dgm:pt modelId="{CF58892A-DF54-421C-98C3-61B104DDA4C1}" type="pres">
      <dgm:prSet presAssocID="{A5146B35-46BE-498F-B2E6-0105238F4C8B}" presName="sibTransLast" presStyleLbl="sibTrans2D1" presStyleIdx="1" presStyleCnt="2" custScaleX="206815" custScaleY="256348" custLinFactNeighborX="-37620" custLinFactNeighborY="9318"/>
      <dgm:spPr/>
    </dgm:pt>
    <dgm:pt modelId="{0B22CBD1-BA09-45F8-80B6-D0507740618B}" type="pres">
      <dgm:prSet presAssocID="{A5146B35-46BE-498F-B2E6-0105238F4C8B}" presName="connectorText" presStyleLbl="sibTrans2D1" presStyleIdx="1" presStyleCnt="2"/>
      <dgm:spPr/>
    </dgm:pt>
    <dgm:pt modelId="{7D188B10-BE3C-4CA2-B2F1-8E02B924155B}" type="pres">
      <dgm:prSet presAssocID="{A5146B35-46BE-498F-B2E6-0105238F4C8B}" presName="lastNode" presStyleLbl="node1" presStyleIdx="2" presStyleCnt="3" custScaleX="199373" custScaleY="197805" custLinFactX="8111" custLinFactNeighborX="100000" custLinFactNeighborY="-7473">
        <dgm:presLayoutVars>
          <dgm:bulletEnabled val="1"/>
        </dgm:presLayoutVars>
      </dgm:prSet>
      <dgm:spPr/>
    </dgm:pt>
  </dgm:ptLst>
  <dgm:cxnLst>
    <dgm:cxn modelId="{DA3D7D19-D118-44F9-A373-C686E3482A00}" type="presOf" srcId="{2DCE562B-1FFB-4745-8307-F33CB9CFB756}" destId="{59EE60F8-8FD9-4649-A4A1-A6EA030F0B49}" srcOrd="0" destOrd="0" presId="urn:microsoft.com/office/officeart/2005/8/layout/equation2"/>
    <dgm:cxn modelId="{5856ED5C-BAC3-449F-9850-329066A4E740}" srcId="{A5146B35-46BE-498F-B2E6-0105238F4C8B}" destId="{2C19BD41-1F2A-4030-B967-8AD8A0ABA962}" srcOrd="1" destOrd="0" parTransId="{0C6E5728-A65E-4048-9DC1-C2E99DCC02FE}" sibTransId="{86EBEC0B-2290-43F1-87DA-2CAB057486B8}"/>
    <dgm:cxn modelId="{D7E67964-4738-44AA-8A79-9C28EACFA244}" type="presOf" srcId="{86EBEC0B-2290-43F1-87DA-2CAB057486B8}" destId="{CF58892A-DF54-421C-98C3-61B104DDA4C1}" srcOrd="0" destOrd="0" presId="urn:microsoft.com/office/officeart/2005/8/layout/equation2"/>
    <dgm:cxn modelId="{7853E350-6DCB-466A-A728-002B19A2343D}" srcId="{A5146B35-46BE-498F-B2E6-0105238F4C8B}" destId="{2DCE562B-1FFB-4745-8307-F33CB9CFB756}" srcOrd="0" destOrd="0" parTransId="{2756B4DF-83B7-40C7-AEEC-907ABEB5630D}" sibTransId="{415CF044-25DD-4AE6-BA32-40C53A304027}"/>
    <dgm:cxn modelId="{3823C056-E26A-4947-8990-F8CEAF8F0512}" type="presOf" srcId="{2C19BD41-1F2A-4030-B967-8AD8A0ABA962}" destId="{DBD487D3-2DA0-4E4F-8F9C-DE8F67CF5DBF}" srcOrd="0" destOrd="0" presId="urn:microsoft.com/office/officeart/2005/8/layout/equation2"/>
    <dgm:cxn modelId="{503F0678-159A-4394-B457-5FE965EF93B9}" srcId="{A5146B35-46BE-498F-B2E6-0105238F4C8B}" destId="{C75E0222-F39F-4A16-BBC3-962EF9E359EE}" srcOrd="2" destOrd="0" parTransId="{A3082A9C-8897-4E86-BE8A-CD1A8D567247}" sibTransId="{813D4A73-BF48-474C-BD82-D675B649A744}"/>
    <dgm:cxn modelId="{32B6FD8A-E914-4A6C-A60D-F5655F526DE2}" type="presOf" srcId="{C75E0222-F39F-4A16-BBC3-962EF9E359EE}" destId="{7D188B10-BE3C-4CA2-B2F1-8E02B924155B}" srcOrd="0" destOrd="0" presId="urn:microsoft.com/office/officeart/2005/8/layout/equation2"/>
    <dgm:cxn modelId="{DBA8FAE5-1419-418C-B32E-89CA06B62170}" type="presOf" srcId="{A5146B35-46BE-498F-B2E6-0105238F4C8B}" destId="{E79FF00D-FCE5-484C-AC93-07C253A0443D}" srcOrd="0" destOrd="0" presId="urn:microsoft.com/office/officeart/2005/8/layout/equation2"/>
    <dgm:cxn modelId="{FA1198F1-8E7F-455E-8859-CB704DC0E1D6}" type="presOf" srcId="{415CF044-25DD-4AE6-BA32-40C53A304027}" destId="{37E6ABE3-608D-4DD8-8312-024C1BDF2920}" srcOrd="0" destOrd="0" presId="urn:microsoft.com/office/officeart/2005/8/layout/equation2"/>
    <dgm:cxn modelId="{A47251F4-A484-46D4-98B8-9BFF01EF7B5E}" type="presOf" srcId="{86EBEC0B-2290-43F1-87DA-2CAB057486B8}" destId="{0B22CBD1-BA09-45F8-80B6-D0507740618B}" srcOrd="1" destOrd="0" presId="urn:microsoft.com/office/officeart/2005/8/layout/equation2"/>
    <dgm:cxn modelId="{578FBEF2-F7D4-442C-A464-4CB766D29B2A}" type="presParOf" srcId="{E79FF00D-FCE5-484C-AC93-07C253A0443D}" destId="{E4153460-800A-4945-A14F-9C85BB5C566D}" srcOrd="0" destOrd="0" presId="urn:microsoft.com/office/officeart/2005/8/layout/equation2"/>
    <dgm:cxn modelId="{2D57A9A6-F358-45CD-8B9D-E4897BBD12C3}" type="presParOf" srcId="{E4153460-800A-4945-A14F-9C85BB5C566D}" destId="{59EE60F8-8FD9-4649-A4A1-A6EA030F0B49}" srcOrd="0" destOrd="0" presId="urn:microsoft.com/office/officeart/2005/8/layout/equation2"/>
    <dgm:cxn modelId="{1BC5698A-1B41-41AF-B62B-7F5A8A6F6B11}" type="presParOf" srcId="{E4153460-800A-4945-A14F-9C85BB5C566D}" destId="{BB1AF2FE-429F-454A-A7AD-432A6002D245}" srcOrd="1" destOrd="0" presId="urn:microsoft.com/office/officeart/2005/8/layout/equation2"/>
    <dgm:cxn modelId="{D9AAA3F1-564A-4CCB-8C19-739857B9F84E}" type="presParOf" srcId="{E4153460-800A-4945-A14F-9C85BB5C566D}" destId="{37E6ABE3-608D-4DD8-8312-024C1BDF2920}" srcOrd="2" destOrd="0" presId="urn:microsoft.com/office/officeart/2005/8/layout/equation2"/>
    <dgm:cxn modelId="{6E247E31-A145-42F1-9983-0219E04B21C7}" type="presParOf" srcId="{E4153460-800A-4945-A14F-9C85BB5C566D}" destId="{CE9A94B2-C112-4369-A4CF-269366D6E71E}" srcOrd="3" destOrd="0" presId="urn:microsoft.com/office/officeart/2005/8/layout/equation2"/>
    <dgm:cxn modelId="{ABCDC11F-DD7B-492E-B2E2-C244635DAA8E}" type="presParOf" srcId="{E4153460-800A-4945-A14F-9C85BB5C566D}" destId="{DBD487D3-2DA0-4E4F-8F9C-DE8F67CF5DBF}" srcOrd="4" destOrd="0" presId="urn:microsoft.com/office/officeart/2005/8/layout/equation2"/>
    <dgm:cxn modelId="{8ADF5B10-D0AE-4C13-8F33-16DAE614903C}" type="presParOf" srcId="{E79FF00D-FCE5-484C-AC93-07C253A0443D}" destId="{CF58892A-DF54-421C-98C3-61B104DDA4C1}" srcOrd="1" destOrd="0" presId="urn:microsoft.com/office/officeart/2005/8/layout/equation2"/>
    <dgm:cxn modelId="{6D0DBD93-A830-4192-B1EF-DB6986C5162B}" type="presParOf" srcId="{CF58892A-DF54-421C-98C3-61B104DDA4C1}" destId="{0B22CBD1-BA09-45F8-80B6-D0507740618B}" srcOrd="0" destOrd="0" presId="urn:microsoft.com/office/officeart/2005/8/layout/equation2"/>
    <dgm:cxn modelId="{206414C8-99B3-4F3A-9D31-F90D5023DF3A}" type="presParOf" srcId="{E79FF00D-FCE5-484C-AC93-07C253A0443D}" destId="{7D188B10-BE3C-4CA2-B2F1-8E02B924155B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B4742B1-BB1E-48A9-ADC7-1314C9594EAE}" type="doc">
      <dgm:prSet loTypeId="urn:microsoft.com/office/officeart/2008/layout/VerticalCurvedList" loCatId="list" qsTypeId="urn:microsoft.com/office/officeart/2005/8/quickstyle/3d4" qsCatId="3D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536E31A0-F629-45B7-B1CA-3852C72968D5}">
      <dgm:prSet phldrT="[Текст]" custT="1"/>
      <dgm:spPr>
        <a:gradFill flip="none" rotWithShape="1">
          <a:gsLst>
            <a:gs pos="0">
              <a:srgbClr val="89ADCA">
                <a:tint val="66000"/>
                <a:satMod val="160000"/>
              </a:srgbClr>
            </a:gs>
            <a:gs pos="50000">
              <a:srgbClr val="89ADCA">
                <a:tint val="44500"/>
                <a:satMod val="160000"/>
              </a:srgbClr>
            </a:gs>
            <a:gs pos="100000">
              <a:srgbClr val="89ADCA">
                <a:tint val="23500"/>
                <a:satMod val="160000"/>
              </a:srgbClr>
            </a:gs>
          </a:gsLst>
          <a:lin ang="8100000" scaled="1"/>
          <a:tileRect/>
        </a:gradFill>
        <a:ln>
          <a:solidFill>
            <a:schemeClr val="tx1"/>
          </a:solidFill>
        </a:ln>
      </dgm:spPr>
      <dgm:t>
        <a:bodyPr/>
        <a:lstStyle/>
        <a:p>
          <a:pPr marL="0"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5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Обставини, які впливають на ступінь тяжкості вчиненого кримінального правопорушення, характеризують особу обвинуваченого, обтяжують чи пом’якшують покарання, які виключають кримінальну відповідальність </a:t>
          </a:r>
          <a:endParaRPr lang="ru-RU" sz="1750" dirty="0">
            <a:ln>
              <a:noFill/>
            </a:ln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EF9823-CAD0-49F5-BB28-416591E60D0B}" type="parTrans" cxnId="{171AD140-A42E-46AF-A77C-E2B8782A3C1F}">
      <dgm:prSet/>
      <dgm:spPr/>
      <dgm:t>
        <a:bodyPr/>
        <a:lstStyle/>
        <a:p>
          <a:endParaRPr lang="ru-RU"/>
        </a:p>
      </dgm:t>
    </dgm:pt>
    <dgm:pt modelId="{4A009555-8204-458D-93FD-C523A9043728}" type="sibTrans" cxnId="{171AD140-A42E-46AF-A77C-E2B8782A3C1F}">
      <dgm:prSet/>
      <dgm:spPr/>
      <dgm:t>
        <a:bodyPr/>
        <a:lstStyle/>
        <a:p>
          <a:endParaRPr lang="ru-RU"/>
        </a:p>
      </dgm:t>
    </dgm:pt>
    <dgm:pt modelId="{AA2187C4-505D-4E5D-AF52-5A0C95E07A23}">
      <dgm:prSet phldrT="[Текст]" custT="1"/>
      <dgm:spPr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10800000" scaled="1"/>
          <a:tileRect/>
        </a:gradFill>
        <a:ln>
          <a:solidFill>
            <a:schemeClr val="tx1"/>
          </a:solidFill>
        </a:ln>
      </dgm:spPr>
      <dgm:t>
        <a:bodyPr/>
        <a:lstStyle/>
        <a:p>
          <a:pPr algn="l"/>
          <a:r>
            <a:rPr lang="uk-UA" sz="18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Винуватість обвинуваченого у вчиненні кримінального правопорушення, форма вини, мотив і мета вчинення кримінального правопорушення </a:t>
          </a:r>
          <a:endParaRPr lang="ru-RU" sz="18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78E5E1-88FC-48B2-805B-2269221E54D2}" type="parTrans" cxnId="{6766A9C2-5786-4C04-9B70-80FD4DFB0007}">
      <dgm:prSet/>
      <dgm:spPr/>
      <dgm:t>
        <a:bodyPr/>
        <a:lstStyle/>
        <a:p>
          <a:endParaRPr lang="ru-RU"/>
        </a:p>
      </dgm:t>
    </dgm:pt>
    <dgm:pt modelId="{E5D3ACB4-1D8E-45F2-A07F-E633C846A054}" type="sibTrans" cxnId="{6766A9C2-5786-4C04-9B70-80FD4DFB0007}">
      <dgm:prSet/>
      <dgm:spPr/>
      <dgm:t>
        <a:bodyPr/>
        <a:lstStyle/>
        <a:p>
          <a:endParaRPr lang="ru-RU"/>
        </a:p>
      </dgm:t>
    </dgm:pt>
    <dgm:pt modelId="{C1B8F108-AEA0-45E6-8970-35BF62883B45}">
      <dgm:prSet phldrT="[Текст]" custT="1"/>
      <dgm:spPr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10800000" scaled="1"/>
          <a:tileRect/>
        </a:gradFill>
        <a:ln>
          <a:solidFill>
            <a:schemeClr val="tx1"/>
          </a:solidFill>
        </a:ln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Обставини, що є підставою для звільнення від кримінальної відповідальності або покарання</a:t>
          </a:r>
          <a:endParaRPr lang="ru-RU" sz="18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E3D2D9-F91A-4D0B-81CA-0ABFED49FDC9}" type="parTrans" cxnId="{8F088863-5C66-4D20-A9E5-D7089C0CB283}">
      <dgm:prSet/>
      <dgm:spPr/>
      <dgm:t>
        <a:bodyPr/>
        <a:lstStyle/>
        <a:p>
          <a:endParaRPr lang="ru-RU"/>
        </a:p>
      </dgm:t>
    </dgm:pt>
    <dgm:pt modelId="{AA6FC4BF-4CC5-4051-B0F4-B3AE8397C0D0}" type="sibTrans" cxnId="{8F088863-5C66-4D20-A9E5-D7089C0CB283}">
      <dgm:prSet/>
      <dgm:spPr/>
      <dgm:t>
        <a:bodyPr/>
        <a:lstStyle/>
        <a:p>
          <a:endParaRPr lang="ru-RU"/>
        </a:p>
      </dgm:t>
    </dgm:pt>
    <dgm:pt modelId="{091F4039-EE24-4557-8B48-76BF9115FCBD}">
      <dgm:prSet phldrT="[Текст]"/>
      <dgm:spPr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10800000" scaled="1"/>
          <a:tileRect/>
        </a:gradFill>
        <a:ln>
          <a:solidFill>
            <a:schemeClr val="tx1"/>
          </a:solidFill>
        </a:ln>
      </dgm:spPr>
      <dgm:t>
        <a:bodyPr/>
        <a:lstStyle/>
        <a:p>
          <a:r>
            <a:rPr lang="ru-RU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Вид </a:t>
          </a:r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 розмір шкоди, завданої кримінальним правопорушенням, а також розмір процесуальних витрат 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9E6F64-7017-421C-9675-442DA4399D3D}" type="parTrans" cxnId="{45913CB1-B52D-4373-882F-C9ABA69A19D4}">
      <dgm:prSet/>
      <dgm:spPr/>
      <dgm:t>
        <a:bodyPr/>
        <a:lstStyle/>
        <a:p>
          <a:endParaRPr lang="ru-RU"/>
        </a:p>
      </dgm:t>
    </dgm:pt>
    <dgm:pt modelId="{8741ED26-3090-440E-B33C-309B60D17B80}" type="sibTrans" cxnId="{45913CB1-B52D-4373-882F-C9ABA69A19D4}">
      <dgm:prSet/>
      <dgm:spPr/>
      <dgm:t>
        <a:bodyPr/>
        <a:lstStyle/>
        <a:p>
          <a:endParaRPr lang="ru-RU"/>
        </a:p>
      </dgm:t>
    </dgm:pt>
    <dgm:pt modelId="{3D96C713-EF14-49CD-84A9-CA5BA3818D1F}">
      <dgm:prSet phldrT="[Текст]" custT="1"/>
      <dgm:spPr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10800000" scaled="1"/>
          <a:tileRect/>
        </a:gradFill>
        <a:ln>
          <a:solidFill>
            <a:schemeClr val="tx1"/>
          </a:solidFill>
        </a:ln>
      </dgm:spPr>
      <dgm:t>
        <a:bodyPr/>
        <a:lstStyle/>
        <a:p>
          <a:r>
            <a:rPr lang="uk-UA" sz="18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Обставини, що є підставою для застосування до юридичних осіб заходів кримінально-правового характеру</a:t>
          </a:r>
          <a:endParaRPr lang="ru-RU" sz="18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63C538-CFE2-44BF-8780-F420894EC55A}" type="parTrans" cxnId="{8C7FA1B4-37C1-4A8F-9673-8269FA2A2A03}">
      <dgm:prSet/>
      <dgm:spPr/>
      <dgm:t>
        <a:bodyPr/>
        <a:lstStyle/>
        <a:p>
          <a:endParaRPr lang="ru-RU"/>
        </a:p>
      </dgm:t>
    </dgm:pt>
    <dgm:pt modelId="{8F5B095B-AA38-41BF-A6F7-319A3FC9CB2E}" type="sibTrans" cxnId="{8C7FA1B4-37C1-4A8F-9673-8269FA2A2A03}">
      <dgm:prSet/>
      <dgm:spPr/>
      <dgm:t>
        <a:bodyPr/>
        <a:lstStyle/>
        <a:p>
          <a:endParaRPr lang="ru-RU"/>
        </a:p>
      </dgm:t>
    </dgm:pt>
    <dgm:pt modelId="{608ED25E-4C90-4787-846E-22E5E0446B26}">
      <dgm:prSet phldrT="[Текст]" custT="1"/>
      <dgm:spPr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10800000" scaled="1"/>
          <a:tileRect/>
        </a:gradFill>
        <a:ln>
          <a:solidFill>
            <a:schemeClr val="tx1"/>
          </a:solidFill>
        </a:ln>
      </dgm:spPr>
      <dgm:t>
        <a:bodyPr/>
        <a:lstStyle/>
        <a:p>
          <a:r>
            <a:rPr lang="uk-UA" sz="1800" dirty="0">
              <a:ln>
                <a:noFill/>
              </a:ln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Подія кримінального правопорушення (час, місце, спосіб та інші обставини вчинення кримінального правопорушення)</a:t>
          </a:r>
          <a:endParaRPr lang="ru-RU" sz="18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DC74E4-E1C8-44C0-9BBC-32A9A492313C}" type="parTrans" cxnId="{247D78BD-3815-4CDF-AAEA-7BD38FB6EE96}">
      <dgm:prSet/>
      <dgm:spPr/>
      <dgm:t>
        <a:bodyPr/>
        <a:lstStyle/>
        <a:p>
          <a:endParaRPr lang="ru-RU"/>
        </a:p>
      </dgm:t>
    </dgm:pt>
    <dgm:pt modelId="{18932AF3-1951-4F3C-A284-C514B33C02A0}" type="sibTrans" cxnId="{247D78BD-3815-4CDF-AAEA-7BD38FB6EE96}">
      <dgm:prSet/>
      <dgm:spPr/>
      <dgm:t>
        <a:bodyPr/>
        <a:lstStyle/>
        <a:p>
          <a:endParaRPr lang="ru-RU"/>
        </a:p>
      </dgm:t>
    </dgm:pt>
    <dgm:pt modelId="{4CD85A66-A4E6-4834-8322-9E7FED9EDB24}">
      <dgm:prSet phldrT="[Текст]"/>
      <dgm:spPr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10800000" scaled="1"/>
          <a:tileRect/>
        </a:gradFill>
        <a:ln>
          <a:solidFill>
            <a:schemeClr val="tx1"/>
          </a:solidFill>
        </a:ln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Обставини, які підтверджують, що гроші, цінності та інше майно, які підлягають спеціальній конфіскації, одержані внаслідок вчинення кримінального правопорушення та/або є доходами від такого майна тощо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68F26C-4C88-4C65-B89A-A055F8D1D52A}" type="parTrans" cxnId="{63583BCE-E09A-4194-BDC0-E6FCB7BF3317}">
      <dgm:prSet/>
      <dgm:spPr/>
      <dgm:t>
        <a:bodyPr/>
        <a:lstStyle/>
        <a:p>
          <a:endParaRPr lang="ru-RU"/>
        </a:p>
      </dgm:t>
    </dgm:pt>
    <dgm:pt modelId="{65474A57-5F27-444F-8F37-06D0312B810E}" type="sibTrans" cxnId="{63583BCE-E09A-4194-BDC0-E6FCB7BF3317}">
      <dgm:prSet/>
      <dgm:spPr/>
      <dgm:t>
        <a:bodyPr/>
        <a:lstStyle/>
        <a:p>
          <a:endParaRPr lang="ru-RU"/>
        </a:p>
      </dgm:t>
    </dgm:pt>
    <dgm:pt modelId="{C78BA871-457C-41CB-AF4B-2C7242A14230}" type="pres">
      <dgm:prSet presAssocID="{8B4742B1-BB1E-48A9-ADC7-1314C9594EAE}" presName="Name0" presStyleCnt="0">
        <dgm:presLayoutVars>
          <dgm:chMax val="7"/>
          <dgm:chPref val="7"/>
          <dgm:dir/>
        </dgm:presLayoutVars>
      </dgm:prSet>
      <dgm:spPr/>
    </dgm:pt>
    <dgm:pt modelId="{99276E8A-56F1-4E1C-B82C-D74DF0F42026}" type="pres">
      <dgm:prSet presAssocID="{8B4742B1-BB1E-48A9-ADC7-1314C9594EAE}" presName="Name1" presStyleCnt="0"/>
      <dgm:spPr/>
    </dgm:pt>
    <dgm:pt modelId="{9508CC53-9082-4ABA-8C52-BAA97E5F2B16}" type="pres">
      <dgm:prSet presAssocID="{8B4742B1-BB1E-48A9-ADC7-1314C9594EAE}" presName="cycle" presStyleCnt="0"/>
      <dgm:spPr/>
    </dgm:pt>
    <dgm:pt modelId="{77A18718-5F2E-49E1-B28C-778260CAA63C}" type="pres">
      <dgm:prSet presAssocID="{8B4742B1-BB1E-48A9-ADC7-1314C9594EAE}" presName="srcNode" presStyleLbl="node1" presStyleIdx="0" presStyleCnt="7"/>
      <dgm:spPr/>
    </dgm:pt>
    <dgm:pt modelId="{EF993353-859B-47F4-8360-6BF6D28E5F2B}" type="pres">
      <dgm:prSet presAssocID="{8B4742B1-BB1E-48A9-ADC7-1314C9594EAE}" presName="conn" presStyleLbl="parChTrans1D2" presStyleIdx="0" presStyleCnt="1"/>
      <dgm:spPr/>
    </dgm:pt>
    <dgm:pt modelId="{066D9C72-0932-4B6A-93C5-F3A92581C246}" type="pres">
      <dgm:prSet presAssocID="{8B4742B1-BB1E-48A9-ADC7-1314C9594EAE}" presName="extraNode" presStyleLbl="node1" presStyleIdx="0" presStyleCnt="7"/>
      <dgm:spPr/>
    </dgm:pt>
    <dgm:pt modelId="{B3E3A0B9-A293-4B75-832A-0448A60F9739}" type="pres">
      <dgm:prSet presAssocID="{8B4742B1-BB1E-48A9-ADC7-1314C9594EAE}" presName="dstNode" presStyleLbl="node1" presStyleIdx="0" presStyleCnt="7"/>
      <dgm:spPr/>
    </dgm:pt>
    <dgm:pt modelId="{E1C389D8-9FA7-4C98-94AB-88D4DD84EE78}" type="pres">
      <dgm:prSet presAssocID="{536E31A0-F629-45B7-B1CA-3852C72968D5}" presName="text_1" presStyleLbl="node1" presStyleIdx="0" presStyleCnt="7">
        <dgm:presLayoutVars>
          <dgm:bulletEnabled val="1"/>
        </dgm:presLayoutVars>
      </dgm:prSet>
      <dgm:spPr/>
    </dgm:pt>
    <dgm:pt modelId="{45DDBF1A-75E3-48DB-BD0D-744F421D1FDE}" type="pres">
      <dgm:prSet presAssocID="{536E31A0-F629-45B7-B1CA-3852C72968D5}" presName="accent_1" presStyleCnt="0"/>
      <dgm:spPr/>
    </dgm:pt>
    <dgm:pt modelId="{9DB27C00-6384-4643-835A-1AFF0D854404}" type="pres">
      <dgm:prSet presAssocID="{536E31A0-F629-45B7-B1CA-3852C72968D5}" presName="accentRepeatNode" presStyleLbl="solidFgAcc1" presStyleIdx="0" presStyleCnt="7" custScaleX="68302" custScaleY="68302"/>
      <dgm:spPr/>
    </dgm:pt>
    <dgm:pt modelId="{B795B637-1FAA-4775-9AEF-4DE3E5319956}" type="pres">
      <dgm:prSet presAssocID="{AA2187C4-505D-4E5D-AF52-5A0C95E07A23}" presName="text_2" presStyleLbl="node1" presStyleIdx="1" presStyleCnt="7">
        <dgm:presLayoutVars>
          <dgm:bulletEnabled val="1"/>
        </dgm:presLayoutVars>
      </dgm:prSet>
      <dgm:spPr/>
    </dgm:pt>
    <dgm:pt modelId="{13572EB6-92A9-4CCF-A20A-E496CF00F4B9}" type="pres">
      <dgm:prSet presAssocID="{AA2187C4-505D-4E5D-AF52-5A0C95E07A23}" presName="accent_2" presStyleCnt="0"/>
      <dgm:spPr/>
    </dgm:pt>
    <dgm:pt modelId="{3BD88080-6B2E-4039-87B3-C5F88559F208}" type="pres">
      <dgm:prSet presAssocID="{AA2187C4-505D-4E5D-AF52-5A0C95E07A23}" presName="accentRepeatNode" presStyleLbl="solidFgAcc1" presStyleIdx="1" presStyleCnt="7" custScaleX="68302" custScaleY="68302"/>
      <dgm:spPr/>
    </dgm:pt>
    <dgm:pt modelId="{EB37B2D1-8405-4DC0-945E-2F582A06E9DB}" type="pres">
      <dgm:prSet presAssocID="{C1B8F108-AEA0-45E6-8970-35BF62883B45}" presName="text_3" presStyleLbl="node1" presStyleIdx="2" presStyleCnt="7">
        <dgm:presLayoutVars>
          <dgm:bulletEnabled val="1"/>
        </dgm:presLayoutVars>
      </dgm:prSet>
      <dgm:spPr/>
    </dgm:pt>
    <dgm:pt modelId="{D9E90584-5171-40F5-96F9-8AED920301C3}" type="pres">
      <dgm:prSet presAssocID="{C1B8F108-AEA0-45E6-8970-35BF62883B45}" presName="accent_3" presStyleCnt="0"/>
      <dgm:spPr/>
    </dgm:pt>
    <dgm:pt modelId="{3A8E8980-8A41-4106-BB65-F52C66BAF980}" type="pres">
      <dgm:prSet presAssocID="{C1B8F108-AEA0-45E6-8970-35BF62883B45}" presName="accentRepeatNode" presStyleLbl="solidFgAcc1" presStyleIdx="2" presStyleCnt="7" custScaleX="68302" custScaleY="68302"/>
      <dgm:spPr/>
    </dgm:pt>
    <dgm:pt modelId="{83EBB28C-1913-4FAC-AD94-8202F684554D}" type="pres">
      <dgm:prSet presAssocID="{3D96C713-EF14-49CD-84A9-CA5BA3818D1F}" presName="text_4" presStyleLbl="node1" presStyleIdx="3" presStyleCnt="7">
        <dgm:presLayoutVars>
          <dgm:bulletEnabled val="1"/>
        </dgm:presLayoutVars>
      </dgm:prSet>
      <dgm:spPr/>
    </dgm:pt>
    <dgm:pt modelId="{9E55D800-F914-4BC1-AA0A-06D5770F6173}" type="pres">
      <dgm:prSet presAssocID="{3D96C713-EF14-49CD-84A9-CA5BA3818D1F}" presName="accent_4" presStyleCnt="0"/>
      <dgm:spPr/>
    </dgm:pt>
    <dgm:pt modelId="{1D0DF01D-694B-444C-85A4-FBFC14032884}" type="pres">
      <dgm:prSet presAssocID="{3D96C713-EF14-49CD-84A9-CA5BA3818D1F}" presName="accentRepeatNode" presStyleLbl="solidFgAcc1" presStyleIdx="3" presStyleCnt="7" custScaleX="68302" custScaleY="68302"/>
      <dgm:spPr/>
    </dgm:pt>
    <dgm:pt modelId="{26142EA2-0CA0-4091-B7F8-FC6C5BAFC234}" type="pres">
      <dgm:prSet presAssocID="{608ED25E-4C90-4787-846E-22E5E0446B26}" presName="text_5" presStyleLbl="node1" presStyleIdx="4" presStyleCnt="7">
        <dgm:presLayoutVars>
          <dgm:bulletEnabled val="1"/>
        </dgm:presLayoutVars>
      </dgm:prSet>
      <dgm:spPr/>
    </dgm:pt>
    <dgm:pt modelId="{0F024FD5-030E-4CEC-9EFF-074D10149261}" type="pres">
      <dgm:prSet presAssocID="{608ED25E-4C90-4787-846E-22E5E0446B26}" presName="accent_5" presStyleCnt="0"/>
      <dgm:spPr/>
    </dgm:pt>
    <dgm:pt modelId="{913F0E80-64C8-491D-AEC4-7D773CE877ED}" type="pres">
      <dgm:prSet presAssocID="{608ED25E-4C90-4787-846E-22E5E0446B26}" presName="accentRepeatNode" presStyleLbl="solidFgAcc1" presStyleIdx="4" presStyleCnt="7" custScaleX="68302" custScaleY="68302"/>
      <dgm:spPr/>
    </dgm:pt>
    <dgm:pt modelId="{689064D1-2013-42BA-802F-98EC4528B2B3}" type="pres">
      <dgm:prSet presAssocID="{091F4039-EE24-4557-8B48-76BF9115FCBD}" presName="text_6" presStyleLbl="node1" presStyleIdx="5" presStyleCnt="7">
        <dgm:presLayoutVars>
          <dgm:bulletEnabled val="1"/>
        </dgm:presLayoutVars>
      </dgm:prSet>
      <dgm:spPr/>
    </dgm:pt>
    <dgm:pt modelId="{64E4B400-BC27-4FAD-AB49-58012896F15A}" type="pres">
      <dgm:prSet presAssocID="{091F4039-EE24-4557-8B48-76BF9115FCBD}" presName="accent_6" presStyleCnt="0"/>
      <dgm:spPr/>
    </dgm:pt>
    <dgm:pt modelId="{0CD7417F-8F68-47B6-A806-F5EFBE5364DC}" type="pres">
      <dgm:prSet presAssocID="{091F4039-EE24-4557-8B48-76BF9115FCBD}" presName="accentRepeatNode" presStyleLbl="solidFgAcc1" presStyleIdx="5" presStyleCnt="7" custScaleX="68302" custScaleY="68302"/>
      <dgm:spPr/>
    </dgm:pt>
    <dgm:pt modelId="{FAEDA9B2-225D-4963-B005-9634E580CE0B}" type="pres">
      <dgm:prSet presAssocID="{4CD85A66-A4E6-4834-8322-9E7FED9EDB24}" presName="text_7" presStyleLbl="node1" presStyleIdx="6" presStyleCnt="7">
        <dgm:presLayoutVars>
          <dgm:bulletEnabled val="1"/>
        </dgm:presLayoutVars>
      </dgm:prSet>
      <dgm:spPr/>
    </dgm:pt>
    <dgm:pt modelId="{FFFEBEA7-B3F2-4045-B5F0-1CE443D26B9D}" type="pres">
      <dgm:prSet presAssocID="{4CD85A66-A4E6-4834-8322-9E7FED9EDB24}" presName="accent_7" presStyleCnt="0"/>
      <dgm:spPr/>
    </dgm:pt>
    <dgm:pt modelId="{CB5DAED6-9158-4043-92B7-1EBC9F390871}" type="pres">
      <dgm:prSet presAssocID="{4CD85A66-A4E6-4834-8322-9E7FED9EDB24}" presName="accentRepeatNode" presStyleLbl="solidFgAcc1" presStyleIdx="6" presStyleCnt="7" custScaleX="67862" custScaleY="66479"/>
      <dgm:spPr/>
    </dgm:pt>
  </dgm:ptLst>
  <dgm:cxnLst>
    <dgm:cxn modelId="{916E7200-94CE-4EE2-97AA-A379AB19AC2B}" type="presOf" srcId="{4CD85A66-A4E6-4834-8322-9E7FED9EDB24}" destId="{FAEDA9B2-225D-4963-B005-9634E580CE0B}" srcOrd="0" destOrd="0" presId="urn:microsoft.com/office/officeart/2008/layout/VerticalCurvedList"/>
    <dgm:cxn modelId="{72F1F20D-BFD6-4D41-94D5-703B2025780B}" type="presOf" srcId="{3D96C713-EF14-49CD-84A9-CA5BA3818D1F}" destId="{83EBB28C-1913-4FAC-AD94-8202F684554D}" srcOrd="0" destOrd="0" presId="urn:microsoft.com/office/officeart/2008/layout/VerticalCurvedList"/>
    <dgm:cxn modelId="{171AD140-A42E-46AF-A77C-E2B8782A3C1F}" srcId="{8B4742B1-BB1E-48A9-ADC7-1314C9594EAE}" destId="{536E31A0-F629-45B7-B1CA-3852C72968D5}" srcOrd="0" destOrd="0" parTransId="{34EF9823-CAD0-49F5-BB28-416591E60D0B}" sibTransId="{4A009555-8204-458D-93FD-C523A9043728}"/>
    <dgm:cxn modelId="{8F088863-5C66-4D20-A9E5-D7089C0CB283}" srcId="{8B4742B1-BB1E-48A9-ADC7-1314C9594EAE}" destId="{C1B8F108-AEA0-45E6-8970-35BF62883B45}" srcOrd="2" destOrd="0" parTransId="{3EE3D2D9-F91A-4D0B-81CA-0ABFED49FDC9}" sibTransId="{AA6FC4BF-4CC5-4051-B0F4-B3AE8397C0D0}"/>
    <dgm:cxn modelId="{CFF7E046-6019-4D7B-96F7-9EEBA0E73ECF}" type="presOf" srcId="{AA2187C4-505D-4E5D-AF52-5A0C95E07A23}" destId="{B795B637-1FAA-4775-9AEF-4DE3E5319956}" srcOrd="0" destOrd="0" presId="urn:microsoft.com/office/officeart/2008/layout/VerticalCurvedList"/>
    <dgm:cxn modelId="{1A1F6477-E443-413F-BB41-945520C0D29B}" type="presOf" srcId="{608ED25E-4C90-4787-846E-22E5E0446B26}" destId="{26142EA2-0CA0-4091-B7F8-FC6C5BAFC234}" srcOrd="0" destOrd="0" presId="urn:microsoft.com/office/officeart/2008/layout/VerticalCurvedList"/>
    <dgm:cxn modelId="{47BBB059-A051-4BF3-AD9B-E6A95C5A9ED6}" type="presOf" srcId="{C1B8F108-AEA0-45E6-8970-35BF62883B45}" destId="{EB37B2D1-8405-4DC0-945E-2F582A06E9DB}" srcOrd="0" destOrd="0" presId="urn:microsoft.com/office/officeart/2008/layout/VerticalCurvedList"/>
    <dgm:cxn modelId="{17DD0386-FAB1-4907-8A21-C72FD72DF9B2}" type="presOf" srcId="{4A009555-8204-458D-93FD-C523A9043728}" destId="{EF993353-859B-47F4-8360-6BF6D28E5F2B}" srcOrd="0" destOrd="0" presId="urn:microsoft.com/office/officeart/2008/layout/VerticalCurvedList"/>
    <dgm:cxn modelId="{45913CB1-B52D-4373-882F-C9ABA69A19D4}" srcId="{8B4742B1-BB1E-48A9-ADC7-1314C9594EAE}" destId="{091F4039-EE24-4557-8B48-76BF9115FCBD}" srcOrd="5" destOrd="0" parTransId="{6A9E6F64-7017-421C-9675-442DA4399D3D}" sibTransId="{8741ED26-3090-440E-B33C-309B60D17B80}"/>
    <dgm:cxn modelId="{8C7FA1B4-37C1-4A8F-9673-8269FA2A2A03}" srcId="{8B4742B1-BB1E-48A9-ADC7-1314C9594EAE}" destId="{3D96C713-EF14-49CD-84A9-CA5BA3818D1F}" srcOrd="3" destOrd="0" parTransId="{3663C538-CFE2-44BF-8780-F420894EC55A}" sibTransId="{8F5B095B-AA38-41BF-A6F7-319A3FC9CB2E}"/>
    <dgm:cxn modelId="{A00F4DB5-4AF9-466E-B242-D2672455BD0C}" type="presOf" srcId="{091F4039-EE24-4557-8B48-76BF9115FCBD}" destId="{689064D1-2013-42BA-802F-98EC4528B2B3}" srcOrd="0" destOrd="0" presId="urn:microsoft.com/office/officeart/2008/layout/VerticalCurvedList"/>
    <dgm:cxn modelId="{8F8F6DB7-73F5-414C-AEEB-F6C8D568AA8F}" type="presOf" srcId="{536E31A0-F629-45B7-B1CA-3852C72968D5}" destId="{E1C389D8-9FA7-4C98-94AB-88D4DD84EE78}" srcOrd="0" destOrd="0" presId="urn:microsoft.com/office/officeart/2008/layout/VerticalCurvedList"/>
    <dgm:cxn modelId="{247D78BD-3815-4CDF-AAEA-7BD38FB6EE96}" srcId="{8B4742B1-BB1E-48A9-ADC7-1314C9594EAE}" destId="{608ED25E-4C90-4787-846E-22E5E0446B26}" srcOrd="4" destOrd="0" parTransId="{F8DC74E4-E1C8-44C0-9BBC-32A9A492313C}" sibTransId="{18932AF3-1951-4F3C-A284-C514B33C02A0}"/>
    <dgm:cxn modelId="{6766A9C2-5786-4C04-9B70-80FD4DFB0007}" srcId="{8B4742B1-BB1E-48A9-ADC7-1314C9594EAE}" destId="{AA2187C4-505D-4E5D-AF52-5A0C95E07A23}" srcOrd="1" destOrd="0" parTransId="{1578E5E1-88FC-48B2-805B-2269221E54D2}" sibTransId="{E5D3ACB4-1D8E-45F2-A07F-E633C846A054}"/>
    <dgm:cxn modelId="{63583BCE-E09A-4194-BDC0-E6FCB7BF3317}" srcId="{8B4742B1-BB1E-48A9-ADC7-1314C9594EAE}" destId="{4CD85A66-A4E6-4834-8322-9E7FED9EDB24}" srcOrd="6" destOrd="0" parTransId="{D568F26C-4C88-4C65-B89A-A055F8D1D52A}" sibTransId="{65474A57-5F27-444F-8F37-06D0312B810E}"/>
    <dgm:cxn modelId="{9AC3ACF6-8923-4E86-8328-C270AA230E6F}" type="presOf" srcId="{8B4742B1-BB1E-48A9-ADC7-1314C9594EAE}" destId="{C78BA871-457C-41CB-AF4B-2C7242A14230}" srcOrd="0" destOrd="0" presId="urn:microsoft.com/office/officeart/2008/layout/VerticalCurvedList"/>
    <dgm:cxn modelId="{B367C2A6-DD45-400A-A13E-1A292527BDFE}" type="presParOf" srcId="{C78BA871-457C-41CB-AF4B-2C7242A14230}" destId="{99276E8A-56F1-4E1C-B82C-D74DF0F42026}" srcOrd="0" destOrd="0" presId="urn:microsoft.com/office/officeart/2008/layout/VerticalCurvedList"/>
    <dgm:cxn modelId="{DE564585-539A-400C-BB52-70F4036308DE}" type="presParOf" srcId="{99276E8A-56F1-4E1C-B82C-D74DF0F42026}" destId="{9508CC53-9082-4ABA-8C52-BAA97E5F2B16}" srcOrd="0" destOrd="0" presId="urn:microsoft.com/office/officeart/2008/layout/VerticalCurvedList"/>
    <dgm:cxn modelId="{64AD8B2B-BEC7-47FA-89D9-3006029ABD3E}" type="presParOf" srcId="{9508CC53-9082-4ABA-8C52-BAA97E5F2B16}" destId="{77A18718-5F2E-49E1-B28C-778260CAA63C}" srcOrd="0" destOrd="0" presId="urn:microsoft.com/office/officeart/2008/layout/VerticalCurvedList"/>
    <dgm:cxn modelId="{8F31B4C5-E777-4439-AFE7-3C3E6E312C39}" type="presParOf" srcId="{9508CC53-9082-4ABA-8C52-BAA97E5F2B16}" destId="{EF993353-859B-47F4-8360-6BF6D28E5F2B}" srcOrd="1" destOrd="0" presId="urn:microsoft.com/office/officeart/2008/layout/VerticalCurvedList"/>
    <dgm:cxn modelId="{54E8D9DB-A874-46FE-8F06-A524BBBFC8D0}" type="presParOf" srcId="{9508CC53-9082-4ABA-8C52-BAA97E5F2B16}" destId="{066D9C72-0932-4B6A-93C5-F3A92581C246}" srcOrd="2" destOrd="0" presId="urn:microsoft.com/office/officeart/2008/layout/VerticalCurvedList"/>
    <dgm:cxn modelId="{55087C2D-2ACB-426A-9EE5-C20CC15D1480}" type="presParOf" srcId="{9508CC53-9082-4ABA-8C52-BAA97E5F2B16}" destId="{B3E3A0B9-A293-4B75-832A-0448A60F9739}" srcOrd="3" destOrd="0" presId="urn:microsoft.com/office/officeart/2008/layout/VerticalCurvedList"/>
    <dgm:cxn modelId="{6661C2A8-57A1-4971-B736-B84E1FACC1C1}" type="presParOf" srcId="{99276E8A-56F1-4E1C-B82C-D74DF0F42026}" destId="{E1C389D8-9FA7-4C98-94AB-88D4DD84EE78}" srcOrd="1" destOrd="0" presId="urn:microsoft.com/office/officeart/2008/layout/VerticalCurvedList"/>
    <dgm:cxn modelId="{03161A8E-470E-4A8E-A5B4-005B0BCC586C}" type="presParOf" srcId="{99276E8A-56F1-4E1C-B82C-D74DF0F42026}" destId="{45DDBF1A-75E3-48DB-BD0D-744F421D1FDE}" srcOrd="2" destOrd="0" presId="urn:microsoft.com/office/officeart/2008/layout/VerticalCurvedList"/>
    <dgm:cxn modelId="{88671C19-72AF-4E97-B0AB-B69D9F2BE997}" type="presParOf" srcId="{45DDBF1A-75E3-48DB-BD0D-744F421D1FDE}" destId="{9DB27C00-6384-4643-835A-1AFF0D854404}" srcOrd="0" destOrd="0" presId="urn:microsoft.com/office/officeart/2008/layout/VerticalCurvedList"/>
    <dgm:cxn modelId="{AAAADBB3-4FDE-4AD8-A309-20DEB10A1F3E}" type="presParOf" srcId="{99276E8A-56F1-4E1C-B82C-D74DF0F42026}" destId="{B795B637-1FAA-4775-9AEF-4DE3E5319956}" srcOrd="3" destOrd="0" presId="urn:microsoft.com/office/officeart/2008/layout/VerticalCurvedList"/>
    <dgm:cxn modelId="{B9881E07-0E44-4B7F-9857-24431A12DADC}" type="presParOf" srcId="{99276E8A-56F1-4E1C-B82C-D74DF0F42026}" destId="{13572EB6-92A9-4CCF-A20A-E496CF00F4B9}" srcOrd="4" destOrd="0" presId="urn:microsoft.com/office/officeart/2008/layout/VerticalCurvedList"/>
    <dgm:cxn modelId="{C92A2CDA-F090-427E-B236-C44C8EE9F124}" type="presParOf" srcId="{13572EB6-92A9-4CCF-A20A-E496CF00F4B9}" destId="{3BD88080-6B2E-4039-87B3-C5F88559F208}" srcOrd="0" destOrd="0" presId="urn:microsoft.com/office/officeart/2008/layout/VerticalCurvedList"/>
    <dgm:cxn modelId="{B42121F0-FECA-4E48-9FA5-77868B8B068C}" type="presParOf" srcId="{99276E8A-56F1-4E1C-B82C-D74DF0F42026}" destId="{EB37B2D1-8405-4DC0-945E-2F582A06E9DB}" srcOrd="5" destOrd="0" presId="urn:microsoft.com/office/officeart/2008/layout/VerticalCurvedList"/>
    <dgm:cxn modelId="{518FA7F7-A114-4B41-8A49-E09C195F6243}" type="presParOf" srcId="{99276E8A-56F1-4E1C-B82C-D74DF0F42026}" destId="{D9E90584-5171-40F5-96F9-8AED920301C3}" srcOrd="6" destOrd="0" presId="urn:microsoft.com/office/officeart/2008/layout/VerticalCurvedList"/>
    <dgm:cxn modelId="{0062B6A1-6EA2-4FD9-B720-C5D516A2813D}" type="presParOf" srcId="{D9E90584-5171-40F5-96F9-8AED920301C3}" destId="{3A8E8980-8A41-4106-BB65-F52C66BAF980}" srcOrd="0" destOrd="0" presId="urn:microsoft.com/office/officeart/2008/layout/VerticalCurvedList"/>
    <dgm:cxn modelId="{7E80C223-3B5C-47C0-89DD-6BE6DF0F49ED}" type="presParOf" srcId="{99276E8A-56F1-4E1C-B82C-D74DF0F42026}" destId="{83EBB28C-1913-4FAC-AD94-8202F684554D}" srcOrd="7" destOrd="0" presId="urn:microsoft.com/office/officeart/2008/layout/VerticalCurvedList"/>
    <dgm:cxn modelId="{64355FA5-D4BD-438F-879C-13CCF2256E41}" type="presParOf" srcId="{99276E8A-56F1-4E1C-B82C-D74DF0F42026}" destId="{9E55D800-F914-4BC1-AA0A-06D5770F6173}" srcOrd="8" destOrd="0" presId="urn:microsoft.com/office/officeart/2008/layout/VerticalCurvedList"/>
    <dgm:cxn modelId="{E3195D15-D664-4274-A348-5D1CF2DCCB7D}" type="presParOf" srcId="{9E55D800-F914-4BC1-AA0A-06D5770F6173}" destId="{1D0DF01D-694B-444C-85A4-FBFC14032884}" srcOrd="0" destOrd="0" presId="urn:microsoft.com/office/officeart/2008/layout/VerticalCurvedList"/>
    <dgm:cxn modelId="{31BA2A8A-3C95-457C-A44B-229C157212A4}" type="presParOf" srcId="{99276E8A-56F1-4E1C-B82C-D74DF0F42026}" destId="{26142EA2-0CA0-4091-B7F8-FC6C5BAFC234}" srcOrd="9" destOrd="0" presId="urn:microsoft.com/office/officeart/2008/layout/VerticalCurvedList"/>
    <dgm:cxn modelId="{785E9244-91C6-494A-A18B-EDCC05E68959}" type="presParOf" srcId="{99276E8A-56F1-4E1C-B82C-D74DF0F42026}" destId="{0F024FD5-030E-4CEC-9EFF-074D10149261}" srcOrd="10" destOrd="0" presId="urn:microsoft.com/office/officeart/2008/layout/VerticalCurvedList"/>
    <dgm:cxn modelId="{FF5F2900-D484-43C7-9B18-9757A2758812}" type="presParOf" srcId="{0F024FD5-030E-4CEC-9EFF-074D10149261}" destId="{913F0E80-64C8-491D-AEC4-7D773CE877ED}" srcOrd="0" destOrd="0" presId="urn:microsoft.com/office/officeart/2008/layout/VerticalCurvedList"/>
    <dgm:cxn modelId="{BB166756-F480-4DA3-B4AD-DBC0236B1532}" type="presParOf" srcId="{99276E8A-56F1-4E1C-B82C-D74DF0F42026}" destId="{689064D1-2013-42BA-802F-98EC4528B2B3}" srcOrd="11" destOrd="0" presId="urn:microsoft.com/office/officeart/2008/layout/VerticalCurvedList"/>
    <dgm:cxn modelId="{207421A3-852A-421A-BF2C-D0F359B139A7}" type="presParOf" srcId="{99276E8A-56F1-4E1C-B82C-D74DF0F42026}" destId="{64E4B400-BC27-4FAD-AB49-58012896F15A}" srcOrd="12" destOrd="0" presId="urn:microsoft.com/office/officeart/2008/layout/VerticalCurvedList"/>
    <dgm:cxn modelId="{3D2DD24E-4A3A-42A9-AABA-A502E1BE8CD1}" type="presParOf" srcId="{64E4B400-BC27-4FAD-AB49-58012896F15A}" destId="{0CD7417F-8F68-47B6-A806-F5EFBE5364DC}" srcOrd="0" destOrd="0" presId="urn:microsoft.com/office/officeart/2008/layout/VerticalCurvedList"/>
    <dgm:cxn modelId="{3A3F2981-9686-4E87-AA9E-054310F70B68}" type="presParOf" srcId="{99276E8A-56F1-4E1C-B82C-D74DF0F42026}" destId="{FAEDA9B2-225D-4963-B005-9634E580CE0B}" srcOrd="13" destOrd="0" presId="urn:microsoft.com/office/officeart/2008/layout/VerticalCurvedList"/>
    <dgm:cxn modelId="{36C2B45E-54C6-440E-914E-C2D26EDEB554}" type="presParOf" srcId="{99276E8A-56F1-4E1C-B82C-D74DF0F42026}" destId="{FFFEBEA7-B3F2-4045-B5F0-1CE443D26B9D}" srcOrd="14" destOrd="0" presId="urn:microsoft.com/office/officeart/2008/layout/VerticalCurvedList"/>
    <dgm:cxn modelId="{3B54A605-BA5C-4B78-A7FF-6C0221577B29}" type="presParOf" srcId="{FFFEBEA7-B3F2-4045-B5F0-1CE443D26B9D}" destId="{CB5DAED6-9158-4043-92B7-1EBC9F39087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0043571-F3ED-40A7-8738-0C89BD3A207F}" type="doc">
      <dgm:prSet loTypeId="urn:microsoft.com/office/officeart/2005/8/layout/default" loCatId="list" qsTypeId="urn:microsoft.com/office/officeart/2005/8/quickstyle/3d3" qsCatId="3D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1F6C1469-4C99-413C-93BE-D8D4AF0F85F5}">
      <dgm:prSet phldrT="[Текст]"/>
      <dgm:spPr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2700000" scaled="1"/>
          <a:tileRect/>
        </a:gradFill>
      </dgm:spPr>
      <dgm:t>
        <a:bodyPr/>
        <a:lstStyle/>
        <a:p>
          <a:r>
            <a:rPr lang="uk-UA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Докази</a:t>
          </a:r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– фактичні дані, отримані у передбаченому КПК порядку, на підставі яких слідчий, прокурор, слідчий суддя і суд встановлюють наявність чи відсутність фактів та обставин, що мають значення для кримінального провадження та підлягають доказуванню (ч. 1 ст. 84 КПК)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8F0580-FC0B-41F6-8C53-10897B5B6F62}" type="parTrans" cxnId="{32DF39ED-7EC8-4D7F-958A-5CEB49428887}">
      <dgm:prSet/>
      <dgm:spPr/>
      <dgm:t>
        <a:bodyPr/>
        <a:lstStyle/>
        <a:p>
          <a:endParaRPr lang="ru-RU"/>
        </a:p>
      </dgm:t>
    </dgm:pt>
    <dgm:pt modelId="{3E5A4B8B-F70B-49C5-8D0E-842E5BD87139}" type="sibTrans" cxnId="{32DF39ED-7EC8-4D7F-958A-5CEB49428887}">
      <dgm:prSet/>
      <dgm:spPr/>
      <dgm:t>
        <a:bodyPr/>
        <a:lstStyle/>
        <a:p>
          <a:endParaRPr lang="ru-RU"/>
        </a:p>
      </dgm:t>
    </dgm:pt>
    <dgm:pt modelId="{10E82DF6-E274-448E-8F7D-412A17C2D2AF}" type="pres">
      <dgm:prSet presAssocID="{30043571-F3ED-40A7-8738-0C89BD3A207F}" presName="diagram" presStyleCnt="0">
        <dgm:presLayoutVars>
          <dgm:dir/>
          <dgm:resizeHandles val="exact"/>
        </dgm:presLayoutVars>
      </dgm:prSet>
      <dgm:spPr/>
    </dgm:pt>
    <dgm:pt modelId="{0B0C734B-5108-4464-8575-82FD28C3C5C3}" type="pres">
      <dgm:prSet presAssocID="{1F6C1469-4C99-413C-93BE-D8D4AF0F85F5}" presName="node" presStyleLbl="node1" presStyleIdx="0" presStyleCnt="1" custScaleX="73883" custScaleY="100097" custLinFactNeighborX="-10764" custLinFactNeighborY="236">
        <dgm:presLayoutVars>
          <dgm:bulletEnabled val="1"/>
        </dgm:presLayoutVars>
      </dgm:prSet>
      <dgm:spPr/>
    </dgm:pt>
  </dgm:ptLst>
  <dgm:cxnLst>
    <dgm:cxn modelId="{FA1B9914-AB66-463D-B2D2-14A544B28CA6}" type="presOf" srcId="{1F6C1469-4C99-413C-93BE-D8D4AF0F85F5}" destId="{0B0C734B-5108-4464-8575-82FD28C3C5C3}" srcOrd="0" destOrd="0" presId="urn:microsoft.com/office/officeart/2005/8/layout/default"/>
    <dgm:cxn modelId="{62370669-A366-4778-9FD7-82A75D0600B0}" type="presOf" srcId="{30043571-F3ED-40A7-8738-0C89BD3A207F}" destId="{10E82DF6-E274-448E-8F7D-412A17C2D2AF}" srcOrd="0" destOrd="0" presId="urn:microsoft.com/office/officeart/2005/8/layout/default"/>
    <dgm:cxn modelId="{32DF39ED-7EC8-4D7F-958A-5CEB49428887}" srcId="{30043571-F3ED-40A7-8738-0C89BD3A207F}" destId="{1F6C1469-4C99-413C-93BE-D8D4AF0F85F5}" srcOrd="0" destOrd="0" parTransId="{E68F0580-FC0B-41F6-8C53-10897B5B6F62}" sibTransId="{3E5A4B8B-F70B-49C5-8D0E-842E5BD87139}"/>
    <dgm:cxn modelId="{D7FDB778-D647-4B8A-9470-AA7F35ED94C8}" type="presParOf" srcId="{10E82DF6-E274-448E-8F7D-412A17C2D2AF}" destId="{0B0C734B-5108-4464-8575-82FD28C3C5C3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664F4EA-791F-4024-8004-EE57B3BC907A}" type="doc">
      <dgm:prSet loTypeId="urn:microsoft.com/office/officeart/2005/8/layout/venn3" loCatId="relationship" qsTypeId="urn:microsoft.com/office/officeart/2005/8/quickstyle/3d5" qsCatId="3D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6A5AE549-EF06-4107-955B-3099E92979CB}">
      <dgm:prSet phldrT="[Текст]"/>
      <dgm:spPr/>
      <dgm:t>
        <a:bodyPr/>
        <a:lstStyle/>
        <a:p>
          <a:r>
            <a:rPr lang="uk-UA" b="1" dirty="0">
              <a:latin typeface="Times New Roman" panose="02020603050405020304" pitchFamily="18" charset="0"/>
              <a:cs typeface="Times New Roman" panose="02020603050405020304" pitchFamily="18" charset="0"/>
            </a:rPr>
            <a:t>Показання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67B0FE-FDE7-4958-A28C-8E5665CC85C3}" type="parTrans" cxnId="{9422FB96-B4A3-4287-A2EF-A755F87F4D70}">
      <dgm:prSet/>
      <dgm:spPr/>
      <dgm:t>
        <a:bodyPr/>
        <a:lstStyle/>
        <a:p>
          <a:endParaRPr lang="ru-RU"/>
        </a:p>
      </dgm:t>
    </dgm:pt>
    <dgm:pt modelId="{56E04BFB-0616-4EBC-85DF-3AA0FA3E45EA}" type="sibTrans" cxnId="{9422FB96-B4A3-4287-A2EF-A755F87F4D70}">
      <dgm:prSet/>
      <dgm:spPr/>
      <dgm:t>
        <a:bodyPr/>
        <a:lstStyle/>
        <a:p>
          <a:endParaRPr lang="ru-RU"/>
        </a:p>
      </dgm:t>
    </dgm:pt>
    <dgm:pt modelId="{4E9678B8-5BC0-403A-A9BB-7D7652D0B0A1}">
      <dgm:prSet phldrT="[Текст]"/>
      <dgm:spPr/>
      <dgm:t>
        <a:bodyPr/>
        <a:lstStyle/>
        <a:p>
          <a:r>
            <a:rPr lang="uk-UA" b="1" dirty="0">
              <a:latin typeface="Times New Roman" panose="02020603050405020304" pitchFamily="18" charset="0"/>
              <a:cs typeface="Times New Roman" panose="02020603050405020304" pitchFamily="18" charset="0"/>
            </a:rPr>
            <a:t>Речові докази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769E90-7481-4DFE-9155-51959D72C932}" type="parTrans" cxnId="{15D0588B-32E2-4E8C-A722-13D8617178FB}">
      <dgm:prSet/>
      <dgm:spPr/>
      <dgm:t>
        <a:bodyPr/>
        <a:lstStyle/>
        <a:p>
          <a:endParaRPr lang="ru-RU"/>
        </a:p>
      </dgm:t>
    </dgm:pt>
    <dgm:pt modelId="{30EB416B-5BAB-4499-AAE4-0D3A397E3A17}" type="sibTrans" cxnId="{15D0588B-32E2-4E8C-A722-13D8617178FB}">
      <dgm:prSet/>
      <dgm:spPr/>
      <dgm:t>
        <a:bodyPr/>
        <a:lstStyle/>
        <a:p>
          <a:endParaRPr lang="ru-RU"/>
        </a:p>
      </dgm:t>
    </dgm:pt>
    <dgm:pt modelId="{77FB98B7-5B73-4499-876F-599D73845EC0}">
      <dgm:prSet phldrT="[Текст]"/>
      <dgm:spPr/>
      <dgm:t>
        <a:bodyPr/>
        <a:lstStyle/>
        <a:p>
          <a:r>
            <a:rPr lang="uk-UA" b="1" dirty="0">
              <a:latin typeface="Times New Roman" panose="02020603050405020304" pitchFamily="18" charset="0"/>
              <a:cs typeface="Times New Roman" panose="02020603050405020304" pitchFamily="18" charset="0"/>
            </a:rPr>
            <a:t>Документи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E0EC04-C6E7-4E72-99E0-ACD08DD2D86B}" type="parTrans" cxnId="{38DE681E-51F5-4173-80A6-283400E40B1A}">
      <dgm:prSet/>
      <dgm:spPr/>
      <dgm:t>
        <a:bodyPr/>
        <a:lstStyle/>
        <a:p>
          <a:endParaRPr lang="ru-RU"/>
        </a:p>
      </dgm:t>
    </dgm:pt>
    <dgm:pt modelId="{D774DCDE-EC9E-4C42-8B63-8E9D077BABAE}" type="sibTrans" cxnId="{38DE681E-51F5-4173-80A6-283400E40B1A}">
      <dgm:prSet/>
      <dgm:spPr/>
      <dgm:t>
        <a:bodyPr/>
        <a:lstStyle/>
        <a:p>
          <a:endParaRPr lang="ru-RU"/>
        </a:p>
      </dgm:t>
    </dgm:pt>
    <dgm:pt modelId="{CCB26BF5-6790-4E27-901B-A785544D040D}">
      <dgm:prSet phldrT="[Текст]"/>
      <dgm:spPr/>
      <dgm:t>
        <a:bodyPr/>
        <a:lstStyle/>
        <a:p>
          <a:r>
            <a:rPr lang="uk-UA" b="1" dirty="0">
              <a:latin typeface="Times New Roman" panose="02020603050405020304" pitchFamily="18" charset="0"/>
              <a:cs typeface="Times New Roman" panose="02020603050405020304" pitchFamily="18" charset="0"/>
            </a:rPr>
            <a:t>Висновок експерта</a:t>
          </a:r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608482-8C97-4D0C-B399-EB9F1D13EFE8}" type="parTrans" cxnId="{4DE4FFBE-A770-44CB-B140-3E32295610EF}">
      <dgm:prSet/>
      <dgm:spPr/>
      <dgm:t>
        <a:bodyPr/>
        <a:lstStyle/>
        <a:p>
          <a:endParaRPr lang="ru-RU"/>
        </a:p>
      </dgm:t>
    </dgm:pt>
    <dgm:pt modelId="{103AA9C0-6D61-434E-BEC4-24BE83558FF9}" type="sibTrans" cxnId="{4DE4FFBE-A770-44CB-B140-3E32295610EF}">
      <dgm:prSet/>
      <dgm:spPr/>
      <dgm:t>
        <a:bodyPr/>
        <a:lstStyle/>
        <a:p>
          <a:endParaRPr lang="ru-RU"/>
        </a:p>
      </dgm:t>
    </dgm:pt>
    <dgm:pt modelId="{E13E88B4-AC1A-4CB6-B239-2E1A6EF9F916}">
      <dgm:prSet phldrT="[Текст]"/>
      <dgm:spPr/>
      <dgm:t>
        <a:bodyPr/>
        <a:lstStyle/>
        <a:p>
          <a:r>
            <a:rPr lang="uk-UA" b="1" dirty="0">
              <a:latin typeface="Times New Roman" panose="02020603050405020304" pitchFamily="18" charset="0"/>
              <a:cs typeface="Times New Roman" panose="02020603050405020304" pitchFamily="18" charset="0"/>
            </a:rPr>
            <a:t>Показання з чужих слів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3AEB01-D825-4FA4-A3E9-68BA4B4CDF9E}" type="parTrans" cxnId="{F7446E70-EAAE-4637-B025-17AD22900985}">
      <dgm:prSet/>
      <dgm:spPr/>
      <dgm:t>
        <a:bodyPr/>
        <a:lstStyle/>
        <a:p>
          <a:endParaRPr lang="ru-RU"/>
        </a:p>
      </dgm:t>
    </dgm:pt>
    <dgm:pt modelId="{F2F252DF-0480-4E2B-A6CA-FC6EA6D6E00E}" type="sibTrans" cxnId="{F7446E70-EAAE-4637-B025-17AD22900985}">
      <dgm:prSet/>
      <dgm:spPr/>
      <dgm:t>
        <a:bodyPr/>
        <a:lstStyle/>
        <a:p>
          <a:endParaRPr lang="ru-RU"/>
        </a:p>
      </dgm:t>
    </dgm:pt>
    <dgm:pt modelId="{BA1E3599-64A7-4535-815C-9123D3A58626}" type="pres">
      <dgm:prSet presAssocID="{6664F4EA-791F-4024-8004-EE57B3BC907A}" presName="Name0" presStyleCnt="0">
        <dgm:presLayoutVars>
          <dgm:dir/>
          <dgm:resizeHandles val="exact"/>
        </dgm:presLayoutVars>
      </dgm:prSet>
      <dgm:spPr/>
    </dgm:pt>
    <dgm:pt modelId="{ED272758-5750-41F0-8283-E7343A03B100}" type="pres">
      <dgm:prSet presAssocID="{6A5AE549-EF06-4107-955B-3099E92979CB}" presName="Name5" presStyleLbl="vennNode1" presStyleIdx="0" presStyleCnt="5">
        <dgm:presLayoutVars>
          <dgm:bulletEnabled val="1"/>
        </dgm:presLayoutVars>
      </dgm:prSet>
      <dgm:spPr/>
    </dgm:pt>
    <dgm:pt modelId="{4C036C4E-2928-4639-90BC-FF84F3B4AB58}" type="pres">
      <dgm:prSet presAssocID="{56E04BFB-0616-4EBC-85DF-3AA0FA3E45EA}" presName="space" presStyleCnt="0"/>
      <dgm:spPr/>
    </dgm:pt>
    <dgm:pt modelId="{161DAC83-AC08-4D7C-AE6F-60DDBAFF90D3}" type="pres">
      <dgm:prSet presAssocID="{E13E88B4-AC1A-4CB6-B239-2E1A6EF9F916}" presName="Name5" presStyleLbl="vennNode1" presStyleIdx="1" presStyleCnt="5">
        <dgm:presLayoutVars>
          <dgm:bulletEnabled val="1"/>
        </dgm:presLayoutVars>
      </dgm:prSet>
      <dgm:spPr/>
    </dgm:pt>
    <dgm:pt modelId="{CD37BAEA-3732-4FD6-BDEF-EA62E630C4A6}" type="pres">
      <dgm:prSet presAssocID="{F2F252DF-0480-4E2B-A6CA-FC6EA6D6E00E}" presName="space" presStyleCnt="0"/>
      <dgm:spPr/>
    </dgm:pt>
    <dgm:pt modelId="{903BAF4B-2460-4616-B69E-53A83C51B4DC}" type="pres">
      <dgm:prSet presAssocID="{4E9678B8-5BC0-403A-A9BB-7D7652D0B0A1}" presName="Name5" presStyleLbl="vennNode1" presStyleIdx="2" presStyleCnt="5">
        <dgm:presLayoutVars>
          <dgm:bulletEnabled val="1"/>
        </dgm:presLayoutVars>
      </dgm:prSet>
      <dgm:spPr/>
    </dgm:pt>
    <dgm:pt modelId="{F291AC1F-F031-4387-B1F1-6946F55EC7D7}" type="pres">
      <dgm:prSet presAssocID="{30EB416B-5BAB-4499-AAE4-0D3A397E3A17}" presName="space" presStyleCnt="0"/>
      <dgm:spPr/>
    </dgm:pt>
    <dgm:pt modelId="{C676FCC1-2322-485A-A872-E24BDA352A8F}" type="pres">
      <dgm:prSet presAssocID="{77FB98B7-5B73-4499-876F-599D73845EC0}" presName="Name5" presStyleLbl="vennNode1" presStyleIdx="3" presStyleCnt="5">
        <dgm:presLayoutVars>
          <dgm:bulletEnabled val="1"/>
        </dgm:presLayoutVars>
      </dgm:prSet>
      <dgm:spPr/>
    </dgm:pt>
    <dgm:pt modelId="{44A183E8-DE28-49F0-B65E-951A5265DBB6}" type="pres">
      <dgm:prSet presAssocID="{D774DCDE-EC9E-4C42-8B63-8E9D077BABAE}" presName="space" presStyleCnt="0"/>
      <dgm:spPr/>
    </dgm:pt>
    <dgm:pt modelId="{D54BCBF5-E610-47B9-95A0-73A7075CC7FA}" type="pres">
      <dgm:prSet presAssocID="{CCB26BF5-6790-4E27-901B-A785544D040D}" presName="Name5" presStyleLbl="vennNode1" presStyleIdx="4" presStyleCnt="5">
        <dgm:presLayoutVars>
          <dgm:bulletEnabled val="1"/>
        </dgm:presLayoutVars>
      </dgm:prSet>
      <dgm:spPr/>
    </dgm:pt>
  </dgm:ptLst>
  <dgm:cxnLst>
    <dgm:cxn modelId="{3101DF0A-3B1F-43A6-8932-06B8FA6E05FB}" type="presOf" srcId="{4E9678B8-5BC0-403A-A9BB-7D7652D0B0A1}" destId="{903BAF4B-2460-4616-B69E-53A83C51B4DC}" srcOrd="0" destOrd="0" presId="urn:microsoft.com/office/officeart/2005/8/layout/venn3"/>
    <dgm:cxn modelId="{BE894E19-8084-4685-AE1F-69C295630861}" type="presOf" srcId="{6664F4EA-791F-4024-8004-EE57B3BC907A}" destId="{BA1E3599-64A7-4535-815C-9123D3A58626}" srcOrd="0" destOrd="0" presId="urn:microsoft.com/office/officeart/2005/8/layout/venn3"/>
    <dgm:cxn modelId="{38DE681E-51F5-4173-80A6-283400E40B1A}" srcId="{6664F4EA-791F-4024-8004-EE57B3BC907A}" destId="{77FB98B7-5B73-4499-876F-599D73845EC0}" srcOrd="3" destOrd="0" parTransId="{9CE0EC04-C6E7-4E72-99E0-ACD08DD2D86B}" sibTransId="{D774DCDE-EC9E-4C42-8B63-8E9D077BABAE}"/>
    <dgm:cxn modelId="{120E245E-9B6F-4F6A-AA6F-545C4CAB1509}" type="presOf" srcId="{6A5AE549-EF06-4107-955B-3099E92979CB}" destId="{ED272758-5750-41F0-8283-E7343A03B100}" srcOrd="0" destOrd="0" presId="urn:microsoft.com/office/officeart/2005/8/layout/venn3"/>
    <dgm:cxn modelId="{F7446E70-EAAE-4637-B025-17AD22900985}" srcId="{6664F4EA-791F-4024-8004-EE57B3BC907A}" destId="{E13E88B4-AC1A-4CB6-B239-2E1A6EF9F916}" srcOrd="1" destOrd="0" parTransId="{E13AEB01-D825-4FA4-A3E9-68BA4B4CDF9E}" sibTransId="{F2F252DF-0480-4E2B-A6CA-FC6EA6D6E00E}"/>
    <dgm:cxn modelId="{E3832880-E172-4920-8642-6AADA6CED9B7}" type="presOf" srcId="{77FB98B7-5B73-4499-876F-599D73845EC0}" destId="{C676FCC1-2322-485A-A872-E24BDA352A8F}" srcOrd="0" destOrd="0" presId="urn:microsoft.com/office/officeart/2005/8/layout/venn3"/>
    <dgm:cxn modelId="{59605F88-6900-4424-8E34-FC71984FBE4D}" type="presOf" srcId="{CCB26BF5-6790-4E27-901B-A785544D040D}" destId="{D54BCBF5-E610-47B9-95A0-73A7075CC7FA}" srcOrd="0" destOrd="0" presId="urn:microsoft.com/office/officeart/2005/8/layout/venn3"/>
    <dgm:cxn modelId="{15D0588B-32E2-4E8C-A722-13D8617178FB}" srcId="{6664F4EA-791F-4024-8004-EE57B3BC907A}" destId="{4E9678B8-5BC0-403A-A9BB-7D7652D0B0A1}" srcOrd="2" destOrd="0" parTransId="{67769E90-7481-4DFE-9155-51959D72C932}" sibTransId="{30EB416B-5BAB-4499-AAE4-0D3A397E3A17}"/>
    <dgm:cxn modelId="{9422FB96-B4A3-4287-A2EF-A755F87F4D70}" srcId="{6664F4EA-791F-4024-8004-EE57B3BC907A}" destId="{6A5AE549-EF06-4107-955B-3099E92979CB}" srcOrd="0" destOrd="0" parTransId="{4A67B0FE-FDE7-4958-A28C-8E5665CC85C3}" sibTransId="{56E04BFB-0616-4EBC-85DF-3AA0FA3E45EA}"/>
    <dgm:cxn modelId="{4DE4FFBE-A770-44CB-B140-3E32295610EF}" srcId="{6664F4EA-791F-4024-8004-EE57B3BC907A}" destId="{CCB26BF5-6790-4E27-901B-A785544D040D}" srcOrd="4" destOrd="0" parTransId="{29608482-8C97-4D0C-B399-EB9F1D13EFE8}" sibTransId="{103AA9C0-6D61-434E-BEC4-24BE83558FF9}"/>
    <dgm:cxn modelId="{22DFE1C4-B868-4F6B-AF12-F8C219EA8955}" type="presOf" srcId="{E13E88B4-AC1A-4CB6-B239-2E1A6EF9F916}" destId="{161DAC83-AC08-4D7C-AE6F-60DDBAFF90D3}" srcOrd="0" destOrd="0" presId="urn:microsoft.com/office/officeart/2005/8/layout/venn3"/>
    <dgm:cxn modelId="{6835C85F-BD92-4599-B4FF-AEBC87989F8A}" type="presParOf" srcId="{BA1E3599-64A7-4535-815C-9123D3A58626}" destId="{ED272758-5750-41F0-8283-E7343A03B100}" srcOrd="0" destOrd="0" presId="urn:microsoft.com/office/officeart/2005/8/layout/venn3"/>
    <dgm:cxn modelId="{8CEA791F-9EDD-4EDB-93FB-08C96710B6A1}" type="presParOf" srcId="{BA1E3599-64A7-4535-815C-9123D3A58626}" destId="{4C036C4E-2928-4639-90BC-FF84F3B4AB58}" srcOrd="1" destOrd="0" presId="urn:microsoft.com/office/officeart/2005/8/layout/venn3"/>
    <dgm:cxn modelId="{0525BFEE-AB0B-4EC9-8E31-CA3DBE6DD9A3}" type="presParOf" srcId="{BA1E3599-64A7-4535-815C-9123D3A58626}" destId="{161DAC83-AC08-4D7C-AE6F-60DDBAFF90D3}" srcOrd="2" destOrd="0" presId="urn:microsoft.com/office/officeart/2005/8/layout/venn3"/>
    <dgm:cxn modelId="{596BEF5F-1E21-4658-A33F-016BD5DC5A8F}" type="presParOf" srcId="{BA1E3599-64A7-4535-815C-9123D3A58626}" destId="{CD37BAEA-3732-4FD6-BDEF-EA62E630C4A6}" srcOrd="3" destOrd="0" presId="urn:microsoft.com/office/officeart/2005/8/layout/venn3"/>
    <dgm:cxn modelId="{36D7CAD8-49AD-49BF-94A1-67E43C73C315}" type="presParOf" srcId="{BA1E3599-64A7-4535-815C-9123D3A58626}" destId="{903BAF4B-2460-4616-B69E-53A83C51B4DC}" srcOrd="4" destOrd="0" presId="urn:microsoft.com/office/officeart/2005/8/layout/venn3"/>
    <dgm:cxn modelId="{3BB234D4-30C2-4DF8-8085-76AE239222A8}" type="presParOf" srcId="{BA1E3599-64A7-4535-815C-9123D3A58626}" destId="{F291AC1F-F031-4387-B1F1-6946F55EC7D7}" srcOrd="5" destOrd="0" presId="urn:microsoft.com/office/officeart/2005/8/layout/venn3"/>
    <dgm:cxn modelId="{19432A69-CF30-4DF8-8FB0-739B539795D2}" type="presParOf" srcId="{BA1E3599-64A7-4535-815C-9123D3A58626}" destId="{C676FCC1-2322-485A-A872-E24BDA352A8F}" srcOrd="6" destOrd="0" presId="urn:microsoft.com/office/officeart/2005/8/layout/venn3"/>
    <dgm:cxn modelId="{309D2762-85AE-4870-8E54-9B537940FEBB}" type="presParOf" srcId="{BA1E3599-64A7-4535-815C-9123D3A58626}" destId="{44A183E8-DE28-49F0-B65E-951A5265DBB6}" srcOrd="7" destOrd="0" presId="urn:microsoft.com/office/officeart/2005/8/layout/venn3"/>
    <dgm:cxn modelId="{14D21F9E-FF89-456F-9534-E2B623F42670}" type="presParOf" srcId="{BA1E3599-64A7-4535-815C-9123D3A58626}" destId="{D54BCBF5-E610-47B9-95A0-73A7075CC7FA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0B4C450-F7E3-4916-AF19-888788166AC5}" type="doc">
      <dgm:prSet loTypeId="urn:microsoft.com/office/officeart/2005/8/layout/gear1" loCatId="relationship" qsTypeId="urn:microsoft.com/office/officeart/2005/8/quickstyle/3d3" qsCatId="3D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4562871A-9821-430C-9489-CDDFE844556F}">
      <dgm:prSet phldrT="[Текст]"/>
      <dgm:spPr>
        <a:gradFill flip="none" rotWithShape="0">
          <a:gsLst>
            <a:gs pos="0">
              <a:schemeClr val="accent2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2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5400000" scaled="1"/>
          <a:tileRect/>
        </a:gradFill>
      </dgm:spPr>
      <dgm:t>
        <a:bodyPr/>
        <a:lstStyle/>
        <a:p>
          <a:pPr>
            <a:lnSpc>
              <a:spcPct val="100000"/>
            </a:lnSpc>
          </a:pPr>
          <a:r>
            <a:rPr lang="uk-UA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Представником юридичної особи, щодо якої здійснюється провадження</a:t>
          </a:r>
          <a:endParaRPr lang="ru-RU" b="1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74C851-E4F5-4A71-A47D-968A050DF8BB}" type="parTrans" cxnId="{9ABD265F-9AA2-415B-8B57-F050CF71A9DE}">
      <dgm:prSet/>
      <dgm:spPr/>
      <dgm:t>
        <a:bodyPr/>
        <a:lstStyle/>
        <a:p>
          <a:endParaRPr lang="ru-RU"/>
        </a:p>
      </dgm:t>
    </dgm:pt>
    <dgm:pt modelId="{99225CEF-863D-4942-AD14-35117DCE07D3}" type="sibTrans" cxnId="{9ABD265F-9AA2-415B-8B57-F050CF71A9DE}">
      <dgm:prSet/>
      <dgm:spPr/>
      <dgm:t>
        <a:bodyPr/>
        <a:lstStyle/>
        <a:p>
          <a:endParaRPr lang="ru-RU"/>
        </a:p>
      </dgm:t>
    </dgm:pt>
    <dgm:pt modelId="{31193C1A-BAF6-4F2F-A1D2-5AA3BF7F5DEB}">
      <dgm:prSet phldrT="[Текст]" custT="1"/>
      <dgm:spPr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10800000" scaled="1"/>
          <a:tileRect/>
        </a:gradFill>
      </dgm:spPr>
      <dgm:t>
        <a:bodyPr/>
        <a:lstStyle/>
        <a:p>
          <a:pPr>
            <a:lnSpc>
              <a:spcPct val="100000"/>
            </a:lnSpc>
          </a:pPr>
          <a:r>
            <a:rPr lang="uk-UA" sz="19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Сторонами кримінального провадження</a:t>
          </a:r>
          <a:endParaRPr lang="ru-RU" sz="19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4EC1E8-CA40-4B37-B5FD-B68628D3D4E3}" type="parTrans" cxnId="{95935C69-B40D-4D13-A2FE-FA4B02FA8612}">
      <dgm:prSet/>
      <dgm:spPr/>
      <dgm:t>
        <a:bodyPr/>
        <a:lstStyle/>
        <a:p>
          <a:endParaRPr lang="ru-RU"/>
        </a:p>
      </dgm:t>
    </dgm:pt>
    <dgm:pt modelId="{F9F2F50B-F33D-41F8-BC30-1BFD34A1DEE9}" type="sibTrans" cxnId="{95935C69-B40D-4D13-A2FE-FA4B02FA8612}">
      <dgm:prSet/>
      <dgm:spPr/>
      <dgm:t>
        <a:bodyPr/>
        <a:lstStyle/>
        <a:p>
          <a:endParaRPr lang="ru-RU"/>
        </a:p>
      </dgm:t>
    </dgm:pt>
    <dgm:pt modelId="{717005C0-D1BD-415D-932B-E13D7F01318F}">
      <dgm:prSet phldrT="[Текст]" custT="1"/>
      <dgm:spPr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uk-UA" sz="2000" b="1" noProof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Потерпілим</a:t>
          </a:r>
        </a:p>
      </dgm:t>
    </dgm:pt>
    <dgm:pt modelId="{498DE1DE-6E5F-4AB0-821C-4C74C14A06F2}" type="parTrans" cxnId="{C6E0C278-26A9-4970-A9F1-CE1DFEF2E1DE}">
      <dgm:prSet/>
      <dgm:spPr/>
      <dgm:t>
        <a:bodyPr/>
        <a:lstStyle/>
        <a:p>
          <a:endParaRPr lang="ru-RU"/>
        </a:p>
      </dgm:t>
    </dgm:pt>
    <dgm:pt modelId="{74001748-9237-41A9-AB48-9B8320819FA8}" type="sibTrans" cxnId="{C6E0C278-26A9-4970-A9F1-CE1DFEF2E1DE}">
      <dgm:prSet/>
      <dgm:spPr/>
      <dgm:t>
        <a:bodyPr/>
        <a:lstStyle/>
        <a:p>
          <a:endParaRPr lang="ru-RU"/>
        </a:p>
      </dgm:t>
    </dgm:pt>
    <dgm:pt modelId="{FCEC62A7-4939-4718-9F45-D81191BA31A8}" type="pres">
      <dgm:prSet presAssocID="{50B4C450-F7E3-4916-AF19-888788166AC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1AAECE2-C46D-447D-A0F9-749453DDCF96}" type="pres">
      <dgm:prSet presAssocID="{4562871A-9821-430C-9489-CDDFE844556F}" presName="gear1" presStyleLbl="node1" presStyleIdx="0" presStyleCnt="3" custScaleX="104085" custScaleY="103894" custLinFactNeighborX="18109" custLinFactNeighborY="-21885">
        <dgm:presLayoutVars>
          <dgm:chMax val="1"/>
          <dgm:bulletEnabled val="1"/>
        </dgm:presLayoutVars>
      </dgm:prSet>
      <dgm:spPr/>
    </dgm:pt>
    <dgm:pt modelId="{C3D187E2-F794-42B4-8184-4D133DB9F7F2}" type="pres">
      <dgm:prSet presAssocID="{4562871A-9821-430C-9489-CDDFE844556F}" presName="gear1srcNode" presStyleLbl="node1" presStyleIdx="0" presStyleCnt="3"/>
      <dgm:spPr/>
    </dgm:pt>
    <dgm:pt modelId="{F593B848-262E-4FB1-87FD-A5267170FBA3}" type="pres">
      <dgm:prSet presAssocID="{4562871A-9821-430C-9489-CDDFE844556F}" presName="gear1dstNode" presStyleLbl="node1" presStyleIdx="0" presStyleCnt="3"/>
      <dgm:spPr/>
    </dgm:pt>
    <dgm:pt modelId="{D3F030BF-32DE-42CD-9DAC-FD6B69477473}" type="pres">
      <dgm:prSet presAssocID="{31193C1A-BAF6-4F2F-A1D2-5AA3BF7F5DEB}" presName="gear2" presStyleLbl="node1" presStyleIdx="1" presStyleCnt="3" custScaleX="152361" custScaleY="154916" custLinFactNeighborX="-37403" custLinFactNeighborY="26815">
        <dgm:presLayoutVars>
          <dgm:chMax val="1"/>
          <dgm:bulletEnabled val="1"/>
        </dgm:presLayoutVars>
      </dgm:prSet>
      <dgm:spPr/>
    </dgm:pt>
    <dgm:pt modelId="{16A70087-48E1-45B7-B2C1-39B313E918BD}" type="pres">
      <dgm:prSet presAssocID="{31193C1A-BAF6-4F2F-A1D2-5AA3BF7F5DEB}" presName="gear2srcNode" presStyleLbl="node1" presStyleIdx="1" presStyleCnt="3"/>
      <dgm:spPr/>
    </dgm:pt>
    <dgm:pt modelId="{D4556160-39ED-48CB-B749-44D7C6C639A6}" type="pres">
      <dgm:prSet presAssocID="{31193C1A-BAF6-4F2F-A1D2-5AA3BF7F5DEB}" presName="gear2dstNode" presStyleLbl="node1" presStyleIdx="1" presStyleCnt="3"/>
      <dgm:spPr/>
    </dgm:pt>
    <dgm:pt modelId="{68F43E54-841F-46CE-B6BB-4B6A0ADDD60F}" type="pres">
      <dgm:prSet presAssocID="{717005C0-D1BD-415D-932B-E13D7F01318F}" presName="gear3" presStyleLbl="node1" presStyleIdx="2" presStyleCnt="3" custScaleX="126924" custScaleY="128712" custLinFactNeighborX="-14342" custLinFactNeighborY="-2609"/>
      <dgm:spPr/>
    </dgm:pt>
    <dgm:pt modelId="{264ECD20-AE11-4724-9945-AB1840CA0A28}" type="pres">
      <dgm:prSet presAssocID="{717005C0-D1BD-415D-932B-E13D7F01318F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455496DC-CA3C-4DE0-8DA3-FC735EAB4914}" type="pres">
      <dgm:prSet presAssocID="{717005C0-D1BD-415D-932B-E13D7F01318F}" presName="gear3srcNode" presStyleLbl="node1" presStyleIdx="2" presStyleCnt="3"/>
      <dgm:spPr/>
    </dgm:pt>
    <dgm:pt modelId="{601ECB6A-18E4-4088-A89F-6311E404D457}" type="pres">
      <dgm:prSet presAssocID="{717005C0-D1BD-415D-932B-E13D7F01318F}" presName="gear3dstNode" presStyleLbl="node1" presStyleIdx="2" presStyleCnt="3"/>
      <dgm:spPr/>
    </dgm:pt>
    <dgm:pt modelId="{AD225BFA-C5DE-4FBC-A08E-E5BB44AAEE32}" type="pres">
      <dgm:prSet presAssocID="{99225CEF-863D-4942-AD14-35117DCE07D3}" presName="connector1" presStyleLbl="sibTrans2D1" presStyleIdx="0" presStyleCnt="3" custLinFactNeighborX="21096" custLinFactNeighborY="-18528"/>
      <dgm:spPr/>
    </dgm:pt>
    <dgm:pt modelId="{EE46CBAB-45EC-47E6-8EC1-12DDDF7FC834}" type="pres">
      <dgm:prSet presAssocID="{F9F2F50B-F33D-41F8-BC30-1BFD34A1DEE9}" presName="connector2" presStyleLbl="sibTrans2D1" presStyleIdx="1" presStyleCnt="3" custLinFactNeighborX="-55562" custLinFactNeighborY="13540"/>
      <dgm:spPr/>
    </dgm:pt>
    <dgm:pt modelId="{555B18BA-95C1-4F11-87F7-560AFB3F0A74}" type="pres">
      <dgm:prSet presAssocID="{74001748-9237-41A9-AB48-9B8320819FA8}" presName="connector3" presStyleLbl="sibTrans2D1" presStyleIdx="2" presStyleCnt="3" custLinFactNeighborX="-20435" custLinFactNeighborY="-1874"/>
      <dgm:spPr/>
    </dgm:pt>
  </dgm:ptLst>
  <dgm:cxnLst>
    <dgm:cxn modelId="{8E9C0703-9418-4E17-8461-E2CEED0F9847}" type="presOf" srcId="{717005C0-D1BD-415D-932B-E13D7F01318F}" destId="{264ECD20-AE11-4724-9945-AB1840CA0A28}" srcOrd="1" destOrd="0" presId="urn:microsoft.com/office/officeart/2005/8/layout/gear1"/>
    <dgm:cxn modelId="{F541640A-293D-4D23-AFE3-7016D4F767BA}" type="presOf" srcId="{717005C0-D1BD-415D-932B-E13D7F01318F}" destId="{601ECB6A-18E4-4088-A89F-6311E404D457}" srcOrd="3" destOrd="0" presId="urn:microsoft.com/office/officeart/2005/8/layout/gear1"/>
    <dgm:cxn modelId="{958D710E-42F2-4983-8DA3-056DE1BAE1CA}" type="presOf" srcId="{4562871A-9821-430C-9489-CDDFE844556F}" destId="{F593B848-262E-4FB1-87FD-A5267170FBA3}" srcOrd="2" destOrd="0" presId="urn:microsoft.com/office/officeart/2005/8/layout/gear1"/>
    <dgm:cxn modelId="{A8E52319-A087-459E-8B37-751C5FC17DFD}" type="presOf" srcId="{4562871A-9821-430C-9489-CDDFE844556F}" destId="{C3D187E2-F794-42B4-8184-4D133DB9F7F2}" srcOrd="1" destOrd="0" presId="urn:microsoft.com/office/officeart/2005/8/layout/gear1"/>
    <dgm:cxn modelId="{AABB4525-D982-40CC-A7CA-2BE01DC21DDF}" type="presOf" srcId="{31193C1A-BAF6-4F2F-A1D2-5AA3BF7F5DEB}" destId="{16A70087-48E1-45B7-B2C1-39B313E918BD}" srcOrd="1" destOrd="0" presId="urn:microsoft.com/office/officeart/2005/8/layout/gear1"/>
    <dgm:cxn modelId="{6BFC9D5E-813F-4349-A2E7-43E48B4374EE}" type="presOf" srcId="{31193C1A-BAF6-4F2F-A1D2-5AA3BF7F5DEB}" destId="{D3F030BF-32DE-42CD-9DAC-FD6B69477473}" srcOrd="0" destOrd="0" presId="urn:microsoft.com/office/officeart/2005/8/layout/gear1"/>
    <dgm:cxn modelId="{9ABD265F-9AA2-415B-8B57-F050CF71A9DE}" srcId="{50B4C450-F7E3-4916-AF19-888788166AC5}" destId="{4562871A-9821-430C-9489-CDDFE844556F}" srcOrd="0" destOrd="0" parTransId="{BD74C851-E4F5-4A71-A47D-968A050DF8BB}" sibTransId="{99225CEF-863D-4942-AD14-35117DCE07D3}"/>
    <dgm:cxn modelId="{CC923167-1AC2-4E73-B2A9-A609ACAD492B}" type="presOf" srcId="{74001748-9237-41A9-AB48-9B8320819FA8}" destId="{555B18BA-95C1-4F11-87F7-560AFB3F0A74}" srcOrd="0" destOrd="0" presId="urn:microsoft.com/office/officeart/2005/8/layout/gear1"/>
    <dgm:cxn modelId="{95935C69-B40D-4D13-A2FE-FA4B02FA8612}" srcId="{50B4C450-F7E3-4916-AF19-888788166AC5}" destId="{31193C1A-BAF6-4F2F-A1D2-5AA3BF7F5DEB}" srcOrd="1" destOrd="0" parTransId="{CC4EC1E8-CA40-4B37-B5FD-B68628D3D4E3}" sibTransId="{F9F2F50B-F33D-41F8-BC30-1BFD34A1DEE9}"/>
    <dgm:cxn modelId="{C6E0C278-26A9-4970-A9F1-CE1DFEF2E1DE}" srcId="{50B4C450-F7E3-4916-AF19-888788166AC5}" destId="{717005C0-D1BD-415D-932B-E13D7F01318F}" srcOrd="2" destOrd="0" parTransId="{498DE1DE-6E5F-4AB0-821C-4C74C14A06F2}" sibTransId="{74001748-9237-41A9-AB48-9B8320819FA8}"/>
    <dgm:cxn modelId="{B6842F7D-1AFD-4303-9177-19872B5AB56B}" type="presOf" srcId="{717005C0-D1BD-415D-932B-E13D7F01318F}" destId="{455496DC-CA3C-4DE0-8DA3-FC735EAB4914}" srcOrd="2" destOrd="0" presId="urn:microsoft.com/office/officeart/2005/8/layout/gear1"/>
    <dgm:cxn modelId="{28BABE8B-793A-493C-A6C4-5E09AE5699D9}" type="presOf" srcId="{4562871A-9821-430C-9489-CDDFE844556F}" destId="{B1AAECE2-C46D-447D-A0F9-749453DDCF96}" srcOrd="0" destOrd="0" presId="urn:microsoft.com/office/officeart/2005/8/layout/gear1"/>
    <dgm:cxn modelId="{322784A1-2B44-4BD9-AC80-02150FAF4153}" type="presOf" srcId="{31193C1A-BAF6-4F2F-A1D2-5AA3BF7F5DEB}" destId="{D4556160-39ED-48CB-B749-44D7C6C639A6}" srcOrd="2" destOrd="0" presId="urn:microsoft.com/office/officeart/2005/8/layout/gear1"/>
    <dgm:cxn modelId="{C1B8AAC9-A982-4D06-9841-E1D0E949E1AB}" type="presOf" srcId="{50B4C450-F7E3-4916-AF19-888788166AC5}" destId="{FCEC62A7-4939-4718-9F45-D81191BA31A8}" srcOrd="0" destOrd="0" presId="urn:microsoft.com/office/officeart/2005/8/layout/gear1"/>
    <dgm:cxn modelId="{8F13FEDA-D231-409C-AC19-F793A52192D7}" type="presOf" srcId="{717005C0-D1BD-415D-932B-E13D7F01318F}" destId="{68F43E54-841F-46CE-B6BB-4B6A0ADDD60F}" srcOrd="0" destOrd="0" presId="urn:microsoft.com/office/officeart/2005/8/layout/gear1"/>
    <dgm:cxn modelId="{4253B5DF-FA52-4917-9DDA-E70709CC6FAC}" type="presOf" srcId="{99225CEF-863D-4942-AD14-35117DCE07D3}" destId="{AD225BFA-C5DE-4FBC-A08E-E5BB44AAEE32}" srcOrd="0" destOrd="0" presId="urn:microsoft.com/office/officeart/2005/8/layout/gear1"/>
    <dgm:cxn modelId="{9909CEEB-000B-44B3-BF75-018B65CE7D1A}" type="presOf" srcId="{F9F2F50B-F33D-41F8-BC30-1BFD34A1DEE9}" destId="{EE46CBAB-45EC-47E6-8EC1-12DDDF7FC834}" srcOrd="0" destOrd="0" presId="urn:microsoft.com/office/officeart/2005/8/layout/gear1"/>
    <dgm:cxn modelId="{819E6936-D506-4190-B33D-3811C3F9FC84}" type="presParOf" srcId="{FCEC62A7-4939-4718-9F45-D81191BA31A8}" destId="{B1AAECE2-C46D-447D-A0F9-749453DDCF96}" srcOrd="0" destOrd="0" presId="urn:microsoft.com/office/officeart/2005/8/layout/gear1"/>
    <dgm:cxn modelId="{0228DD43-81B9-4926-A5B0-9C7D1C3551E4}" type="presParOf" srcId="{FCEC62A7-4939-4718-9F45-D81191BA31A8}" destId="{C3D187E2-F794-42B4-8184-4D133DB9F7F2}" srcOrd="1" destOrd="0" presId="urn:microsoft.com/office/officeart/2005/8/layout/gear1"/>
    <dgm:cxn modelId="{DF27346C-59AD-44E4-998F-4F6ECBFEA4F6}" type="presParOf" srcId="{FCEC62A7-4939-4718-9F45-D81191BA31A8}" destId="{F593B848-262E-4FB1-87FD-A5267170FBA3}" srcOrd="2" destOrd="0" presId="urn:microsoft.com/office/officeart/2005/8/layout/gear1"/>
    <dgm:cxn modelId="{556716F0-9BC3-4DC9-9B1A-6D9FD0C16789}" type="presParOf" srcId="{FCEC62A7-4939-4718-9F45-D81191BA31A8}" destId="{D3F030BF-32DE-42CD-9DAC-FD6B69477473}" srcOrd="3" destOrd="0" presId="urn:microsoft.com/office/officeart/2005/8/layout/gear1"/>
    <dgm:cxn modelId="{E509575E-C757-468A-A2C4-B6592F422125}" type="presParOf" srcId="{FCEC62A7-4939-4718-9F45-D81191BA31A8}" destId="{16A70087-48E1-45B7-B2C1-39B313E918BD}" srcOrd="4" destOrd="0" presId="urn:microsoft.com/office/officeart/2005/8/layout/gear1"/>
    <dgm:cxn modelId="{A98DEF84-E162-4907-9110-47A16401EDDE}" type="presParOf" srcId="{FCEC62A7-4939-4718-9F45-D81191BA31A8}" destId="{D4556160-39ED-48CB-B749-44D7C6C639A6}" srcOrd="5" destOrd="0" presId="urn:microsoft.com/office/officeart/2005/8/layout/gear1"/>
    <dgm:cxn modelId="{6AC6B57D-2F3C-40FC-A183-D9103C4DB348}" type="presParOf" srcId="{FCEC62A7-4939-4718-9F45-D81191BA31A8}" destId="{68F43E54-841F-46CE-B6BB-4B6A0ADDD60F}" srcOrd="6" destOrd="0" presId="urn:microsoft.com/office/officeart/2005/8/layout/gear1"/>
    <dgm:cxn modelId="{93528FE0-8CFC-44AE-A06B-64436958051B}" type="presParOf" srcId="{FCEC62A7-4939-4718-9F45-D81191BA31A8}" destId="{264ECD20-AE11-4724-9945-AB1840CA0A28}" srcOrd="7" destOrd="0" presId="urn:microsoft.com/office/officeart/2005/8/layout/gear1"/>
    <dgm:cxn modelId="{EEA831B3-AD4F-4BB7-A252-2F228D67DD6E}" type="presParOf" srcId="{FCEC62A7-4939-4718-9F45-D81191BA31A8}" destId="{455496DC-CA3C-4DE0-8DA3-FC735EAB4914}" srcOrd="8" destOrd="0" presId="urn:microsoft.com/office/officeart/2005/8/layout/gear1"/>
    <dgm:cxn modelId="{16558208-1884-4E2B-8C35-70B03BEDE73E}" type="presParOf" srcId="{FCEC62A7-4939-4718-9F45-D81191BA31A8}" destId="{601ECB6A-18E4-4088-A89F-6311E404D457}" srcOrd="9" destOrd="0" presId="urn:microsoft.com/office/officeart/2005/8/layout/gear1"/>
    <dgm:cxn modelId="{A382445F-C7D0-4FBD-8322-B2A62EEFDA13}" type="presParOf" srcId="{FCEC62A7-4939-4718-9F45-D81191BA31A8}" destId="{AD225BFA-C5DE-4FBC-A08E-E5BB44AAEE32}" srcOrd="10" destOrd="0" presId="urn:microsoft.com/office/officeart/2005/8/layout/gear1"/>
    <dgm:cxn modelId="{0F0FD3B7-83EE-440D-9A1D-71C69D3C0108}" type="presParOf" srcId="{FCEC62A7-4939-4718-9F45-D81191BA31A8}" destId="{EE46CBAB-45EC-47E6-8EC1-12DDDF7FC834}" srcOrd="11" destOrd="0" presId="urn:microsoft.com/office/officeart/2005/8/layout/gear1"/>
    <dgm:cxn modelId="{A6BF1CEF-8886-4FAD-ABC4-CEB0C6784157}" type="presParOf" srcId="{FCEC62A7-4939-4718-9F45-D81191BA31A8}" destId="{555B18BA-95C1-4F11-87F7-560AFB3F0A74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5FF493F-572B-49FF-8A59-4E7B214713FD}" type="doc">
      <dgm:prSet loTypeId="urn:microsoft.com/office/officeart/2005/8/layout/default" loCatId="list" qsTypeId="urn:microsoft.com/office/officeart/2005/8/quickstyle/3d2" qsCatId="3D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79CEE9BC-5AE9-4BBB-B336-7D87180D57A6}">
      <dgm:prSet/>
      <dgm:spPr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2700000" scaled="1"/>
          <a:tileRect/>
        </a:gradFill>
      </dgm:spPr>
      <dgm:t>
        <a:bodyPr/>
        <a:lstStyle/>
        <a:p>
          <a:r>
            <a:rPr lang="uk-UA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Недопустимими є докази, отримані внаслідок істотного порушення прав та свобод людини</a:t>
          </a:r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гарантованих Конституцією та законами України, міжнародними договорами, згода на обов’язковість яких надана Верховною Радою України, а також будь-які інші докази, здобуті завдяки інформації, отриманій внаслідок істотного порушення прав та свобод людини </a:t>
          </a:r>
        </a:p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(ч. 1 ст. 87 КПК)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1722AD-AF3B-49D2-BED4-DE7BF41F1007}" type="parTrans" cxnId="{B50601B4-24D4-45C8-ABD9-AC64BE464761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8B09A5B2-1E14-45F3-AD5E-41683FFCDA91}" type="sibTrans" cxnId="{B50601B4-24D4-45C8-ABD9-AC64BE464761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0075D2E8-45E1-4EA2-A320-5EB9CDDA4823}" type="pres">
      <dgm:prSet presAssocID="{D5FF493F-572B-49FF-8A59-4E7B214713FD}" presName="diagram" presStyleCnt="0">
        <dgm:presLayoutVars>
          <dgm:dir/>
          <dgm:resizeHandles val="exact"/>
        </dgm:presLayoutVars>
      </dgm:prSet>
      <dgm:spPr/>
    </dgm:pt>
    <dgm:pt modelId="{22D33A63-EBF4-47F6-9165-B4B486FF323A}" type="pres">
      <dgm:prSet presAssocID="{79CEE9BC-5AE9-4BBB-B336-7D87180D57A6}" presName="node" presStyleLbl="node1" presStyleIdx="0" presStyleCnt="1" custScaleX="84058" custScaleY="84221" custLinFactNeighborX="-922" custLinFactNeighborY="10261">
        <dgm:presLayoutVars>
          <dgm:bulletEnabled val="1"/>
        </dgm:presLayoutVars>
      </dgm:prSet>
      <dgm:spPr/>
    </dgm:pt>
  </dgm:ptLst>
  <dgm:cxnLst>
    <dgm:cxn modelId="{B50601B4-24D4-45C8-ABD9-AC64BE464761}" srcId="{D5FF493F-572B-49FF-8A59-4E7B214713FD}" destId="{79CEE9BC-5AE9-4BBB-B336-7D87180D57A6}" srcOrd="0" destOrd="0" parTransId="{C41722AD-AF3B-49D2-BED4-DE7BF41F1007}" sibTransId="{8B09A5B2-1E14-45F3-AD5E-41683FFCDA91}"/>
    <dgm:cxn modelId="{0F2F85B4-1F7F-4F6C-B1C6-4F3632387960}" type="presOf" srcId="{79CEE9BC-5AE9-4BBB-B336-7D87180D57A6}" destId="{22D33A63-EBF4-47F6-9165-B4B486FF323A}" srcOrd="0" destOrd="0" presId="urn:microsoft.com/office/officeart/2005/8/layout/default"/>
    <dgm:cxn modelId="{B7BDD7F4-3232-414D-B562-843C2ECA83F7}" type="presOf" srcId="{D5FF493F-572B-49FF-8A59-4E7B214713FD}" destId="{0075D2E8-45E1-4EA2-A320-5EB9CDDA4823}" srcOrd="0" destOrd="0" presId="urn:microsoft.com/office/officeart/2005/8/layout/default"/>
    <dgm:cxn modelId="{31B6E1AB-7560-43B9-AE9B-D182639ADA0D}" type="presParOf" srcId="{0075D2E8-45E1-4EA2-A320-5EB9CDDA4823}" destId="{22D33A63-EBF4-47F6-9165-B4B486FF323A}" srcOrd="0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319BCD-82EA-4DC1-B957-47BB1DEB24EB}">
      <dsp:nvSpPr>
        <dsp:cNvPr id="0" name=""/>
        <dsp:cNvSpPr/>
      </dsp:nvSpPr>
      <dsp:spPr>
        <a:xfrm>
          <a:off x="5387256" y="3452622"/>
          <a:ext cx="2920311" cy="1013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6830"/>
              </a:lnTo>
              <a:lnTo>
                <a:pt x="2920311" y="506830"/>
              </a:lnTo>
              <a:lnTo>
                <a:pt x="2920311" y="1013661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F53C39-ADE8-4E9A-82C8-5C3B637AD294}">
      <dsp:nvSpPr>
        <dsp:cNvPr id="0" name=""/>
        <dsp:cNvSpPr/>
      </dsp:nvSpPr>
      <dsp:spPr>
        <a:xfrm>
          <a:off x="2420606" y="3452622"/>
          <a:ext cx="2966650" cy="1013661"/>
        </a:xfrm>
        <a:custGeom>
          <a:avLst/>
          <a:gdLst/>
          <a:ahLst/>
          <a:cxnLst/>
          <a:rect l="0" t="0" r="0" b="0"/>
          <a:pathLst>
            <a:path>
              <a:moveTo>
                <a:pt x="2966650" y="0"/>
              </a:moveTo>
              <a:lnTo>
                <a:pt x="2966650" y="506830"/>
              </a:lnTo>
              <a:lnTo>
                <a:pt x="0" y="506830"/>
              </a:lnTo>
              <a:lnTo>
                <a:pt x="0" y="1013661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17952E-5DDB-48AF-9F14-C80A9A8C373B}">
      <dsp:nvSpPr>
        <dsp:cNvPr id="0" name=""/>
        <dsp:cNvSpPr/>
      </dsp:nvSpPr>
      <dsp:spPr>
        <a:xfrm>
          <a:off x="1045694" y="276024"/>
          <a:ext cx="8683123" cy="3176598"/>
        </a:xfrm>
        <a:prstGeom prst="rect">
          <a:avLst/>
        </a:prstGeom>
        <a:solidFill>
          <a:srgbClr val="9BB8D0">
            <a:alpha val="80000"/>
          </a:srgb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Процесуальні дії – 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це</a:t>
          </a:r>
          <a:r>
            <a:rPr lang="uk-UA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дії учасників кримінального провадження, які передбачені та регламентовані кримінальним процесуальним законодавством спрямовані на збирання, перевірку або використання доказів у кримінальному провадженні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45694" y="276024"/>
        <a:ext cx="8683123" cy="3176598"/>
      </dsp:txXfrm>
    </dsp:sp>
    <dsp:sp modelId="{AE60641F-021A-4A56-A1BE-E4D679335AE6}">
      <dsp:nvSpPr>
        <dsp:cNvPr id="0" name=""/>
        <dsp:cNvSpPr/>
      </dsp:nvSpPr>
      <dsp:spPr>
        <a:xfrm>
          <a:off x="7126" y="4466284"/>
          <a:ext cx="4826960" cy="1332289"/>
        </a:xfrm>
        <a:prstGeom prst="rect">
          <a:avLst/>
        </a:prstGeom>
        <a:solidFill>
          <a:srgbClr val="9BB8D0">
            <a:alpha val="70000"/>
          </a:srgb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Слідчі (розшукові) дії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26" y="4466284"/>
        <a:ext cx="4826960" cy="1332289"/>
      </dsp:txXfrm>
    </dsp:sp>
    <dsp:sp modelId="{5F036D11-D22A-4AA0-9133-41A082FB2ED0}">
      <dsp:nvSpPr>
        <dsp:cNvPr id="0" name=""/>
        <dsp:cNvSpPr/>
      </dsp:nvSpPr>
      <dsp:spPr>
        <a:xfrm>
          <a:off x="5847748" y="4466284"/>
          <a:ext cx="4919638" cy="1353914"/>
        </a:xfrm>
        <a:prstGeom prst="rect">
          <a:avLst/>
        </a:prstGeom>
        <a:solidFill>
          <a:srgbClr val="9BB8D0">
            <a:alpha val="70000"/>
          </a:srgb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Інші процесуальні дії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47748" y="4466284"/>
        <a:ext cx="4919638" cy="135391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25789C-722C-4D77-B3E6-E9D3BC06FFF5}">
      <dsp:nvSpPr>
        <dsp:cNvPr id="0" name=""/>
        <dsp:cNvSpPr/>
      </dsp:nvSpPr>
      <dsp:spPr>
        <a:xfrm>
          <a:off x="4491245" y="3752672"/>
          <a:ext cx="2778544" cy="2778544"/>
        </a:xfrm>
        <a:prstGeom prst="ellipse">
          <a:avLst/>
        </a:prstGeom>
        <a:gradFill flip="none" rotWithShape="0">
          <a:gsLst>
            <a:gs pos="0">
              <a:srgbClr val="89ADCA">
                <a:tint val="66000"/>
                <a:satMod val="160000"/>
              </a:srgbClr>
            </a:gs>
            <a:gs pos="50000">
              <a:srgbClr val="89ADCA">
                <a:tint val="44500"/>
                <a:satMod val="160000"/>
              </a:srgbClr>
            </a:gs>
            <a:gs pos="100000">
              <a:srgbClr val="89ADCA">
                <a:tint val="23500"/>
                <a:satMod val="160000"/>
              </a:srgbClr>
            </a:gs>
          </a:gsLst>
          <a:lin ang="16200000" scaled="1"/>
          <a:tileRect/>
        </a:gra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Істотні порушення прав людини і основоположних свобод</a:t>
          </a:r>
          <a:br>
            <a:rPr lang="uk-UA" sz="20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20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(ст. 87 КПК)</a:t>
          </a:r>
          <a:endParaRPr lang="ru-RU" sz="20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98153" y="4159580"/>
        <a:ext cx="1964728" cy="1964728"/>
      </dsp:txXfrm>
    </dsp:sp>
    <dsp:sp modelId="{9F7EE318-AD67-4246-B19D-1F985F0C2607}">
      <dsp:nvSpPr>
        <dsp:cNvPr id="0" name=""/>
        <dsp:cNvSpPr/>
      </dsp:nvSpPr>
      <dsp:spPr>
        <a:xfrm rot="10800000">
          <a:off x="1794631" y="4746002"/>
          <a:ext cx="2548300" cy="791885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E8F008-0C68-48D8-A4B4-C8C9392401F6}">
      <dsp:nvSpPr>
        <dsp:cNvPr id="0" name=""/>
        <dsp:cNvSpPr/>
      </dsp:nvSpPr>
      <dsp:spPr>
        <a:xfrm>
          <a:off x="474822" y="4086097"/>
          <a:ext cx="2639617" cy="211169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shade val="80000"/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2">
                <a:shade val="80000"/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0" scaled="1"/>
          <a:tileRect/>
        </a:gra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здійснення процесуальних дій, які потребують попереднього дозволу суду, без такого дозволу або з порушенням його суттєвих умов;</a:t>
          </a:r>
          <a:endParaRPr lang="ru-RU" sz="16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6671" y="4147946"/>
        <a:ext cx="2515919" cy="1987995"/>
      </dsp:txXfrm>
    </dsp:sp>
    <dsp:sp modelId="{0A9B93CF-0016-4265-851F-74A7FBCF2B75}">
      <dsp:nvSpPr>
        <dsp:cNvPr id="0" name=""/>
        <dsp:cNvSpPr/>
      </dsp:nvSpPr>
      <dsp:spPr>
        <a:xfrm rot="13500000">
          <a:off x="2618169" y="2757804"/>
          <a:ext cx="2548300" cy="791885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82081"/>
            <a:satOff val="-3460"/>
            <a:lumOff val="6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22E7E8-93CA-41A4-9904-6E17ED5D6F1D}">
      <dsp:nvSpPr>
        <dsp:cNvPr id="0" name=""/>
        <dsp:cNvSpPr/>
      </dsp:nvSpPr>
      <dsp:spPr>
        <a:xfrm>
          <a:off x="1671551" y="1196940"/>
          <a:ext cx="2639617" cy="211169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0" scaled="1"/>
          <a:tileRect/>
        </a:gra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отримання доказів внаслідок катування, жорстокого, нелюдського або такого, що принижує гідність особи, поводження або погрози застосування такого поводження;</a:t>
          </a:r>
          <a:endParaRPr lang="ru-RU" sz="16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33400" y="1258789"/>
        <a:ext cx="2515919" cy="1987995"/>
      </dsp:txXfrm>
    </dsp:sp>
    <dsp:sp modelId="{BA54F3FD-757A-46AC-9218-4091FED29DB4}">
      <dsp:nvSpPr>
        <dsp:cNvPr id="0" name=""/>
        <dsp:cNvSpPr/>
      </dsp:nvSpPr>
      <dsp:spPr>
        <a:xfrm rot="16200000">
          <a:off x="4606267" y="1934154"/>
          <a:ext cx="2548500" cy="791885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164162"/>
            <a:satOff val="-6920"/>
            <a:lumOff val="1278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D59A38-4BAF-4DEE-9FFE-778CA7172BE4}">
      <dsp:nvSpPr>
        <dsp:cNvPr id="0" name=""/>
        <dsp:cNvSpPr/>
      </dsp:nvSpPr>
      <dsp:spPr>
        <a:xfrm>
          <a:off x="4560708" y="0"/>
          <a:ext cx="2639617" cy="211169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5400000" scaled="1"/>
          <a:tileRect/>
        </a:gra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 порушення права особи на захист;</a:t>
          </a:r>
          <a:endParaRPr lang="ru-RU" sz="16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22557" y="61849"/>
        <a:ext cx="2515919" cy="1987995"/>
      </dsp:txXfrm>
    </dsp:sp>
    <dsp:sp modelId="{DE3509DA-7FD7-4BFF-AA8E-604ACBEF3DEF}">
      <dsp:nvSpPr>
        <dsp:cNvPr id="0" name=""/>
        <dsp:cNvSpPr/>
      </dsp:nvSpPr>
      <dsp:spPr>
        <a:xfrm rot="18900000">
          <a:off x="6594565" y="2757804"/>
          <a:ext cx="2548300" cy="791885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246243"/>
            <a:satOff val="-10380"/>
            <a:lumOff val="19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00B4F5-A32A-4AAD-B240-53371563C76F}">
      <dsp:nvSpPr>
        <dsp:cNvPr id="0" name=""/>
        <dsp:cNvSpPr/>
      </dsp:nvSpPr>
      <dsp:spPr>
        <a:xfrm>
          <a:off x="7449866" y="1196940"/>
          <a:ext cx="2639617" cy="211169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10800000" scaled="1"/>
          <a:tileRect/>
        </a:gra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4) отримання показань чи пояснень від особи, яка не була повідомлена про своє право відмовитися від давання показань та не відповідати на запитання, або їх отримання з порушенням цього права;</a:t>
          </a:r>
          <a:endParaRPr lang="ru-RU" sz="16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11715" y="1258789"/>
        <a:ext cx="2515919" cy="1987995"/>
      </dsp:txXfrm>
    </dsp:sp>
    <dsp:sp modelId="{D0B8CE34-03E0-4165-A767-BC47E2D5C0DA}">
      <dsp:nvSpPr>
        <dsp:cNvPr id="0" name=""/>
        <dsp:cNvSpPr/>
      </dsp:nvSpPr>
      <dsp:spPr>
        <a:xfrm>
          <a:off x="7418103" y="4746002"/>
          <a:ext cx="2548300" cy="791885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328325"/>
            <a:satOff val="-13840"/>
            <a:lumOff val="25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06194-1EBE-466C-90EF-1B81B9C243D2}">
      <dsp:nvSpPr>
        <dsp:cNvPr id="0" name=""/>
        <dsp:cNvSpPr/>
      </dsp:nvSpPr>
      <dsp:spPr>
        <a:xfrm>
          <a:off x="8646594" y="4086097"/>
          <a:ext cx="2639617" cy="211169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10800000" scaled="1"/>
          <a:tileRect/>
        </a:gra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5) порушення права на перехресний допит (одночасний допит двох або більше осіб)</a:t>
          </a:r>
          <a:endParaRPr lang="ru-RU" sz="16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708443" y="4147946"/>
        <a:ext cx="2515919" cy="198799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50EC06-E0AF-464A-9724-42AEEE7F1909}">
      <dsp:nvSpPr>
        <dsp:cNvPr id="0" name=""/>
        <dsp:cNvSpPr/>
      </dsp:nvSpPr>
      <dsp:spPr>
        <a:xfrm>
          <a:off x="5648473" y="2529543"/>
          <a:ext cx="2805312" cy="10510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6291"/>
              </a:lnTo>
              <a:lnTo>
                <a:pt x="2805312" y="716291"/>
              </a:lnTo>
              <a:lnTo>
                <a:pt x="2805312" y="1051096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5A1AE0-AC3B-4D94-ACCE-00825B349A3F}">
      <dsp:nvSpPr>
        <dsp:cNvPr id="0" name=""/>
        <dsp:cNvSpPr/>
      </dsp:nvSpPr>
      <dsp:spPr>
        <a:xfrm>
          <a:off x="2784252" y="2529543"/>
          <a:ext cx="2864221" cy="1051096"/>
        </a:xfrm>
        <a:custGeom>
          <a:avLst/>
          <a:gdLst/>
          <a:ahLst/>
          <a:cxnLst/>
          <a:rect l="0" t="0" r="0" b="0"/>
          <a:pathLst>
            <a:path>
              <a:moveTo>
                <a:pt x="2864221" y="0"/>
              </a:moveTo>
              <a:lnTo>
                <a:pt x="2864221" y="716291"/>
              </a:lnTo>
              <a:lnTo>
                <a:pt x="0" y="716291"/>
              </a:lnTo>
              <a:lnTo>
                <a:pt x="0" y="1051096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30B345-C105-4E66-A806-560D5F82D901}">
      <dsp:nvSpPr>
        <dsp:cNvPr id="0" name=""/>
        <dsp:cNvSpPr/>
      </dsp:nvSpPr>
      <dsp:spPr>
        <a:xfrm>
          <a:off x="3242630" y="3268"/>
          <a:ext cx="4811686" cy="2526275"/>
        </a:xfrm>
        <a:prstGeom prst="roundRect">
          <a:avLst>
            <a:gd name="adj" fmla="val 10000"/>
          </a:avLst>
        </a:prstGeom>
        <a:solidFill>
          <a:srgbClr val="89ADCA">
            <a:alpha val="80000"/>
          </a:srgbClr>
        </a:solidFill>
        <a:ln>
          <a:solidFill>
            <a:schemeClr val="tx1"/>
          </a:solidFill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B072F1-36FB-4446-BD6F-236B1453ECDF}">
      <dsp:nvSpPr>
        <dsp:cNvPr id="0" name=""/>
        <dsp:cNvSpPr/>
      </dsp:nvSpPr>
      <dsp:spPr>
        <a:xfrm>
          <a:off x="3644195" y="384755"/>
          <a:ext cx="4811686" cy="25262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Недопустимими є також докази, що були отримані: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18187" y="458747"/>
        <a:ext cx="4663702" cy="2378291"/>
      </dsp:txXfrm>
    </dsp:sp>
    <dsp:sp modelId="{735365C7-4B1A-40C0-BBF1-30DE2061B56D}">
      <dsp:nvSpPr>
        <dsp:cNvPr id="0" name=""/>
        <dsp:cNvSpPr/>
      </dsp:nvSpPr>
      <dsp:spPr>
        <a:xfrm>
          <a:off x="380505" y="3580640"/>
          <a:ext cx="4807494" cy="2364986"/>
        </a:xfrm>
        <a:prstGeom prst="roundRect">
          <a:avLst>
            <a:gd name="adj" fmla="val 10000"/>
          </a:avLst>
        </a:prstGeom>
        <a:solidFill>
          <a:srgbClr val="89ADCA">
            <a:alpha val="70000"/>
          </a:srgbClr>
        </a:solidFill>
        <a:ln>
          <a:solidFill>
            <a:schemeClr val="tx1"/>
          </a:solidFill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5A4B5C-9BC7-4973-A97D-28494CA569D8}">
      <dsp:nvSpPr>
        <dsp:cNvPr id="0" name=""/>
        <dsp:cNvSpPr/>
      </dsp:nvSpPr>
      <dsp:spPr>
        <a:xfrm>
          <a:off x="782070" y="3962127"/>
          <a:ext cx="4807494" cy="23649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1) з показань свідка, який надалі був визнаний підозрюваним чи обвинуваченим у цьому кримінальному провадженні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51338" y="4031395"/>
        <a:ext cx="4668958" cy="2226450"/>
      </dsp:txXfrm>
    </dsp:sp>
    <dsp:sp modelId="{6584E6B7-B563-4D67-BF10-EFBEA351F79E}">
      <dsp:nvSpPr>
        <dsp:cNvPr id="0" name=""/>
        <dsp:cNvSpPr/>
      </dsp:nvSpPr>
      <dsp:spPr>
        <a:xfrm>
          <a:off x="5991129" y="3580640"/>
          <a:ext cx="4925313" cy="2420891"/>
        </a:xfrm>
        <a:prstGeom prst="roundRect">
          <a:avLst>
            <a:gd name="adj" fmla="val 10000"/>
          </a:avLst>
        </a:prstGeom>
        <a:solidFill>
          <a:srgbClr val="89ADCA">
            <a:alpha val="70000"/>
          </a:srgbClr>
        </a:solidFill>
        <a:ln>
          <a:solidFill>
            <a:schemeClr val="tx1"/>
          </a:solidFill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D5E7FE-7EA3-4A14-8202-7699616CD196}">
      <dsp:nvSpPr>
        <dsp:cNvPr id="0" name=""/>
        <dsp:cNvSpPr/>
      </dsp:nvSpPr>
      <dsp:spPr>
        <a:xfrm>
          <a:off x="6392694" y="3962127"/>
          <a:ext cx="4925313" cy="24208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2) після початку кримінального провадження шляхом реалізації органами досудового розслідування чи прокуратури своїх повноважень, не передбачених КПК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63599" y="4033032"/>
        <a:ext cx="4783503" cy="227908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ABF7BE-ADD8-42C4-A19E-C05F93F67264}">
      <dsp:nvSpPr>
        <dsp:cNvPr id="0" name=""/>
        <dsp:cNvSpPr/>
      </dsp:nvSpPr>
      <dsp:spPr>
        <a:xfrm>
          <a:off x="307354" y="1968121"/>
          <a:ext cx="4532641" cy="2266320"/>
        </a:xfrm>
        <a:prstGeom prst="roundRect">
          <a:avLst>
            <a:gd name="adj" fmla="val 10000"/>
          </a:avLst>
        </a:prstGeom>
        <a:solidFill>
          <a:srgbClr val="9BB8D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Залежно від того, чи підлягають розголошенню відомості про факт проведення слідчої (розшукової) дії та методи її проведення</a:t>
          </a:r>
          <a:endParaRPr lang="ru-RU" sz="26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3732" y="2034499"/>
        <a:ext cx="4399885" cy="2133564"/>
      </dsp:txXfrm>
    </dsp:sp>
    <dsp:sp modelId="{B07EA82A-3B29-4F3B-990D-E4BBEB1F5E82}">
      <dsp:nvSpPr>
        <dsp:cNvPr id="0" name=""/>
        <dsp:cNvSpPr/>
      </dsp:nvSpPr>
      <dsp:spPr>
        <a:xfrm rot="19117617">
          <a:off x="4588774" y="2402790"/>
          <a:ext cx="2013172" cy="66357"/>
        </a:xfrm>
        <a:custGeom>
          <a:avLst/>
          <a:gdLst/>
          <a:ahLst/>
          <a:cxnLst/>
          <a:rect l="0" t="0" r="0" b="0"/>
          <a:pathLst>
            <a:path>
              <a:moveTo>
                <a:pt x="0" y="33178"/>
              </a:moveTo>
              <a:lnTo>
                <a:pt x="2013172" y="33178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kern="1200">
            <a:solidFill>
              <a:sysClr val="windowText" lastClr="000000"/>
            </a:solidFill>
          </a:endParaRPr>
        </a:p>
      </dsp:txBody>
      <dsp:txXfrm>
        <a:off x="5545031" y="2385639"/>
        <a:ext cx="100658" cy="100658"/>
      </dsp:txXfrm>
    </dsp:sp>
    <dsp:sp modelId="{9EF8D65B-C49F-41C4-ADFF-D16659787B68}">
      <dsp:nvSpPr>
        <dsp:cNvPr id="0" name=""/>
        <dsp:cNvSpPr/>
      </dsp:nvSpPr>
      <dsp:spPr>
        <a:xfrm>
          <a:off x="6350725" y="637496"/>
          <a:ext cx="4532641" cy="2266320"/>
        </a:xfrm>
        <a:prstGeom prst="roundRect">
          <a:avLst>
            <a:gd name="adj" fmla="val 10000"/>
          </a:avLst>
        </a:prstGeom>
        <a:solidFill>
          <a:srgbClr val="9BB8D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1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Слідчі (розшукові) дії </a:t>
          </a:r>
          <a:endParaRPr lang="ru-RU" sz="2600" kern="12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глава 20 КПК (статті 223-245 КПК)</a:t>
          </a:r>
          <a:endParaRPr lang="ru-RU" sz="26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17103" y="703874"/>
        <a:ext cx="4399885" cy="2133564"/>
      </dsp:txXfrm>
    </dsp:sp>
    <dsp:sp modelId="{3F4192C0-433F-4BFF-8F5B-55770DA110FA}">
      <dsp:nvSpPr>
        <dsp:cNvPr id="0" name=""/>
        <dsp:cNvSpPr/>
      </dsp:nvSpPr>
      <dsp:spPr>
        <a:xfrm rot="2410644">
          <a:off x="4606728" y="3705924"/>
          <a:ext cx="1977263" cy="66357"/>
        </a:xfrm>
        <a:custGeom>
          <a:avLst/>
          <a:gdLst/>
          <a:ahLst/>
          <a:cxnLst/>
          <a:rect l="0" t="0" r="0" b="0"/>
          <a:pathLst>
            <a:path>
              <a:moveTo>
                <a:pt x="0" y="33178"/>
              </a:moveTo>
              <a:lnTo>
                <a:pt x="1977263" y="33178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kern="1200">
            <a:solidFill>
              <a:sysClr val="windowText" lastClr="000000"/>
            </a:solidFill>
          </a:endParaRPr>
        </a:p>
      </dsp:txBody>
      <dsp:txXfrm>
        <a:off x="5545928" y="3689671"/>
        <a:ext cx="98863" cy="98863"/>
      </dsp:txXfrm>
    </dsp:sp>
    <dsp:sp modelId="{A410471C-B6B5-420A-8737-A800B2E85B44}">
      <dsp:nvSpPr>
        <dsp:cNvPr id="0" name=""/>
        <dsp:cNvSpPr/>
      </dsp:nvSpPr>
      <dsp:spPr>
        <a:xfrm>
          <a:off x="6350725" y="3243765"/>
          <a:ext cx="4532641" cy="2266320"/>
        </a:xfrm>
        <a:prstGeom prst="roundRect">
          <a:avLst>
            <a:gd name="adj" fmla="val 10000"/>
          </a:avLst>
        </a:prstGeom>
        <a:solidFill>
          <a:srgbClr val="9BB8D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1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Негласні слідчі (розшукові) дії </a:t>
          </a:r>
          <a:r>
            <a:rPr lang="uk-UA" sz="2600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глава 21 КПК (статті 246-275 КПК)</a:t>
          </a:r>
          <a:endParaRPr lang="ru-RU" sz="26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17103" y="3310143"/>
        <a:ext cx="4399885" cy="213356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8D9DB8-65BF-462A-862E-36B6BC4ABDF6}">
      <dsp:nvSpPr>
        <dsp:cNvPr id="0" name=""/>
        <dsp:cNvSpPr/>
      </dsp:nvSpPr>
      <dsp:spPr>
        <a:xfrm>
          <a:off x="0" y="318268"/>
          <a:ext cx="9115863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D31673-20E0-4D50-9A32-FC3D1AA406D8}">
      <dsp:nvSpPr>
        <dsp:cNvPr id="0" name=""/>
        <dsp:cNvSpPr/>
      </dsp:nvSpPr>
      <dsp:spPr>
        <a:xfrm>
          <a:off x="455793" y="52588"/>
          <a:ext cx="6381104" cy="531360"/>
        </a:xfrm>
        <a:prstGeom prst="roundRect">
          <a:avLst/>
        </a:prstGeom>
        <a:gradFill flip="none" rotWithShape="0">
          <a:gsLst>
            <a:gs pos="0">
              <a:srgbClr val="89ADCA">
                <a:tint val="66000"/>
                <a:satMod val="160000"/>
              </a:srgbClr>
            </a:gs>
            <a:gs pos="50000">
              <a:srgbClr val="89ADCA">
                <a:tint val="44500"/>
                <a:satMod val="160000"/>
              </a:srgbClr>
            </a:gs>
            <a:gs pos="100000">
              <a:srgbClr val="89ADCA">
                <a:tint val="23500"/>
                <a:satMod val="160000"/>
              </a:srgbClr>
            </a:gs>
          </a:gsLst>
          <a:lin ang="0" scaled="1"/>
          <a:tileRect/>
        </a:gra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191" tIns="0" rIns="241191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Допит (статті 224-227, 232 КПК)</a:t>
          </a:r>
          <a:endParaRPr lang="ru-RU" sz="1800" b="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1732" y="78527"/>
        <a:ext cx="6329226" cy="479482"/>
      </dsp:txXfrm>
    </dsp:sp>
    <dsp:sp modelId="{55AC78AF-15DF-4A59-ACF6-D376724FCF5E}">
      <dsp:nvSpPr>
        <dsp:cNvPr id="0" name=""/>
        <dsp:cNvSpPr/>
      </dsp:nvSpPr>
      <dsp:spPr>
        <a:xfrm>
          <a:off x="0" y="1134748"/>
          <a:ext cx="9115863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F0A2AB-DF9A-4624-B594-04D79E35D752}">
      <dsp:nvSpPr>
        <dsp:cNvPr id="0" name=""/>
        <dsp:cNvSpPr/>
      </dsp:nvSpPr>
      <dsp:spPr>
        <a:xfrm>
          <a:off x="455793" y="869068"/>
          <a:ext cx="6381104" cy="531360"/>
        </a:xfrm>
        <a:prstGeom prst="roundRect">
          <a:avLst/>
        </a:prstGeom>
        <a:gradFill flip="none" rotWithShape="0">
          <a:gsLst>
            <a:gs pos="0">
              <a:srgbClr val="89ADCA">
                <a:tint val="66000"/>
                <a:satMod val="160000"/>
              </a:srgbClr>
            </a:gs>
            <a:gs pos="50000">
              <a:srgbClr val="89ADCA">
                <a:tint val="44500"/>
                <a:satMod val="160000"/>
              </a:srgbClr>
            </a:gs>
            <a:gs pos="100000">
              <a:srgbClr val="89ADCA">
                <a:tint val="23500"/>
                <a:satMod val="160000"/>
              </a:srgbClr>
            </a:gs>
          </a:gsLst>
          <a:lin ang="0" scaled="1"/>
          <a:tileRect/>
        </a:gra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191" tIns="0" rIns="241191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Огляд (ч. 3 ст. 214, статті 237, 238, 239, п. 2 ч. 2 ст. 520 КПК)</a:t>
          </a:r>
          <a:endParaRPr lang="ru-RU" sz="1800" b="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1732" y="895007"/>
        <a:ext cx="6329226" cy="479482"/>
      </dsp:txXfrm>
    </dsp:sp>
    <dsp:sp modelId="{439DAAD9-FD3E-4961-8866-BA815B52A239}">
      <dsp:nvSpPr>
        <dsp:cNvPr id="0" name=""/>
        <dsp:cNvSpPr/>
      </dsp:nvSpPr>
      <dsp:spPr>
        <a:xfrm>
          <a:off x="0" y="1951228"/>
          <a:ext cx="9115863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7646AF-7EB7-4EC7-BCE6-8229FDB1E0D6}">
      <dsp:nvSpPr>
        <dsp:cNvPr id="0" name=""/>
        <dsp:cNvSpPr/>
      </dsp:nvSpPr>
      <dsp:spPr>
        <a:xfrm>
          <a:off x="455793" y="1685548"/>
          <a:ext cx="6381104" cy="531360"/>
        </a:xfrm>
        <a:prstGeom prst="roundRect">
          <a:avLst/>
        </a:prstGeom>
        <a:gradFill flip="none" rotWithShape="0">
          <a:gsLst>
            <a:gs pos="0">
              <a:srgbClr val="89ADCA">
                <a:tint val="66000"/>
                <a:satMod val="160000"/>
              </a:srgbClr>
            </a:gs>
            <a:gs pos="50000">
              <a:srgbClr val="89ADCA">
                <a:tint val="44500"/>
                <a:satMod val="160000"/>
              </a:srgbClr>
            </a:gs>
            <a:gs pos="100000">
              <a:srgbClr val="89ADCA">
                <a:tint val="23500"/>
                <a:satMod val="160000"/>
              </a:srgbClr>
            </a:gs>
          </a:gsLst>
          <a:lin ang="0" scaled="1"/>
          <a:tileRect/>
        </a:gra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191" tIns="0" rIns="241191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Освідування особи ( ст. 241 КПК)</a:t>
          </a:r>
          <a:endParaRPr lang="ru-RU" sz="18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1732" y="1711487"/>
        <a:ext cx="6329226" cy="479482"/>
      </dsp:txXfrm>
    </dsp:sp>
    <dsp:sp modelId="{C0DAF244-5C2C-468F-BE3E-B0DF11907B70}">
      <dsp:nvSpPr>
        <dsp:cNvPr id="0" name=""/>
        <dsp:cNvSpPr/>
      </dsp:nvSpPr>
      <dsp:spPr>
        <a:xfrm>
          <a:off x="0" y="2767708"/>
          <a:ext cx="9115863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54800D-4BDD-4C24-A048-ACF4BDA022E4}">
      <dsp:nvSpPr>
        <dsp:cNvPr id="0" name=""/>
        <dsp:cNvSpPr/>
      </dsp:nvSpPr>
      <dsp:spPr>
        <a:xfrm>
          <a:off x="455793" y="2502028"/>
          <a:ext cx="6381104" cy="531360"/>
        </a:xfrm>
        <a:prstGeom prst="roundRect">
          <a:avLst/>
        </a:prstGeom>
        <a:gradFill flip="none" rotWithShape="0">
          <a:gsLst>
            <a:gs pos="0">
              <a:srgbClr val="89ADCA">
                <a:tint val="66000"/>
                <a:satMod val="160000"/>
              </a:srgbClr>
            </a:gs>
            <a:gs pos="50000">
              <a:srgbClr val="89ADCA">
                <a:tint val="44500"/>
                <a:satMod val="160000"/>
              </a:srgbClr>
            </a:gs>
            <a:gs pos="100000">
              <a:srgbClr val="89ADCA">
                <a:tint val="23500"/>
                <a:satMod val="160000"/>
              </a:srgbClr>
            </a:gs>
          </a:gsLst>
          <a:lin ang="0" scaled="1"/>
          <a:tileRect/>
        </a:gra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191" tIns="0" rIns="241191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Обшук (статті 234-236 КПК)</a:t>
          </a:r>
          <a:endParaRPr lang="ru-RU" sz="18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1732" y="2527967"/>
        <a:ext cx="6329226" cy="479482"/>
      </dsp:txXfrm>
    </dsp:sp>
    <dsp:sp modelId="{209303B2-C34B-4874-9216-100886615827}">
      <dsp:nvSpPr>
        <dsp:cNvPr id="0" name=""/>
        <dsp:cNvSpPr/>
      </dsp:nvSpPr>
      <dsp:spPr>
        <a:xfrm>
          <a:off x="0" y="3584188"/>
          <a:ext cx="9115863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43D088-F809-4DD1-9D24-9C612DAA736B}">
      <dsp:nvSpPr>
        <dsp:cNvPr id="0" name=""/>
        <dsp:cNvSpPr/>
      </dsp:nvSpPr>
      <dsp:spPr>
        <a:xfrm>
          <a:off x="455793" y="3318508"/>
          <a:ext cx="6381104" cy="531360"/>
        </a:xfrm>
        <a:prstGeom prst="roundRect">
          <a:avLst/>
        </a:prstGeom>
        <a:gradFill flip="none" rotWithShape="0">
          <a:gsLst>
            <a:gs pos="0">
              <a:srgbClr val="89ADCA">
                <a:tint val="66000"/>
                <a:satMod val="160000"/>
              </a:srgbClr>
            </a:gs>
            <a:gs pos="50000">
              <a:srgbClr val="89ADCA">
                <a:tint val="44500"/>
                <a:satMod val="160000"/>
              </a:srgbClr>
            </a:gs>
            <a:gs pos="100000">
              <a:srgbClr val="89ADCA">
                <a:tint val="23500"/>
                <a:satMod val="160000"/>
              </a:srgbClr>
            </a:gs>
          </a:gsLst>
          <a:lin ang="0" scaled="1"/>
          <a:tileRect/>
        </a:gra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191" tIns="0" rIns="241191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Слідчий експеримент (ст. 240 КПК)</a:t>
          </a:r>
          <a:endParaRPr lang="ru-RU" sz="18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1732" y="3344447"/>
        <a:ext cx="6329226" cy="479482"/>
      </dsp:txXfrm>
    </dsp:sp>
    <dsp:sp modelId="{76D16714-4017-4D50-B16E-8B66CB740285}">
      <dsp:nvSpPr>
        <dsp:cNvPr id="0" name=""/>
        <dsp:cNvSpPr/>
      </dsp:nvSpPr>
      <dsp:spPr>
        <a:xfrm>
          <a:off x="0" y="4400668"/>
          <a:ext cx="9115863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D203D0-13DB-4813-85F5-85B4C9795872}">
      <dsp:nvSpPr>
        <dsp:cNvPr id="0" name=""/>
        <dsp:cNvSpPr/>
      </dsp:nvSpPr>
      <dsp:spPr>
        <a:xfrm>
          <a:off x="455793" y="4134988"/>
          <a:ext cx="6381104" cy="531360"/>
        </a:xfrm>
        <a:prstGeom prst="roundRect">
          <a:avLst/>
        </a:prstGeom>
        <a:gradFill flip="none" rotWithShape="0">
          <a:gsLst>
            <a:gs pos="0">
              <a:srgbClr val="89ADCA">
                <a:tint val="66000"/>
                <a:satMod val="160000"/>
              </a:srgbClr>
            </a:gs>
            <a:gs pos="50000">
              <a:srgbClr val="89ADCA">
                <a:tint val="44500"/>
                <a:satMod val="160000"/>
              </a:srgbClr>
            </a:gs>
            <a:gs pos="100000">
              <a:srgbClr val="89ADCA">
                <a:tint val="23500"/>
                <a:satMod val="160000"/>
              </a:srgbClr>
            </a:gs>
          </a:gsLst>
          <a:lin ang="0" scaled="1"/>
          <a:tileRect/>
        </a:gra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191" tIns="0" rIns="241191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Пред’явлення для впізнання (статті 228-232, 355 КПК)</a:t>
          </a:r>
          <a:endParaRPr lang="ru-RU" sz="18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1732" y="4160927"/>
        <a:ext cx="6329226" cy="479482"/>
      </dsp:txXfrm>
    </dsp:sp>
    <dsp:sp modelId="{4DFA45BD-C23E-4732-A410-0F1E81E58E19}">
      <dsp:nvSpPr>
        <dsp:cNvPr id="0" name=""/>
        <dsp:cNvSpPr/>
      </dsp:nvSpPr>
      <dsp:spPr>
        <a:xfrm>
          <a:off x="0" y="5217148"/>
          <a:ext cx="9115863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01F59C-9B98-40BD-B813-4652E35DF75B}">
      <dsp:nvSpPr>
        <dsp:cNvPr id="0" name=""/>
        <dsp:cNvSpPr/>
      </dsp:nvSpPr>
      <dsp:spPr>
        <a:xfrm>
          <a:off x="455793" y="4951468"/>
          <a:ext cx="6381104" cy="531360"/>
        </a:xfrm>
        <a:prstGeom prst="roundRect">
          <a:avLst/>
        </a:prstGeom>
        <a:gradFill flip="none" rotWithShape="0">
          <a:gsLst>
            <a:gs pos="0">
              <a:srgbClr val="89ADCA">
                <a:tint val="66000"/>
                <a:satMod val="160000"/>
              </a:srgbClr>
            </a:gs>
            <a:gs pos="50000">
              <a:srgbClr val="89ADCA">
                <a:tint val="44500"/>
                <a:satMod val="160000"/>
              </a:srgbClr>
            </a:gs>
            <a:gs pos="100000">
              <a:srgbClr val="89ADCA">
                <a:tint val="23500"/>
                <a:satMod val="160000"/>
              </a:srgbClr>
            </a:gs>
          </a:gsLst>
          <a:lin ang="0" scaled="1"/>
          <a:tileRect/>
        </a:gra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191" tIns="0" rIns="241191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Проведення експертизи (статті 242-245 КПК)</a:t>
          </a:r>
          <a:endParaRPr lang="ru-RU" sz="18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1732" y="4977407"/>
        <a:ext cx="6329226" cy="47948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7CA4CE-FF44-438A-8E92-1DDDE2A0C0BE}">
      <dsp:nvSpPr>
        <dsp:cNvPr id="0" name=""/>
        <dsp:cNvSpPr/>
      </dsp:nvSpPr>
      <dsp:spPr>
        <a:xfrm rot="16200000">
          <a:off x="1157067" y="-1157067"/>
          <a:ext cx="3003453" cy="5317587"/>
        </a:xfrm>
        <a:prstGeom prst="round1Rect">
          <a:avLst/>
        </a:prstGeom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2700000" scaled="1"/>
          <a:tileRect/>
        </a:gra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постановою слідчого, прокурора</a:t>
          </a:r>
          <a:br>
            <a:rPr lang="uk-UA" sz="24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br>
            <a:rPr lang="uk-UA" sz="24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21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(допит чи впізнання у режимі відеоконференції під час досудового розслідування, проведення експертизи)</a:t>
          </a:r>
          <a:endParaRPr lang="ru-RU" sz="21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-1" y="1"/>
        <a:ext cx="5317587" cy="2252589"/>
      </dsp:txXfrm>
    </dsp:sp>
    <dsp:sp modelId="{26C0C11A-5976-4641-BC0D-3266F8A6C9E3}">
      <dsp:nvSpPr>
        <dsp:cNvPr id="0" name=""/>
        <dsp:cNvSpPr/>
      </dsp:nvSpPr>
      <dsp:spPr>
        <a:xfrm>
          <a:off x="5317587" y="0"/>
          <a:ext cx="5317587" cy="3003453"/>
        </a:xfrm>
        <a:prstGeom prst="round1Rect">
          <a:avLst/>
        </a:prstGeom>
        <a:gradFill flip="none" rotWithShape="1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8100000" scaled="1"/>
          <a:tileRect/>
        </a:gra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постановою прокурора</a:t>
          </a:r>
        </a:p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uk-UA" sz="21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21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21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uk-UA" sz="2100" kern="1200" dirty="0" err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освідування</a:t>
          </a:r>
          <a:r>
            <a:rPr lang="uk-UA" sz="21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особи; огляд трупа, пов’язаний з ексгумацією)</a:t>
          </a:r>
          <a:endParaRPr lang="ru-RU" sz="21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17587" y="0"/>
        <a:ext cx="5317587" cy="2252589"/>
      </dsp:txXfrm>
    </dsp:sp>
    <dsp:sp modelId="{FA6130B1-2AA5-473D-8EB9-23C4A7AC29DB}">
      <dsp:nvSpPr>
        <dsp:cNvPr id="0" name=""/>
        <dsp:cNvSpPr/>
      </dsp:nvSpPr>
      <dsp:spPr>
        <a:xfrm rot="10800000">
          <a:off x="0" y="3003453"/>
          <a:ext cx="5317587" cy="3003453"/>
        </a:xfrm>
        <a:prstGeom prst="round1Rect">
          <a:avLst/>
        </a:prstGeom>
        <a:solidFill>
          <a:srgbClr val="CADCEE"/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ухвалою слідчого судді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uk-UA" sz="21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21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(огляд і обшук житла чи іншого володіння особи; слідчий експеримент, що проводиться у житлі чи іншому володінні особи)</a:t>
          </a:r>
          <a:endParaRPr lang="ru-RU" sz="21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3754316"/>
        <a:ext cx="5317587" cy="2252589"/>
      </dsp:txXfrm>
    </dsp:sp>
    <dsp:sp modelId="{DEF8C060-4203-40C4-8311-48E59AAD985F}">
      <dsp:nvSpPr>
        <dsp:cNvPr id="0" name=""/>
        <dsp:cNvSpPr/>
      </dsp:nvSpPr>
      <dsp:spPr>
        <a:xfrm rot="5400000">
          <a:off x="6474654" y="1846385"/>
          <a:ext cx="3003453" cy="5317587"/>
        </a:xfrm>
        <a:prstGeom prst="round1Rect">
          <a:avLst/>
        </a:prstGeom>
        <a:gradFill flip="none" rotWithShape="1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13500000" scaled="1"/>
          <a:tileRect/>
        </a:gra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 попереднього процесуального рішення </a:t>
          </a:r>
        </a:p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uk-UA" sz="2100" b="1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2100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(допит (виняток, допит у режимі відеоконференції); пред’явлення впізнання; огляд, крім винятків визначених КПК)</a:t>
          </a:r>
          <a:endParaRPr lang="ru-RU" sz="21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317587" y="3754316"/>
        <a:ext cx="5317587" cy="2252589"/>
      </dsp:txXfrm>
    </dsp:sp>
    <dsp:sp modelId="{CF327C70-1097-44D6-8CBF-B953DAB6FAA5}">
      <dsp:nvSpPr>
        <dsp:cNvPr id="0" name=""/>
        <dsp:cNvSpPr/>
      </dsp:nvSpPr>
      <dsp:spPr>
        <a:xfrm>
          <a:off x="3146001" y="2271406"/>
          <a:ext cx="4343171" cy="1464093"/>
        </a:xfrm>
        <a:prstGeom prst="roundRect">
          <a:avLst/>
        </a:prstGeom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2700000" scaled="1"/>
          <a:tileRect/>
        </a:gra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Слідчі (розшукові) дії за формою процесуального рішення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17472" y="2342877"/>
        <a:ext cx="4200229" cy="132115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8AB1AC-1907-45CD-8625-D24C61A1A8E9}">
      <dsp:nvSpPr>
        <dsp:cNvPr id="0" name=""/>
        <dsp:cNvSpPr/>
      </dsp:nvSpPr>
      <dsp:spPr>
        <a:xfrm>
          <a:off x="6621279" y="3616282"/>
          <a:ext cx="91440" cy="6732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327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209833-57C6-489F-94B7-85170AB98BF7}">
      <dsp:nvSpPr>
        <dsp:cNvPr id="0" name=""/>
        <dsp:cNvSpPr/>
      </dsp:nvSpPr>
      <dsp:spPr>
        <a:xfrm>
          <a:off x="5212625" y="1225659"/>
          <a:ext cx="1454373" cy="920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6144"/>
              </a:lnTo>
              <a:lnTo>
                <a:pt x="1454373" y="706144"/>
              </a:lnTo>
              <a:lnTo>
                <a:pt x="1454373" y="92060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54543C-F946-4DEC-B2FD-64B9E5BAFBDC}">
      <dsp:nvSpPr>
        <dsp:cNvPr id="0" name=""/>
        <dsp:cNvSpPr/>
      </dsp:nvSpPr>
      <dsp:spPr>
        <a:xfrm>
          <a:off x="3791844" y="3616282"/>
          <a:ext cx="91440" cy="6732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327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0996F4-44CA-4A0C-9844-73EBAB91FAA1}">
      <dsp:nvSpPr>
        <dsp:cNvPr id="0" name=""/>
        <dsp:cNvSpPr/>
      </dsp:nvSpPr>
      <dsp:spPr>
        <a:xfrm>
          <a:off x="3837564" y="1225659"/>
          <a:ext cx="1375061" cy="920602"/>
        </a:xfrm>
        <a:custGeom>
          <a:avLst/>
          <a:gdLst/>
          <a:ahLst/>
          <a:cxnLst/>
          <a:rect l="0" t="0" r="0" b="0"/>
          <a:pathLst>
            <a:path>
              <a:moveTo>
                <a:pt x="1375061" y="0"/>
              </a:moveTo>
              <a:lnTo>
                <a:pt x="1375061" y="706144"/>
              </a:lnTo>
              <a:lnTo>
                <a:pt x="0" y="706144"/>
              </a:lnTo>
              <a:lnTo>
                <a:pt x="0" y="92060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36ED47-1DC3-4A56-B951-C4D396983CE5}">
      <dsp:nvSpPr>
        <dsp:cNvPr id="0" name=""/>
        <dsp:cNvSpPr/>
      </dsp:nvSpPr>
      <dsp:spPr>
        <a:xfrm>
          <a:off x="147168" y="-244360"/>
          <a:ext cx="10130915" cy="14700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EB833C3-A0EF-4629-9C32-E43737490A37}">
      <dsp:nvSpPr>
        <dsp:cNvPr id="0" name=""/>
        <dsp:cNvSpPr/>
      </dsp:nvSpPr>
      <dsp:spPr>
        <a:xfrm>
          <a:off x="404389" y="0"/>
          <a:ext cx="10130915" cy="147002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Слідчі (розшукові) дії за імперативністю проведення та повторністю</a:t>
          </a:r>
          <a:endParaRPr lang="ru-RU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7444" y="43055"/>
        <a:ext cx="10044805" cy="1383910"/>
      </dsp:txXfrm>
    </dsp:sp>
    <dsp:sp modelId="{FA9F33F3-020F-4BA3-9905-8DFA5930CB2D}">
      <dsp:nvSpPr>
        <dsp:cNvPr id="0" name=""/>
        <dsp:cNvSpPr/>
      </dsp:nvSpPr>
      <dsp:spPr>
        <a:xfrm>
          <a:off x="2680068" y="2146262"/>
          <a:ext cx="2314992" cy="14700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C8200F9-4570-4782-9C41-AC326BA7C126}">
      <dsp:nvSpPr>
        <dsp:cNvPr id="0" name=""/>
        <dsp:cNvSpPr/>
      </dsp:nvSpPr>
      <dsp:spPr>
        <a:xfrm>
          <a:off x="2937289" y="2390622"/>
          <a:ext cx="2314992" cy="147002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Невідкладні та інші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80344" y="2433677"/>
        <a:ext cx="2228882" cy="1383910"/>
      </dsp:txXfrm>
    </dsp:sp>
    <dsp:sp modelId="{FC3E0B54-6649-4D00-ABB0-4F99FDBCC2E3}">
      <dsp:nvSpPr>
        <dsp:cNvPr id="0" name=""/>
        <dsp:cNvSpPr/>
      </dsp:nvSpPr>
      <dsp:spPr>
        <a:xfrm>
          <a:off x="2680068" y="4289559"/>
          <a:ext cx="2314992" cy="14700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8C49624-C684-487D-A6DD-3846DF4D1686}">
      <dsp:nvSpPr>
        <dsp:cNvPr id="0" name=""/>
        <dsp:cNvSpPr/>
      </dsp:nvSpPr>
      <dsp:spPr>
        <a:xfrm>
          <a:off x="2937289" y="4533919"/>
          <a:ext cx="2314992" cy="147002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Основні та додаткові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80344" y="4576974"/>
        <a:ext cx="2228882" cy="1383910"/>
      </dsp:txXfrm>
    </dsp:sp>
    <dsp:sp modelId="{8ACB909E-542D-473E-8FC2-135F2BE3E96C}">
      <dsp:nvSpPr>
        <dsp:cNvPr id="0" name=""/>
        <dsp:cNvSpPr/>
      </dsp:nvSpPr>
      <dsp:spPr>
        <a:xfrm>
          <a:off x="5509503" y="2146262"/>
          <a:ext cx="2314992" cy="14700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D77D7FD-2B9A-4F64-BE89-C8A0D8662EB5}">
      <dsp:nvSpPr>
        <dsp:cNvPr id="0" name=""/>
        <dsp:cNvSpPr/>
      </dsp:nvSpPr>
      <dsp:spPr>
        <a:xfrm>
          <a:off x="5766724" y="2390622"/>
          <a:ext cx="2314992" cy="147002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Первинні та повторні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09779" y="2433677"/>
        <a:ext cx="2228882" cy="1383910"/>
      </dsp:txXfrm>
    </dsp:sp>
    <dsp:sp modelId="{1CFCD9A0-903C-4DD6-8F15-CD40AA944A32}">
      <dsp:nvSpPr>
        <dsp:cNvPr id="0" name=""/>
        <dsp:cNvSpPr/>
      </dsp:nvSpPr>
      <dsp:spPr>
        <a:xfrm>
          <a:off x="5509503" y="4289559"/>
          <a:ext cx="2314992" cy="14700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1E4C0C6-4F87-4FC6-8111-7737A18DAF13}">
      <dsp:nvSpPr>
        <dsp:cNvPr id="0" name=""/>
        <dsp:cNvSpPr/>
      </dsp:nvSpPr>
      <dsp:spPr>
        <a:xfrm>
          <a:off x="5766724" y="4533919"/>
          <a:ext cx="2314992" cy="147002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Обов’язкові та не обов’язкові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09779" y="4576974"/>
        <a:ext cx="2228882" cy="138391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0DB182-3B0F-429B-B628-AE7293FB4D06}">
      <dsp:nvSpPr>
        <dsp:cNvPr id="0" name=""/>
        <dsp:cNvSpPr/>
      </dsp:nvSpPr>
      <dsp:spPr>
        <a:xfrm>
          <a:off x="4366533" y="-69913"/>
          <a:ext cx="3546487" cy="3490115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alpha val="50000"/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shade val="80000"/>
                <a:alpha val="50000"/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Змішані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39398" y="540857"/>
        <a:ext cx="2600757" cy="1570551"/>
      </dsp:txXfrm>
    </dsp:sp>
    <dsp:sp modelId="{B7C6CA15-8186-4F9C-9842-E2A0ED525CEB}">
      <dsp:nvSpPr>
        <dsp:cNvPr id="0" name=""/>
        <dsp:cNvSpPr/>
      </dsp:nvSpPr>
      <dsp:spPr>
        <a:xfrm>
          <a:off x="6698332" y="1154297"/>
          <a:ext cx="3879941" cy="3778987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alpha val="50000"/>
                <a:hueOff val="275455"/>
                <a:satOff val="-11581"/>
                <a:lumOff val="26739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shade val="80000"/>
                <a:alpha val="50000"/>
                <a:hueOff val="275455"/>
                <a:satOff val="-11581"/>
                <a:lumOff val="26739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shade val="80000"/>
                <a:alpha val="50000"/>
                <a:hueOff val="275455"/>
                <a:satOff val="-11581"/>
                <a:lumOff val="26739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Невербальні</a:t>
          </a:r>
          <a:endParaRPr lang="ru-RU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84948" y="2130536"/>
        <a:ext cx="2327965" cy="2078443"/>
      </dsp:txXfrm>
    </dsp:sp>
    <dsp:sp modelId="{B42CE7A3-7EE4-40D7-817E-F19771B801D4}">
      <dsp:nvSpPr>
        <dsp:cNvPr id="0" name=""/>
        <dsp:cNvSpPr/>
      </dsp:nvSpPr>
      <dsp:spPr>
        <a:xfrm>
          <a:off x="1670002" y="1201078"/>
          <a:ext cx="3653145" cy="3719078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alpha val="50000"/>
                <a:hueOff val="275455"/>
                <a:satOff val="-11581"/>
                <a:lumOff val="26739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shade val="80000"/>
                <a:alpha val="50000"/>
                <a:hueOff val="275455"/>
                <a:satOff val="-11581"/>
                <a:lumOff val="26739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shade val="80000"/>
                <a:alpha val="50000"/>
                <a:hueOff val="275455"/>
                <a:satOff val="-11581"/>
                <a:lumOff val="26739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Вербальні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14006" y="2161839"/>
        <a:ext cx="2191887" cy="204549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2E8DD8-CAD2-4A21-9487-2BD1D376F5D6}">
      <dsp:nvSpPr>
        <dsp:cNvPr id="0" name=""/>
        <dsp:cNvSpPr/>
      </dsp:nvSpPr>
      <dsp:spPr>
        <a:xfrm>
          <a:off x="2124225" y="2469576"/>
          <a:ext cx="7179042" cy="1666331"/>
        </a:xfrm>
        <a:prstGeom prst="roundRect">
          <a:avLst/>
        </a:prstGeom>
        <a:gradFill flip="none" rotWithShape="1">
          <a:gsLst>
            <a:gs pos="0">
              <a:srgbClr val="89ADCA">
                <a:tint val="66000"/>
                <a:satMod val="160000"/>
              </a:srgbClr>
            </a:gs>
            <a:gs pos="50000">
              <a:srgbClr val="89ADCA">
                <a:tint val="44500"/>
                <a:satMod val="160000"/>
              </a:srgbClr>
            </a:gs>
            <a:gs pos="100000">
              <a:srgbClr val="89ADCA">
                <a:tint val="23500"/>
                <a:satMod val="160000"/>
              </a:srgbClr>
            </a:gs>
          </a:gsLst>
          <a:lin ang="5400000" scaled="1"/>
          <a:tileRect/>
        </a:gradFill>
        <a:ln w="12700" cap="flat" cmpd="sng" algn="ctr">
          <a:solidFill>
            <a:schemeClr val="tx1"/>
          </a:solidFill>
          <a:prstDash val="solid"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Слідчі (розшукові) дії, що проводяться виключно за постановою прокурора </a:t>
          </a:r>
          <a:endParaRPr lang="ru-RU" sz="32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05569" y="2550920"/>
        <a:ext cx="7016354" cy="1503643"/>
      </dsp:txXfrm>
    </dsp:sp>
    <dsp:sp modelId="{562415CE-EB75-4EFA-B4ED-4A9E81E556CD}">
      <dsp:nvSpPr>
        <dsp:cNvPr id="0" name=""/>
        <dsp:cNvSpPr/>
      </dsp:nvSpPr>
      <dsp:spPr>
        <a:xfrm rot="16191965">
          <a:off x="5258163" y="2016999"/>
          <a:ext cx="90515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05156" y="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D3193D-ED6A-4123-A88D-1B88360AE7E0}">
      <dsp:nvSpPr>
        <dsp:cNvPr id="0" name=""/>
        <dsp:cNvSpPr/>
      </dsp:nvSpPr>
      <dsp:spPr>
        <a:xfrm>
          <a:off x="4119015" y="263723"/>
          <a:ext cx="3178296" cy="1300698"/>
        </a:xfrm>
        <a:prstGeom prst="roundRect">
          <a:avLst/>
        </a:prstGeom>
        <a:gradFill flip="none" rotWithShape="1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5400000" scaled="1"/>
          <a:tileRect/>
        </a:gradFill>
        <a:ln w="12700" cap="flat" cmpd="sng" algn="ctr">
          <a:solidFill>
            <a:schemeClr val="tx1"/>
          </a:solidFill>
          <a:prstDash val="solid"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Освідування особи</a:t>
          </a:r>
          <a:br>
            <a:rPr lang="uk-UA" sz="22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22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(ст. 223, ч. 2 ст. 241 КПК)</a:t>
          </a:r>
          <a:endParaRPr lang="ru-RU" sz="22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82510" y="327218"/>
        <a:ext cx="3051306" cy="1173708"/>
      </dsp:txXfrm>
    </dsp:sp>
    <dsp:sp modelId="{EE5C29A5-309C-4692-9E3E-5F4DC4162B9A}">
      <dsp:nvSpPr>
        <dsp:cNvPr id="0" name=""/>
        <dsp:cNvSpPr/>
      </dsp:nvSpPr>
      <dsp:spPr>
        <a:xfrm rot="2154029">
          <a:off x="6746098" y="4502004"/>
          <a:ext cx="124866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48669" y="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8A16F1-066E-4A57-A969-A499392B414C}">
      <dsp:nvSpPr>
        <dsp:cNvPr id="0" name=""/>
        <dsp:cNvSpPr/>
      </dsp:nvSpPr>
      <dsp:spPr>
        <a:xfrm>
          <a:off x="6527731" y="4868101"/>
          <a:ext cx="4483821" cy="1293558"/>
        </a:xfrm>
        <a:prstGeom prst="roundRect">
          <a:avLst/>
        </a:prstGeom>
        <a:gradFill flip="none" rotWithShape="1">
          <a:gsLst>
            <a:gs pos="0">
              <a:srgbClr val="89ADCA">
                <a:tint val="66000"/>
                <a:satMod val="160000"/>
              </a:srgbClr>
            </a:gs>
            <a:gs pos="50000">
              <a:srgbClr val="89ADCA">
                <a:tint val="44500"/>
                <a:satMod val="160000"/>
              </a:srgbClr>
            </a:gs>
            <a:gs pos="100000">
              <a:srgbClr val="89ADCA">
                <a:tint val="23500"/>
                <a:satMod val="160000"/>
              </a:srgbClr>
            </a:gs>
          </a:gsLst>
          <a:lin ang="5400000" scaled="1"/>
          <a:tileRect/>
        </a:gradFill>
        <a:ln w="12700" cap="flat" cmpd="sng" algn="ctr">
          <a:solidFill>
            <a:schemeClr val="tx1"/>
          </a:solidFill>
          <a:prstDash val="solid"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Огляд трупа, пов’язаний з ексгумацією </a:t>
          </a:r>
          <a:br>
            <a:rPr lang="uk-UA" sz="22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22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(ст. 238, ч. 1 ст. 239 КПК).</a:t>
          </a:r>
          <a:endParaRPr lang="ru-RU" sz="22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90877" y="4931247"/>
        <a:ext cx="4357529" cy="1167266"/>
      </dsp:txXfrm>
    </dsp:sp>
    <dsp:sp modelId="{A612BED1-2362-4CDA-8A51-7192E5E7B75B}">
      <dsp:nvSpPr>
        <dsp:cNvPr id="0" name=""/>
        <dsp:cNvSpPr/>
      </dsp:nvSpPr>
      <dsp:spPr>
        <a:xfrm rot="8853030">
          <a:off x="3248127" y="4472084"/>
          <a:ext cx="125309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53090" y="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FCD1E4-B71D-4802-9F3D-AE0A135BA099}">
      <dsp:nvSpPr>
        <dsp:cNvPr id="0" name=""/>
        <dsp:cNvSpPr/>
      </dsp:nvSpPr>
      <dsp:spPr>
        <a:xfrm>
          <a:off x="186339" y="4808260"/>
          <a:ext cx="4273563" cy="1300698"/>
        </a:xfrm>
        <a:prstGeom prst="roundRect">
          <a:avLst/>
        </a:prstGeom>
        <a:gradFill flip="none" rotWithShape="1">
          <a:gsLst>
            <a:gs pos="0">
              <a:srgbClr val="89ADCA">
                <a:tint val="66000"/>
                <a:satMod val="160000"/>
              </a:srgbClr>
            </a:gs>
            <a:gs pos="50000">
              <a:srgbClr val="89ADCA">
                <a:tint val="44500"/>
                <a:satMod val="160000"/>
              </a:srgbClr>
            </a:gs>
            <a:gs pos="100000">
              <a:srgbClr val="89ADCA">
                <a:tint val="23500"/>
                <a:satMod val="160000"/>
              </a:srgbClr>
            </a:gs>
          </a:gsLst>
          <a:lin ang="5400000" scaled="1"/>
          <a:tileRect/>
        </a:gradFill>
        <a:ln w="12700" cap="flat" cmpd="sng" algn="ctr">
          <a:solidFill>
            <a:schemeClr val="tx1"/>
          </a:solidFill>
          <a:prstDash val="solid"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 dirty="0">
              <a:ln>
                <a:noFill/>
              </a:ln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Окремі негласні слідчі (розшукові) дії (наприклад, контроль за вчиненням злочину (ст. 271 КПК)) </a:t>
          </a:r>
          <a:endParaRPr lang="ru-RU" sz="2100" kern="1200" dirty="0">
            <a:ln>
              <a:noFill/>
            </a:ln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834" y="4871755"/>
        <a:ext cx="4146573" cy="1173708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89CD3-599B-4E33-A01A-89A33C3EE63A}">
      <dsp:nvSpPr>
        <dsp:cNvPr id="0" name=""/>
        <dsp:cNvSpPr/>
      </dsp:nvSpPr>
      <dsp:spPr>
        <a:xfrm>
          <a:off x="-7284948" y="-1113596"/>
          <a:ext cx="8670196" cy="8670196"/>
        </a:xfrm>
        <a:prstGeom prst="blockArc">
          <a:avLst>
            <a:gd name="adj1" fmla="val 18900000"/>
            <a:gd name="adj2" fmla="val 2700000"/>
            <a:gd name="adj3" fmla="val 249"/>
          </a:avLst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3FDC16-FDDA-4FB8-833A-055A6B731F86}">
      <dsp:nvSpPr>
        <dsp:cNvPr id="0" name=""/>
        <dsp:cNvSpPr/>
      </dsp:nvSpPr>
      <dsp:spPr>
        <a:xfrm>
          <a:off x="410720" y="304273"/>
          <a:ext cx="8067724" cy="678319"/>
        </a:xfrm>
        <a:prstGeom prst="rect">
          <a:avLst/>
        </a:prstGeom>
        <a:solidFill>
          <a:srgbClr val="CADCEE"/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8416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Обшук, в тому числі в житлі чи іншому володінні особи (ч. 2 ст. 234, ч. 1 ст. 235 КПК)</a:t>
          </a:r>
          <a:endParaRPr lang="ru-RU" sz="16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0720" y="304273"/>
        <a:ext cx="8067724" cy="678319"/>
      </dsp:txXfrm>
    </dsp:sp>
    <dsp:sp modelId="{C50A976D-297E-4D7E-AB66-F6E000276B6F}">
      <dsp:nvSpPr>
        <dsp:cNvPr id="0" name=""/>
        <dsp:cNvSpPr/>
      </dsp:nvSpPr>
      <dsp:spPr>
        <a:xfrm>
          <a:off x="91812" y="254498"/>
          <a:ext cx="847899" cy="847899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635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CAF6422-6E97-417F-AF10-52509DFC3CD1}">
      <dsp:nvSpPr>
        <dsp:cNvPr id="0" name=""/>
        <dsp:cNvSpPr/>
      </dsp:nvSpPr>
      <dsp:spPr>
        <a:xfrm>
          <a:off x="1073726" y="1398748"/>
          <a:ext cx="7509760" cy="678319"/>
        </a:xfrm>
        <a:prstGeom prst="rect">
          <a:avLst/>
        </a:prstGeom>
        <a:solidFill>
          <a:srgbClr val="CADCEE"/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8416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Допит свідка, потерпілого під час досудового розслідування в судовому засіданні (ч. 1 ст. 225, ст. 232 КПК)</a:t>
          </a:r>
          <a:endParaRPr lang="ru-RU" sz="16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73726" y="1398748"/>
        <a:ext cx="7509760" cy="678319"/>
      </dsp:txXfrm>
    </dsp:sp>
    <dsp:sp modelId="{F823871A-5356-4170-AC68-15A97221AA59}">
      <dsp:nvSpPr>
        <dsp:cNvPr id="0" name=""/>
        <dsp:cNvSpPr/>
      </dsp:nvSpPr>
      <dsp:spPr>
        <a:xfrm>
          <a:off x="649776" y="1271848"/>
          <a:ext cx="847899" cy="847899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635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2F0C0D0-1E9F-4AA7-A232-42AAF40223FE}">
      <dsp:nvSpPr>
        <dsp:cNvPr id="0" name=""/>
        <dsp:cNvSpPr/>
      </dsp:nvSpPr>
      <dsp:spPr>
        <a:xfrm>
          <a:off x="1328869" y="2373988"/>
          <a:ext cx="7254617" cy="678319"/>
        </a:xfrm>
        <a:prstGeom prst="rect">
          <a:avLst/>
        </a:prstGeom>
        <a:solidFill>
          <a:srgbClr val="CADCEE"/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8416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Слідчий експеримент, що проводиться у житлі чи іншому володінні особи (ч. 5 ст. 240 КПК)</a:t>
          </a:r>
          <a:endParaRPr lang="ru-RU" sz="16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28869" y="2373988"/>
        <a:ext cx="7254617" cy="678319"/>
      </dsp:txXfrm>
    </dsp:sp>
    <dsp:sp modelId="{B9E53A84-E14A-41DD-AE56-FA5765A7BA3C}">
      <dsp:nvSpPr>
        <dsp:cNvPr id="0" name=""/>
        <dsp:cNvSpPr/>
      </dsp:nvSpPr>
      <dsp:spPr>
        <a:xfrm>
          <a:off x="904919" y="2289198"/>
          <a:ext cx="847899" cy="847899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635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BF1E6E7-5E88-4EC3-B009-1373B115647A}">
      <dsp:nvSpPr>
        <dsp:cNvPr id="0" name=""/>
        <dsp:cNvSpPr/>
      </dsp:nvSpPr>
      <dsp:spPr>
        <a:xfrm>
          <a:off x="1328869" y="3390694"/>
          <a:ext cx="7254617" cy="678319"/>
        </a:xfrm>
        <a:prstGeom prst="rect">
          <a:avLst/>
        </a:prstGeom>
        <a:solidFill>
          <a:srgbClr val="CADCEE"/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8416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Примусове залучення особи для проведення медичної або психіатричної експертизи (ч. 3 ст. 242 КПК)</a:t>
          </a:r>
          <a:endParaRPr lang="ru-RU" sz="16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28869" y="3390694"/>
        <a:ext cx="7254617" cy="678319"/>
      </dsp:txXfrm>
    </dsp:sp>
    <dsp:sp modelId="{62B16376-E254-424F-A5AB-04E0175187B8}">
      <dsp:nvSpPr>
        <dsp:cNvPr id="0" name=""/>
        <dsp:cNvSpPr/>
      </dsp:nvSpPr>
      <dsp:spPr>
        <a:xfrm>
          <a:off x="904919" y="3305904"/>
          <a:ext cx="847899" cy="847899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635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CE21EC6-902A-4707-9417-9998D065DF63}">
      <dsp:nvSpPr>
        <dsp:cNvPr id="0" name=""/>
        <dsp:cNvSpPr/>
      </dsp:nvSpPr>
      <dsp:spPr>
        <a:xfrm>
          <a:off x="1073726" y="4408044"/>
          <a:ext cx="7509760" cy="678319"/>
        </a:xfrm>
        <a:prstGeom prst="rect">
          <a:avLst/>
        </a:prstGeom>
        <a:solidFill>
          <a:srgbClr val="CADCEE"/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8416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Окремі негласні (слідчі) розшукові дії (наприклад, втручання у приватне спілкування (статті 258-266 КПК)) </a:t>
          </a:r>
          <a:endParaRPr lang="ru-RU" sz="16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73726" y="4408044"/>
        <a:ext cx="7509760" cy="678319"/>
      </dsp:txXfrm>
    </dsp:sp>
    <dsp:sp modelId="{68732B38-EC77-439C-AD98-E996DB49E5FE}">
      <dsp:nvSpPr>
        <dsp:cNvPr id="0" name=""/>
        <dsp:cNvSpPr/>
      </dsp:nvSpPr>
      <dsp:spPr>
        <a:xfrm>
          <a:off x="649776" y="4323255"/>
          <a:ext cx="847899" cy="847899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635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F84E79B-ADDD-4528-B160-FB76123FAF7D}">
      <dsp:nvSpPr>
        <dsp:cNvPr id="0" name=""/>
        <dsp:cNvSpPr/>
      </dsp:nvSpPr>
      <dsp:spPr>
        <a:xfrm>
          <a:off x="515762" y="5425395"/>
          <a:ext cx="8067724" cy="678319"/>
        </a:xfrm>
        <a:prstGeom prst="rect">
          <a:avLst/>
        </a:prstGeom>
        <a:solidFill>
          <a:srgbClr val="CADCEE"/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8416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Огляд житла чи іншого володіння особи (згідно з ч. 3 ст. 235 КПК виготовляються 2 копії ухвали, які чітко позначаються як копії) (ст. 235, ч. 2 ст. 237 КПК)</a:t>
          </a:r>
          <a:endParaRPr lang="ru-RU" sz="16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5762" y="5425395"/>
        <a:ext cx="8067724" cy="678319"/>
      </dsp:txXfrm>
    </dsp:sp>
    <dsp:sp modelId="{8106BA01-4426-444C-BE3B-44E49451C588}">
      <dsp:nvSpPr>
        <dsp:cNvPr id="0" name=""/>
        <dsp:cNvSpPr/>
      </dsp:nvSpPr>
      <dsp:spPr>
        <a:xfrm>
          <a:off x="91812" y="5340605"/>
          <a:ext cx="847899" cy="847899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635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E00071-8791-47ED-AF14-39987B66BE70}">
      <dsp:nvSpPr>
        <dsp:cNvPr id="0" name=""/>
        <dsp:cNvSpPr/>
      </dsp:nvSpPr>
      <dsp:spPr>
        <a:xfrm>
          <a:off x="4698017" y="2849"/>
          <a:ext cx="1956814" cy="1271929"/>
        </a:xfrm>
        <a:prstGeom prst="round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b="1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Доручення</a:t>
          </a:r>
          <a:endParaRPr lang="ru-RU" sz="23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60107" y="64939"/>
        <a:ext cx="1832634" cy="1147749"/>
      </dsp:txXfrm>
    </dsp:sp>
    <dsp:sp modelId="{98535E7F-E7DA-4548-B030-99DDB07F38BD}">
      <dsp:nvSpPr>
        <dsp:cNvPr id="0" name=""/>
        <dsp:cNvSpPr/>
      </dsp:nvSpPr>
      <dsp:spPr>
        <a:xfrm>
          <a:off x="3133644" y="638814"/>
          <a:ext cx="5085561" cy="5085561"/>
        </a:xfrm>
        <a:custGeom>
          <a:avLst/>
          <a:gdLst/>
          <a:ahLst/>
          <a:cxnLst/>
          <a:rect l="0" t="0" r="0" b="0"/>
          <a:pathLst>
            <a:path>
              <a:moveTo>
                <a:pt x="3534650" y="201428"/>
              </a:moveTo>
              <a:arcTo wR="2542780" hR="2542780" stAng="17577542" swAng="1963005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FFCC0E-928A-4B93-BAD1-B4A1F17CE576}">
      <dsp:nvSpPr>
        <dsp:cNvPr id="0" name=""/>
        <dsp:cNvSpPr/>
      </dsp:nvSpPr>
      <dsp:spPr>
        <a:xfrm>
          <a:off x="7116346" y="1759867"/>
          <a:ext cx="1956814" cy="1271929"/>
        </a:xfrm>
        <a:prstGeom prst="round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b="1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Протокол</a:t>
          </a:r>
          <a:endParaRPr lang="ru-RU" sz="23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78436" y="1821957"/>
        <a:ext cx="1832634" cy="1147749"/>
      </dsp:txXfrm>
    </dsp:sp>
    <dsp:sp modelId="{54BDB4E0-6235-4C75-87C9-D85D6656F77A}">
      <dsp:nvSpPr>
        <dsp:cNvPr id="0" name=""/>
        <dsp:cNvSpPr/>
      </dsp:nvSpPr>
      <dsp:spPr>
        <a:xfrm>
          <a:off x="3133644" y="638814"/>
          <a:ext cx="5085561" cy="5085561"/>
        </a:xfrm>
        <a:custGeom>
          <a:avLst/>
          <a:gdLst/>
          <a:ahLst/>
          <a:cxnLst/>
          <a:rect l="0" t="0" r="0" b="0"/>
          <a:pathLst>
            <a:path>
              <a:moveTo>
                <a:pt x="5082052" y="2409244"/>
              </a:moveTo>
              <a:arcTo wR="2542780" hR="2542780" stAng="21419381" swAng="2197430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3A3C3D-FB08-4926-8813-22A8918DB325}">
      <dsp:nvSpPr>
        <dsp:cNvPr id="0" name=""/>
        <dsp:cNvSpPr/>
      </dsp:nvSpPr>
      <dsp:spPr>
        <a:xfrm>
          <a:off x="6192626" y="4602783"/>
          <a:ext cx="1956814" cy="1271929"/>
        </a:xfrm>
        <a:prstGeom prst="round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b="1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Постанова</a:t>
          </a:r>
          <a:endParaRPr lang="ru-RU" sz="23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54716" y="4664873"/>
        <a:ext cx="1832634" cy="1147749"/>
      </dsp:txXfrm>
    </dsp:sp>
    <dsp:sp modelId="{43985AAB-DF9A-4226-A4B7-968CFA297C5B}">
      <dsp:nvSpPr>
        <dsp:cNvPr id="0" name=""/>
        <dsp:cNvSpPr/>
      </dsp:nvSpPr>
      <dsp:spPr>
        <a:xfrm>
          <a:off x="3133644" y="638814"/>
          <a:ext cx="5085561" cy="5085561"/>
        </a:xfrm>
        <a:custGeom>
          <a:avLst/>
          <a:gdLst/>
          <a:ahLst/>
          <a:cxnLst/>
          <a:rect l="0" t="0" r="0" b="0"/>
          <a:pathLst>
            <a:path>
              <a:moveTo>
                <a:pt x="3048869" y="5034689"/>
              </a:moveTo>
              <a:arcTo wR="2542780" hR="2542780" stAng="4711187" swAng="1377626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2F271-8405-4C17-B499-1E78774B8DAE}">
      <dsp:nvSpPr>
        <dsp:cNvPr id="0" name=""/>
        <dsp:cNvSpPr/>
      </dsp:nvSpPr>
      <dsp:spPr>
        <a:xfrm>
          <a:off x="3203408" y="4602783"/>
          <a:ext cx="1956814" cy="1271929"/>
        </a:xfrm>
        <a:prstGeom prst="round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b="1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Ухвала</a:t>
          </a:r>
          <a:endParaRPr lang="ru-RU" sz="23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65498" y="4664873"/>
        <a:ext cx="1832634" cy="1147749"/>
      </dsp:txXfrm>
    </dsp:sp>
    <dsp:sp modelId="{DD707296-59B2-4490-A55B-B38FEBC8AE71}">
      <dsp:nvSpPr>
        <dsp:cNvPr id="0" name=""/>
        <dsp:cNvSpPr/>
      </dsp:nvSpPr>
      <dsp:spPr>
        <a:xfrm>
          <a:off x="3133644" y="638814"/>
          <a:ext cx="5085561" cy="5085561"/>
        </a:xfrm>
        <a:custGeom>
          <a:avLst/>
          <a:gdLst/>
          <a:ahLst/>
          <a:cxnLst/>
          <a:rect l="0" t="0" r="0" b="0"/>
          <a:pathLst>
            <a:path>
              <a:moveTo>
                <a:pt x="425176" y="3950434"/>
              </a:moveTo>
              <a:arcTo wR="2542780" hR="2542780" stAng="8783189" swAng="2197430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234DE5-D4A6-44AC-9F7D-564755EACA3D}">
      <dsp:nvSpPr>
        <dsp:cNvPr id="0" name=""/>
        <dsp:cNvSpPr/>
      </dsp:nvSpPr>
      <dsp:spPr>
        <a:xfrm>
          <a:off x="2279689" y="1759867"/>
          <a:ext cx="1956814" cy="1271929"/>
        </a:xfrm>
        <a:prstGeom prst="round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b="1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Клопотання</a:t>
          </a:r>
          <a:endParaRPr lang="ru-RU" sz="23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41779" y="1821957"/>
        <a:ext cx="1832634" cy="1147749"/>
      </dsp:txXfrm>
    </dsp:sp>
    <dsp:sp modelId="{53824069-435A-4ECD-9FE1-E1DC802D3100}">
      <dsp:nvSpPr>
        <dsp:cNvPr id="0" name=""/>
        <dsp:cNvSpPr/>
      </dsp:nvSpPr>
      <dsp:spPr>
        <a:xfrm>
          <a:off x="3133644" y="638814"/>
          <a:ext cx="5085561" cy="5085561"/>
        </a:xfrm>
        <a:custGeom>
          <a:avLst/>
          <a:gdLst/>
          <a:ahLst/>
          <a:cxnLst/>
          <a:rect l="0" t="0" r="0" b="0"/>
          <a:pathLst>
            <a:path>
              <a:moveTo>
                <a:pt x="442799" y="1108969"/>
              </a:moveTo>
              <a:arcTo wR="2542780" hR="2542780" stAng="12859453" swAng="1963005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488ADC-18C4-4539-A9B5-1E268066F1BF}">
      <dsp:nvSpPr>
        <dsp:cNvPr id="0" name=""/>
        <dsp:cNvSpPr/>
      </dsp:nvSpPr>
      <dsp:spPr>
        <a:xfrm rot="16200000">
          <a:off x="228409" y="1040932"/>
          <a:ext cx="5021603" cy="4347649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118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37160" tIns="228600" rIns="205740" bIns="22860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36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Підстави для проведення слідчої (розшукової) дії </a:t>
          </a:r>
          <a:endParaRPr lang="ru-RU" sz="40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777659" y="916228"/>
        <a:ext cx="4135376" cy="4597057"/>
      </dsp:txXfrm>
    </dsp:sp>
    <dsp:sp modelId="{B196A091-DC58-4C4C-B624-D70A5DAB2237}">
      <dsp:nvSpPr>
        <dsp:cNvPr id="0" name=""/>
        <dsp:cNvSpPr/>
      </dsp:nvSpPr>
      <dsp:spPr>
        <a:xfrm rot="5400000">
          <a:off x="5093965" y="948495"/>
          <a:ext cx="5021603" cy="4476209"/>
        </a:xfrm>
        <a:prstGeom prst="round2SameRect">
          <a:avLst>
            <a:gd name="adj1" fmla="val 16670"/>
            <a:gd name="adj2" fmla="val 0"/>
          </a:avLst>
        </a:prstGeom>
        <a:solidFill>
          <a:srgbClr val="CADCEE"/>
        </a:solidFill>
        <a:ln>
          <a:noFill/>
        </a:ln>
        <a:effectLst/>
        <a:sp3d z="-2118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228600" tIns="254000" rIns="152400" bIns="254000" numCol="1" spcCol="1270" anchor="t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наявність достатніх відомостей, що вказують на можливість досягнення її мети</a:t>
          </a:r>
          <a:endParaRPr lang="ru-RU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366662" y="894348"/>
        <a:ext cx="4257659" cy="4584503"/>
      </dsp:txXfrm>
    </dsp:sp>
    <dsp:sp modelId="{8879676F-7C56-4DB1-972B-C17D4174A46F}">
      <dsp:nvSpPr>
        <dsp:cNvPr id="0" name=""/>
        <dsp:cNvSpPr/>
      </dsp:nvSpPr>
      <dsp:spPr>
        <a:xfrm>
          <a:off x="3740906" y="0"/>
          <a:ext cx="2444044" cy="2443925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D767BAE-515F-4350-914F-BF6C00D0E849}">
      <dsp:nvSpPr>
        <dsp:cNvPr id="0" name=""/>
        <dsp:cNvSpPr/>
      </dsp:nvSpPr>
      <dsp:spPr>
        <a:xfrm rot="10800000">
          <a:off x="3853210" y="4173412"/>
          <a:ext cx="2444044" cy="2443925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2">
            <a:shade val="50000"/>
            <a:hueOff val="413307"/>
            <a:satOff val="-18713"/>
            <a:lumOff val="48754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174A0E-D6F5-48BA-A007-D4834D7DB44D}">
      <dsp:nvSpPr>
        <dsp:cNvPr id="0" name=""/>
        <dsp:cNvSpPr/>
      </dsp:nvSpPr>
      <dsp:spPr>
        <a:xfrm>
          <a:off x="3020438" y="44387"/>
          <a:ext cx="2501754" cy="2502135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CADCEE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045F7C-1329-418D-BE9A-24C8D294F5F7}">
      <dsp:nvSpPr>
        <dsp:cNvPr id="0" name=""/>
        <dsp:cNvSpPr/>
      </dsp:nvSpPr>
      <dsp:spPr>
        <a:xfrm>
          <a:off x="3581439" y="903346"/>
          <a:ext cx="1390176" cy="694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b="1" kern="1200" dirty="0"/>
            <a:t>Вступна частина</a:t>
          </a:r>
          <a:endParaRPr lang="ru-RU" sz="2300" kern="1200" dirty="0"/>
        </a:p>
      </dsp:txBody>
      <dsp:txXfrm>
        <a:off x="3581439" y="903346"/>
        <a:ext cx="1390176" cy="694922"/>
      </dsp:txXfrm>
    </dsp:sp>
    <dsp:sp modelId="{5278A5B7-BD81-4808-BA31-8F64BDF67092}">
      <dsp:nvSpPr>
        <dsp:cNvPr id="0" name=""/>
        <dsp:cNvSpPr/>
      </dsp:nvSpPr>
      <dsp:spPr>
        <a:xfrm>
          <a:off x="2388604" y="1451724"/>
          <a:ext cx="2501754" cy="2502135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CADCEE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838CD8-8418-4A04-9B4A-1C337382CC32}">
      <dsp:nvSpPr>
        <dsp:cNvPr id="0" name=""/>
        <dsp:cNvSpPr/>
      </dsp:nvSpPr>
      <dsp:spPr>
        <a:xfrm>
          <a:off x="2889404" y="2349325"/>
          <a:ext cx="1390176" cy="694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b="1" kern="1200" dirty="0"/>
            <a:t>Описова частина </a:t>
          </a:r>
          <a:endParaRPr lang="ru-RU" sz="2300" kern="1200" dirty="0"/>
        </a:p>
      </dsp:txBody>
      <dsp:txXfrm>
        <a:off x="2889404" y="2349325"/>
        <a:ext cx="1390176" cy="694922"/>
      </dsp:txXfrm>
    </dsp:sp>
    <dsp:sp modelId="{D33EAE94-1F4E-4463-AC62-109134DE0953}">
      <dsp:nvSpPr>
        <dsp:cNvPr id="0" name=""/>
        <dsp:cNvSpPr/>
      </dsp:nvSpPr>
      <dsp:spPr>
        <a:xfrm>
          <a:off x="3206528" y="3047365"/>
          <a:ext cx="2149394" cy="2150256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rgbClr val="CADCEE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C047B0-1857-4FCE-A6C5-13C876C18015}">
      <dsp:nvSpPr>
        <dsp:cNvPr id="0" name=""/>
        <dsp:cNvSpPr/>
      </dsp:nvSpPr>
      <dsp:spPr>
        <a:xfrm>
          <a:off x="3584728" y="3797382"/>
          <a:ext cx="1390176" cy="694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b="1" kern="1200" dirty="0"/>
            <a:t>Заключна частина </a:t>
          </a:r>
          <a:endParaRPr lang="ru-RU" sz="2300" kern="1200" dirty="0"/>
        </a:p>
      </dsp:txBody>
      <dsp:txXfrm>
        <a:off x="3584728" y="3797382"/>
        <a:ext cx="1390176" cy="694922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161B5-68CD-4C71-B106-12B45A56BA05}">
      <dsp:nvSpPr>
        <dsp:cNvPr id="0" name=""/>
        <dsp:cNvSpPr/>
      </dsp:nvSpPr>
      <dsp:spPr>
        <a:xfrm>
          <a:off x="3958860" y="3486373"/>
          <a:ext cx="2928471" cy="2928471"/>
        </a:xfrm>
        <a:prstGeom prst="ellipse">
          <a:avLst/>
        </a:prstGeom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Види додатків до протоколу слідчої (розшукової) дії</a:t>
          </a:r>
          <a:endParaRPr lang="ru-RU" sz="25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87725" y="3915238"/>
        <a:ext cx="2070741" cy="2070741"/>
      </dsp:txXfrm>
    </dsp:sp>
    <dsp:sp modelId="{6E84FA66-FD4F-40DD-B332-67DD62ECDB86}">
      <dsp:nvSpPr>
        <dsp:cNvPr id="0" name=""/>
        <dsp:cNvSpPr/>
      </dsp:nvSpPr>
      <dsp:spPr>
        <a:xfrm rot="11700000">
          <a:off x="1349244" y="3784589"/>
          <a:ext cx="2559235" cy="834614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337CED-8801-419B-AB41-192B203EEABF}">
      <dsp:nvSpPr>
        <dsp:cNvPr id="0" name=""/>
        <dsp:cNvSpPr/>
      </dsp:nvSpPr>
      <dsp:spPr>
        <a:xfrm>
          <a:off x="1821" y="2757888"/>
          <a:ext cx="2782048" cy="2225638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16200000" scaled="1"/>
          <a:tileRect/>
        </a:gra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Спеціально виготовлені копії, зразки об’єктів, речей і документів</a:t>
          </a:r>
          <a:endParaRPr lang="ru-RU" sz="23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7008" y="2823075"/>
        <a:ext cx="2651674" cy="2095264"/>
      </dsp:txXfrm>
    </dsp:sp>
    <dsp:sp modelId="{30DEAE73-A7E5-4B75-9468-73D2268E7E24}">
      <dsp:nvSpPr>
        <dsp:cNvPr id="0" name=""/>
        <dsp:cNvSpPr/>
      </dsp:nvSpPr>
      <dsp:spPr>
        <a:xfrm rot="14700000">
          <a:off x="2920926" y="1911531"/>
          <a:ext cx="2559235" cy="834614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D505D4-3A5A-4057-A535-47596BA68B2E}">
      <dsp:nvSpPr>
        <dsp:cNvPr id="0" name=""/>
        <dsp:cNvSpPr/>
      </dsp:nvSpPr>
      <dsp:spPr>
        <a:xfrm>
          <a:off x="2268730" y="56292"/>
          <a:ext cx="2782048" cy="2225638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path path="circle">
            <a:fillToRect t="100000" r="100000"/>
          </a:path>
          <a:tileRect l="-100000" b="-100000"/>
        </a:gra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Письмові пояснення спеціалістів, які брали участь у проведенні відповідної процесуальної дії</a:t>
          </a:r>
          <a:endParaRPr lang="ru-RU" sz="23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33917" y="121479"/>
        <a:ext cx="2651674" cy="2095264"/>
      </dsp:txXfrm>
    </dsp:sp>
    <dsp:sp modelId="{E77220A7-4C9B-49F9-ACDD-598DCFE330B5}">
      <dsp:nvSpPr>
        <dsp:cNvPr id="0" name=""/>
        <dsp:cNvSpPr/>
      </dsp:nvSpPr>
      <dsp:spPr>
        <a:xfrm rot="17700000">
          <a:off x="5366029" y="1911531"/>
          <a:ext cx="2559235" cy="834614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DE0076-BDD2-4F08-B276-FBC31D796E58}">
      <dsp:nvSpPr>
        <dsp:cNvPr id="0" name=""/>
        <dsp:cNvSpPr/>
      </dsp:nvSpPr>
      <dsp:spPr>
        <a:xfrm>
          <a:off x="5795413" y="56292"/>
          <a:ext cx="2782048" cy="2225638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16200000" scaled="1"/>
          <a:tileRect/>
        </a:gra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Фототаблиці, схеми, зліпки, носії комп’ютерної інформації та інші матеріали</a:t>
          </a:r>
          <a:endParaRPr lang="ru-RU" sz="23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60600" y="121479"/>
        <a:ext cx="2651674" cy="2095264"/>
      </dsp:txXfrm>
    </dsp:sp>
    <dsp:sp modelId="{61F94F22-8A02-476C-A494-19D9B94AAB3B}">
      <dsp:nvSpPr>
        <dsp:cNvPr id="0" name=""/>
        <dsp:cNvSpPr/>
      </dsp:nvSpPr>
      <dsp:spPr>
        <a:xfrm rot="20733669">
          <a:off x="6944499" y="3813402"/>
          <a:ext cx="2549102" cy="834614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32E967-9978-4C1D-AA7E-5BD568CD5373}">
      <dsp:nvSpPr>
        <dsp:cNvPr id="0" name=""/>
        <dsp:cNvSpPr/>
      </dsp:nvSpPr>
      <dsp:spPr>
        <a:xfrm>
          <a:off x="8062320" y="2800085"/>
          <a:ext cx="2782048" cy="2225638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16200000" scaled="1"/>
          <a:tileRect/>
        </a:gra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Стенограма, аудіо-, відеозапис процесуальної дії</a:t>
          </a:r>
          <a:endParaRPr lang="ru-RU" sz="23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127507" y="2865272"/>
        <a:ext cx="2651674" cy="2095264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270964-B439-416B-BCCF-7711011FF677}">
      <dsp:nvSpPr>
        <dsp:cNvPr id="0" name=""/>
        <dsp:cNvSpPr/>
      </dsp:nvSpPr>
      <dsp:spPr>
        <a:xfrm>
          <a:off x="0" y="0"/>
          <a:ext cx="5413847" cy="5413847"/>
        </a:xfrm>
        <a:prstGeom prst="triangle">
          <a:avLst/>
        </a:prstGeom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10800000" scaled="1"/>
          <a:tileRect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9B21E40-E7BE-4EF8-A2D3-EFD754547FA0}">
      <dsp:nvSpPr>
        <dsp:cNvPr id="0" name=""/>
        <dsp:cNvSpPr/>
      </dsp:nvSpPr>
      <dsp:spPr>
        <a:xfrm>
          <a:off x="2456109" y="542348"/>
          <a:ext cx="6416440" cy="13196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Виготовлення належним чином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528" y="606767"/>
        <a:ext cx="6287602" cy="1190787"/>
      </dsp:txXfrm>
    </dsp:sp>
    <dsp:sp modelId="{B452269B-0998-45BE-9BC4-CB20659C7FED}">
      <dsp:nvSpPr>
        <dsp:cNvPr id="0" name=""/>
        <dsp:cNvSpPr/>
      </dsp:nvSpPr>
      <dsp:spPr>
        <a:xfrm>
          <a:off x="2382192" y="2026927"/>
          <a:ext cx="6564273" cy="13196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Упакування з метою надійного збереження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46611" y="2091346"/>
        <a:ext cx="6435435" cy="1190787"/>
      </dsp:txXfrm>
    </dsp:sp>
    <dsp:sp modelId="{31440273-635B-4FE8-991A-F64ABA902756}">
      <dsp:nvSpPr>
        <dsp:cNvPr id="0" name=""/>
        <dsp:cNvSpPr/>
      </dsp:nvSpPr>
      <dsp:spPr>
        <a:xfrm>
          <a:off x="2365002" y="3511505"/>
          <a:ext cx="6598653" cy="11950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Мають бути засвідчені підписами слідчого, прокурора, спеціаліста, інших осіб, які брали участь у виготовленні та/або вилученні таких додатків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23339" y="3569842"/>
        <a:ext cx="6481979" cy="10783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234D41-BFBD-4AE4-B6DF-F60B79F0F54A}">
      <dsp:nvSpPr>
        <dsp:cNvPr id="0" name=""/>
        <dsp:cNvSpPr/>
      </dsp:nvSpPr>
      <dsp:spPr>
        <a:xfrm>
          <a:off x="74291" y="0"/>
          <a:ext cx="11503418" cy="1575540"/>
        </a:xfrm>
        <a:prstGeom prst="rect">
          <a:avLst/>
        </a:prstGeom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5400000" scaled="1"/>
          <a:tileRect/>
        </a:gra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b="1" kern="1200" dirty="0">
              <a:ln>
                <a:noFill/>
              </a:ln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Негласні слідчі (розшукові) дії</a:t>
          </a:r>
          <a:r>
            <a:rPr lang="uk-UA" sz="2700" kern="1200" dirty="0">
              <a:ln>
                <a:noFill/>
              </a:ln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– це різновид слідчих (розшукових) дій, відомості про факт та методи проведення яких не підлягають розголошенню, за винятком випадків, передбачених КПК (ч. 1 ст. 246 КПК)</a:t>
          </a:r>
          <a:endParaRPr lang="ru-RU" sz="2700" kern="1200" dirty="0">
            <a:ln>
              <a:noFill/>
            </a:ln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291" y="0"/>
        <a:ext cx="11503418" cy="15755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EE60F8-8FD9-4649-A4A1-A6EA030F0B49}">
      <dsp:nvSpPr>
        <dsp:cNvPr id="0" name=""/>
        <dsp:cNvSpPr/>
      </dsp:nvSpPr>
      <dsp:spPr>
        <a:xfrm>
          <a:off x="1" y="69477"/>
          <a:ext cx="4663870" cy="1823763"/>
        </a:xfrm>
        <a:prstGeom prst="ellipse">
          <a:avLst/>
        </a:prstGeom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5400000" scaled="1"/>
          <a:tileRect/>
        </a:gradFill>
        <a:ln>
          <a:solidFill>
            <a:schemeClr val="tx1"/>
          </a:solidFill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Випадки, коли відомості про злочин та особу, яка його вчинила, неможливо отримати в інший спосіб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3009" y="336561"/>
        <a:ext cx="3297854" cy="1289595"/>
      </dsp:txXfrm>
    </dsp:sp>
    <dsp:sp modelId="{37E6ABE3-608D-4DD8-8312-024C1BDF2920}">
      <dsp:nvSpPr>
        <dsp:cNvPr id="0" name=""/>
        <dsp:cNvSpPr/>
      </dsp:nvSpPr>
      <dsp:spPr>
        <a:xfrm>
          <a:off x="2221739" y="1864547"/>
          <a:ext cx="470747" cy="470747"/>
        </a:xfrm>
        <a:prstGeom prst="mathPlus">
          <a:avLst/>
        </a:prstGeom>
        <a:gradFill flip="none" rotWithShape="0">
          <a:gsLst>
            <a:gs pos="0">
              <a:schemeClr val="accent2">
                <a:tint val="60000"/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5400000" scaled="1"/>
          <a:tileRect/>
        </a:gradFill>
        <a:ln>
          <a:solidFill>
            <a:schemeClr val="tx1"/>
          </a:solidFill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kern="1200" dirty="0"/>
        </a:p>
      </dsp:txBody>
      <dsp:txXfrm>
        <a:off x="2284137" y="2044561"/>
        <a:ext cx="345951" cy="110719"/>
      </dsp:txXfrm>
    </dsp:sp>
    <dsp:sp modelId="{DBD487D3-2DA0-4E4F-8F9C-DE8F67CF5DBF}">
      <dsp:nvSpPr>
        <dsp:cNvPr id="0" name=""/>
        <dsp:cNvSpPr/>
      </dsp:nvSpPr>
      <dsp:spPr>
        <a:xfrm>
          <a:off x="0" y="2332286"/>
          <a:ext cx="4708762" cy="1802028"/>
        </a:xfrm>
        <a:prstGeom prst="ellipse">
          <a:avLst/>
        </a:prstGeom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5400000" scaled="1"/>
          <a:tileRect/>
        </a:gradFill>
        <a:ln>
          <a:solidFill>
            <a:schemeClr val="tx1"/>
          </a:solidFill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Негласні слідчі (розшукові) дії, які проводяться виключно у кримінальному провадженні щодо тяжких або особливо тяжких злочинів</a:t>
          </a:r>
          <a:endParaRPr lang="ru-RU" sz="19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9582" y="2596187"/>
        <a:ext cx="3329598" cy="1274226"/>
      </dsp:txXfrm>
    </dsp:sp>
    <dsp:sp modelId="{CF58892A-DF54-421C-98C3-61B104DDA4C1}">
      <dsp:nvSpPr>
        <dsp:cNvPr id="0" name=""/>
        <dsp:cNvSpPr/>
      </dsp:nvSpPr>
      <dsp:spPr>
        <a:xfrm rot="21533478">
          <a:off x="4358536" y="1682465"/>
          <a:ext cx="1650835" cy="773985"/>
        </a:xfrm>
        <a:prstGeom prst="rightArrow">
          <a:avLst>
            <a:gd name="adj1" fmla="val 60000"/>
            <a:gd name="adj2" fmla="val 50000"/>
          </a:avLst>
        </a:prstGeom>
        <a:gradFill flip="none" rotWithShape="0">
          <a:gsLst>
            <a:gs pos="0">
              <a:schemeClr val="accent2">
                <a:tint val="60000"/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tx1"/>
          </a:solidFill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300" kern="1200"/>
        </a:p>
      </dsp:txBody>
      <dsp:txXfrm>
        <a:off x="4358558" y="1839508"/>
        <a:ext cx="1418640" cy="464391"/>
      </dsp:txXfrm>
    </dsp:sp>
    <dsp:sp modelId="{7D188B10-BE3C-4CA2-B2F1-8E02B924155B}">
      <dsp:nvSpPr>
        <dsp:cNvPr id="0" name=""/>
        <dsp:cNvSpPr/>
      </dsp:nvSpPr>
      <dsp:spPr>
        <a:xfrm>
          <a:off x="6214244" y="390430"/>
          <a:ext cx="3236354" cy="3210901"/>
        </a:xfrm>
        <a:prstGeom prst="ellipse">
          <a:avLst/>
        </a:prstGeom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5400000" scaled="1"/>
          <a:tileRect/>
        </a:gradFill>
        <a:ln>
          <a:solidFill>
            <a:schemeClr val="tx1"/>
          </a:solidFill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Підстави для проведення негласних слідчих (розшукових) дій</a:t>
          </a:r>
          <a:endParaRPr lang="ru-RU" sz="27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88197" y="860656"/>
        <a:ext cx="2288448" cy="22704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993353-859B-47F4-8360-6BF6D28E5F2B}">
      <dsp:nvSpPr>
        <dsp:cNvPr id="0" name=""/>
        <dsp:cNvSpPr/>
      </dsp:nvSpPr>
      <dsp:spPr>
        <a:xfrm>
          <a:off x="-6824333" y="-1043426"/>
          <a:ext cx="8121892" cy="8121892"/>
        </a:xfrm>
        <a:prstGeom prst="blockArc">
          <a:avLst>
            <a:gd name="adj1" fmla="val 18900000"/>
            <a:gd name="adj2" fmla="val 2700000"/>
            <a:gd name="adj3" fmla="val 266"/>
          </a:avLst>
        </a:pr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C389D8-9FA7-4C98-94AB-88D4DD84EE78}">
      <dsp:nvSpPr>
        <dsp:cNvPr id="0" name=""/>
        <dsp:cNvSpPr/>
      </dsp:nvSpPr>
      <dsp:spPr>
        <a:xfrm>
          <a:off x="417608" y="274352"/>
          <a:ext cx="11200394" cy="548464"/>
        </a:xfrm>
        <a:prstGeom prst="rect">
          <a:avLst/>
        </a:prstGeom>
        <a:gradFill flip="none" rotWithShape="1">
          <a:gsLst>
            <a:gs pos="0">
              <a:srgbClr val="89ADCA">
                <a:tint val="66000"/>
                <a:satMod val="160000"/>
              </a:srgbClr>
            </a:gs>
            <a:gs pos="50000">
              <a:srgbClr val="89ADCA">
                <a:tint val="44500"/>
                <a:satMod val="160000"/>
              </a:srgbClr>
            </a:gs>
            <a:gs pos="100000">
              <a:srgbClr val="89ADCA">
                <a:tint val="23500"/>
                <a:satMod val="160000"/>
              </a:srgbClr>
            </a:gs>
          </a:gsLst>
          <a:lin ang="8100000" scaled="1"/>
          <a:tileRect/>
        </a:gradFill>
        <a:ln>
          <a:solidFill>
            <a:schemeClr val="tx1"/>
          </a:solidFill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5344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5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Обставини, які впливають на ступінь тяжкості вчиненого кримінального правопорушення, характеризують особу обвинуваченого, обтяжують чи пом’якшують покарання, які виключають кримінальну відповідальність </a:t>
          </a:r>
          <a:endParaRPr lang="ru-RU" sz="1750" kern="1200" dirty="0">
            <a:ln>
              <a:noFill/>
            </a:ln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7608" y="274352"/>
        <a:ext cx="11200394" cy="548464"/>
      </dsp:txXfrm>
    </dsp:sp>
    <dsp:sp modelId="{9DB27C00-6384-4643-835A-1AFF0D854404}">
      <dsp:nvSpPr>
        <dsp:cNvPr id="0" name=""/>
        <dsp:cNvSpPr/>
      </dsp:nvSpPr>
      <dsp:spPr>
        <a:xfrm>
          <a:off x="183476" y="314452"/>
          <a:ext cx="468265" cy="4682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95B637-1FAA-4775-9AEF-4DE3E5319956}">
      <dsp:nvSpPr>
        <dsp:cNvPr id="0" name=""/>
        <dsp:cNvSpPr/>
      </dsp:nvSpPr>
      <dsp:spPr>
        <a:xfrm>
          <a:off x="914292" y="1097532"/>
          <a:ext cx="10703710" cy="548464"/>
        </a:xfrm>
        <a:prstGeom prst="rect">
          <a:avLst/>
        </a:prstGeom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10800000" scaled="1"/>
          <a:tileRect/>
        </a:gradFill>
        <a:ln>
          <a:solidFill>
            <a:schemeClr val="tx1"/>
          </a:solidFill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5344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Винуватість обвинуваченого у вчиненні кримінального правопорушення, форма вини, мотив і мета вчинення кримінального правопорушення </a:t>
          </a:r>
          <a:endParaRPr lang="ru-RU" sz="18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14292" y="1097532"/>
        <a:ext cx="10703710" cy="548464"/>
      </dsp:txXfrm>
    </dsp:sp>
    <dsp:sp modelId="{3BD88080-6B2E-4039-87B3-C5F88559F208}">
      <dsp:nvSpPr>
        <dsp:cNvPr id="0" name=""/>
        <dsp:cNvSpPr/>
      </dsp:nvSpPr>
      <dsp:spPr>
        <a:xfrm>
          <a:off x="680159" y="1137631"/>
          <a:ext cx="468265" cy="4682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hueOff val="0"/>
              <a:satOff val="0"/>
              <a:lumOff val="0"/>
              <a:alphaOff val="-6667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37B2D1-8405-4DC0-945E-2F582A06E9DB}">
      <dsp:nvSpPr>
        <dsp:cNvPr id="0" name=""/>
        <dsp:cNvSpPr/>
      </dsp:nvSpPr>
      <dsp:spPr>
        <a:xfrm>
          <a:off x="1186472" y="1920108"/>
          <a:ext cx="10431530" cy="548464"/>
        </a:xfrm>
        <a:prstGeom prst="rect">
          <a:avLst/>
        </a:prstGeom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10800000" scaled="1"/>
          <a:tileRect/>
        </a:gradFill>
        <a:ln>
          <a:solidFill>
            <a:schemeClr val="tx1"/>
          </a:solidFill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5344" tIns="45720" rIns="45720" bIns="4572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Обставини, що є підставою для звільнення від кримінальної відповідальності або покарання</a:t>
          </a:r>
          <a:endParaRPr lang="ru-RU" sz="18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86472" y="1920108"/>
        <a:ext cx="10431530" cy="548464"/>
      </dsp:txXfrm>
    </dsp:sp>
    <dsp:sp modelId="{3A8E8980-8A41-4106-BB65-F52C66BAF980}">
      <dsp:nvSpPr>
        <dsp:cNvPr id="0" name=""/>
        <dsp:cNvSpPr/>
      </dsp:nvSpPr>
      <dsp:spPr>
        <a:xfrm>
          <a:off x="952340" y="1960207"/>
          <a:ext cx="468265" cy="4682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EBB28C-1913-4FAC-AD94-8202F684554D}">
      <dsp:nvSpPr>
        <dsp:cNvPr id="0" name=""/>
        <dsp:cNvSpPr/>
      </dsp:nvSpPr>
      <dsp:spPr>
        <a:xfrm>
          <a:off x="1273377" y="2743287"/>
          <a:ext cx="10344625" cy="548464"/>
        </a:xfrm>
        <a:prstGeom prst="rect">
          <a:avLst/>
        </a:prstGeom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10800000" scaled="1"/>
          <a:tileRect/>
        </a:gradFill>
        <a:ln>
          <a:solidFill>
            <a:schemeClr val="tx1"/>
          </a:solidFill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5344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Обставини, що є підставою для застосування до юридичних осіб заходів кримінально-правового характеру</a:t>
          </a:r>
          <a:endParaRPr lang="ru-RU" sz="18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73377" y="2743287"/>
        <a:ext cx="10344625" cy="548464"/>
      </dsp:txXfrm>
    </dsp:sp>
    <dsp:sp modelId="{1D0DF01D-694B-444C-85A4-FBFC14032884}">
      <dsp:nvSpPr>
        <dsp:cNvPr id="0" name=""/>
        <dsp:cNvSpPr/>
      </dsp:nvSpPr>
      <dsp:spPr>
        <a:xfrm>
          <a:off x="1039244" y="2783386"/>
          <a:ext cx="468265" cy="4682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142EA2-0CA0-4091-B7F8-FC6C5BAFC234}">
      <dsp:nvSpPr>
        <dsp:cNvPr id="0" name=""/>
        <dsp:cNvSpPr/>
      </dsp:nvSpPr>
      <dsp:spPr>
        <a:xfrm>
          <a:off x="1186472" y="3566466"/>
          <a:ext cx="10431530" cy="548464"/>
        </a:xfrm>
        <a:prstGeom prst="rect">
          <a:avLst/>
        </a:prstGeom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10800000" scaled="1"/>
          <a:tileRect/>
        </a:gradFill>
        <a:ln>
          <a:solidFill>
            <a:schemeClr val="tx1"/>
          </a:solidFill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5344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n>
                <a:noFill/>
              </a:ln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Подія кримінального правопорушення (час, місце, спосіб та інші обставини вчинення кримінального правопорушення)</a:t>
          </a:r>
          <a:endParaRPr lang="ru-RU" sz="18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86472" y="3566466"/>
        <a:ext cx="10431530" cy="548464"/>
      </dsp:txXfrm>
    </dsp:sp>
    <dsp:sp modelId="{913F0E80-64C8-491D-AEC4-7D773CE877ED}">
      <dsp:nvSpPr>
        <dsp:cNvPr id="0" name=""/>
        <dsp:cNvSpPr/>
      </dsp:nvSpPr>
      <dsp:spPr>
        <a:xfrm>
          <a:off x="952340" y="3606566"/>
          <a:ext cx="468265" cy="4682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9064D1-2013-42BA-802F-98EC4528B2B3}">
      <dsp:nvSpPr>
        <dsp:cNvPr id="0" name=""/>
        <dsp:cNvSpPr/>
      </dsp:nvSpPr>
      <dsp:spPr>
        <a:xfrm>
          <a:off x="914292" y="4389042"/>
          <a:ext cx="10703710" cy="548464"/>
        </a:xfrm>
        <a:prstGeom prst="rect">
          <a:avLst/>
        </a:prstGeom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10800000" scaled="1"/>
          <a:tileRect/>
        </a:gradFill>
        <a:ln>
          <a:solidFill>
            <a:schemeClr val="tx1"/>
          </a:solidFill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5344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Вид </a:t>
          </a:r>
          <a:r>
            <a:rPr lang="uk-UA" sz="17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 розмір шкоди, завданої кримінальним правопорушенням, а також розмір процесуальних витрат </a:t>
          </a:r>
          <a:endParaRPr lang="ru-RU" sz="17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14292" y="4389042"/>
        <a:ext cx="10703710" cy="548464"/>
      </dsp:txXfrm>
    </dsp:sp>
    <dsp:sp modelId="{0CD7417F-8F68-47B6-A806-F5EFBE5364DC}">
      <dsp:nvSpPr>
        <dsp:cNvPr id="0" name=""/>
        <dsp:cNvSpPr/>
      </dsp:nvSpPr>
      <dsp:spPr>
        <a:xfrm>
          <a:off x="680159" y="4429142"/>
          <a:ext cx="468265" cy="4682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hueOff val="0"/>
              <a:satOff val="0"/>
              <a:lumOff val="0"/>
              <a:alphaOff val="-33333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EDA9B2-225D-4963-B005-9634E580CE0B}">
      <dsp:nvSpPr>
        <dsp:cNvPr id="0" name=""/>
        <dsp:cNvSpPr/>
      </dsp:nvSpPr>
      <dsp:spPr>
        <a:xfrm>
          <a:off x="417608" y="5212221"/>
          <a:ext cx="11200394" cy="548464"/>
        </a:xfrm>
        <a:prstGeom prst="rect">
          <a:avLst/>
        </a:prstGeom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10800000" scaled="1"/>
          <a:tileRect/>
        </a:gradFill>
        <a:ln>
          <a:solidFill>
            <a:schemeClr val="tx1"/>
          </a:solidFill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5344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Обставини, які підтверджують, що гроші, цінності та інше майно, які підлягають спеціальній конфіскації, одержані внаслідок вчинення кримінального правопорушення та/або є доходами від такого майна тощо</a:t>
          </a:r>
          <a:endParaRPr lang="ru-RU" sz="17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7608" y="5212221"/>
        <a:ext cx="11200394" cy="548464"/>
      </dsp:txXfrm>
    </dsp:sp>
    <dsp:sp modelId="{CB5DAED6-9158-4043-92B7-1EBC9F390871}">
      <dsp:nvSpPr>
        <dsp:cNvPr id="0" name=""/>
        <dsp:cNvSpPr/>
      </dsp:nvSpPr>
      <dsp:spPr>
        <a:xfrm>
          <a:off x="184984" y="5258570"/>
          <a:ext cx="465248" cy="4557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0C734B-5108-4464-8575-82FD28C3C5C3}">
      <dsp:nvSpPr>
        <dsp:cNvPr id="0" name=""/>
        <dsp:cNvSpPr/>
      </dsp:nvSpPr>
      <dsp:spPr>
        <a:xfrm>
          <a:off x="228458" y="11"/>
          <a:ext cx="7356382" cy="5979874"/>
        </a:xfrm>
        <a:prstGeom prst="rect">
          <a:avLst/>
        </a:prstGeom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2700000" scaled="1"/>
          <a:tileRect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2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Докази</a:t>
          </a:r>
          <a:r>
            <a:rPr lang="uk-UA" sz="42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– фактичні дані, отримані у передбаченому КПК порядку, на підставі яких слідчий, прокурор, слідчий суддя і суд встановлюють наявність чи відсутність фактів та обставин, що мають значення для кримінального провадження та підлягають доказуванню (ч. 1 ст. 84 КПК)</a:t>
          </a:r>
          <a:endParaRPr lang="ru-RU" sz="42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8458" y="11"/>
        <a:ext cx="7356382" cy="597987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272758-5750-41F0-8283-E7343A03B100}">
      <dsp:nvSpPr>
        <dsp:cNvPr id="0" name=""/>
        <dsp:cNvSpPr/>
      </dsp:nvSpPr>
      <dsp:spPr>
        <a:xfrm>
          <a:off x="1468" y="1360896"/>
          <a:ext cx="2863080" cy="2863080"/>
        </a:xfrm>
        <a:prstGeom prst="ellipse">
          <a:avLst/>
        </a:prstGeom>
        <a:solidFill>
          <a:schemeClr val="accent2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7565" tIns="33020" rIns="157565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Показання</a:t>
          </a:r>
          <a:endParaRPr lang="ru-RU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0756" y="1780184"/>
        <a:ext cx="2024504" cy="2024504"/>
      </dsp:txXfrm>
    </dsp:sp>
    <dsp:sp modelId="{161DAC83-AC08-4D7C-AE6F-60DDBAFF90D3}">
      <dsp:nvSpPr>
        <dsp:cNvPr id="0" name=""/>
        <dsp:cNvSpPr/>
      </dsp:nvSpPr>
      <dsp:spPr>
        <a:xfrm>
          <a:off x="2291932" y="1360896"/>
          <a:ext cx="2863080" cy="2863080"/>
        </a:xfrm>
        <a:prstGeom prst="ellipse">
          <a:avLst/>
        </a:prstGeom>
        <a:solidFill>
          <a:schemeClr val="accent2">
            <a:shade val="80000"/>
            <a:alpha val="50000"/>
            <a:hueOff val="-2"/>
            <a:satOff val="-132"/>
            <a:lumOff val="1184"/>
            <a:alphaOff val="-75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7565" tIns="33020" rIns="157565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Показання з чужих слів </a:t>
          </a:r>
          <a:endParaRPr lang="ru-RU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11220" y="1780184"/>
        <a:ext cx="2024504" cy="2024504"/>
      </dsp:txXfrm>
    </dsp:sp>
    <dsp:sp modelId="{903BAF4B-2460-4616-B69E-53A83C51B4DC}">
      <dsp:nvSpPr>
        <dsp:cNvPr id="0" name=""/>
        <dsp:cNvSpPr/>
      </dsp:nvSpPr>
      <dsp:spPr>
        <a:xfrm>
          <a:off x="4582397" y="1360896"/>
          <a:ext cx="2863080" cy="2863080"/>
        </a:xfrm>
        <a:prstGeom prst="ellipse">
          <a:avLst/>
        </a:prstGeom>
        <a:solidFill>
          <a:schemeClr val="accent2">
            <a:shade val="80000"/>
            <a:alpha val="50000"/>
            <a:hueOff val="-4"/>
            <a:satOff val="-264"/>
            <a:lumOff val="2368"/>
            <a:alphaOff val="-15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7565" tIns="33020" rIns="157565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Речові докази </a:t>
          </a:r>
          <a:endParaRPr lang="ru-RU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01685" y="1780184"/>
        <a:ext cx="2024504" cy="2024504"/>
      </dsp:txXfrm>
    </dsp:sp>
    <dsp:sp modelId="{C676FCC1-2322-485A-A872-E24BDA352A8F}">
      <dsp:nvSpPr>
        <dsp:cNvPr id="0" name=""/>
        <dsp:cNvSpPr/>
      </dsp:nvSpPr>
      <dsp:spPr>
        <a:xfrm>
          <a:off x="6872862" y="1360896"/>
          <a:ext cx="2863080" cy="2863080"/>
        </a:xfrm>
        <a:prstGeom prst="ellipse">
          <a:avLst/>
        </a:prstGeom>
        <a:solidFill>
          <a:schemeClr val="accent2">
            <a:shade val="80000"/>
            <a:alpha val="50000"/>
            <a:hueOff val="-5"/>
            <a:satOff val="-396"/>
            <a:lumOff val="3552"/>
            <a:alphaOff val="-225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7565" tIns="33020" rIns="157565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Документи</a:t>
          </a:r>
          <a:endParaRPr lang="ru-RU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92150" y="1780184"/>
        <a:ext cx="2024504" cy="2024504"/>
      </dsp:txXfrm>
    </dsp:sp>
    <dsp:sp modelId="{D54BCBF5-E610-47B9-95A0-73A7075CC7FA}">
      <dsp:nvSpPr>
        <dsp:cNvPr id="0" name=""/>
        <dsp:cNvSpPr/>
      </dsp:nvSpPr>
      <dsp:spPr>
        <a:xfrm>
          <a:off x="9163326" y="1360896"/>
          <a:ext cx="2863080" cy="2863080"/>
        </a:xfrm>
        <a:prstGeom prst="ellipse">
          <a:avLst/>
        </a:prstGeom>
        <a:solidFill>
          <a:schemeClr val="accent2">
            <a:shade val="80000"/>
            <a:alpha val="50000"/>
            <a:hueOff val="-7"/>
            <a:satOff val="-528"/>
            <a:lumOff val="4736"/>
            <a:alphaOff val="-3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7565" tIns="33020" rIns="157565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Висновок експерта</a:t>
          </a:r>
          <a:r>
            <a:rPr lang="uk-UA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582614" y="1780184"/>
        <a:ext cx="2024504" cy="202450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AAECE2-C46D-447D-A0F9-749453DDCF96}">
      <dsp:nvSpPr>
        <dsp:cNvPr id="0" name=""/>
        <dsp:cNvSpPr/>
      </dsp:nvSpPr>
      <dsp:spPr>
        <a:xfrm>
          <a:off x="4986891" y="2017109"/>
          <a:ext cx="3317958" cy="3311869"/>
        </a:xfrm>
        <a:prstGeom prst="gear9">
          <a:avLst/>
        </a:prstGeom>
        <a:gradFill flip="none" rotWithShape="0">
          <a:gsLst>
            <a:gs pos="0">
              <a:schemeClr val="accent2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2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5400000" scaled="1"/>
          <a:tileRect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Представником юридичної особи, щодо якої здійснюється провадження</a:t>
          </a:r>
          <a:endParaRPr lang="ru-RU" sz="1900" b="1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53493" y="2792899"/>
        <a:ext cx="1984754" cy="1702369"/>
      </dsp:txXfrm>
    </dsp:sp>
    <dsp:sp modelId="{D3F030BF-32DE-42CD-9DAC-FD6B69477473}">
      <dsp:nvSpPr>
        <dsp:cNvPr id="0" name=""/>
        <dsp:cNvSpPr/>
      </dsp:nvSpPr>
      <dsp:spPr>
        <a:xfrm>
          <a:off x="1145957" y="2008438"/>
          <a:ext cx="3532269" cy="3591503"/>
        </a:xfrm>
        <a:prstGeom prst="gear6">
          <a:avLst/>
        </a:prstGeom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10800000" scaled="1"/>
          <a:tileRect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Сторонами кримінального провадження</a:t>
          </a:r>
          <a:endParaRPr lang="ru-RU" sz="19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5216" y="2911811"/>
        <a:ext cx="1753751" cy="1784757"/>
      </dsp:txXfrm>
    </dsp:sp>
    <dsp:sp modelId="{68F43E54-841F-46CE-B6BB-4B6A0ADDD60F}">
      <dsp:nvSpPr>
        <dsp:cNvPr id="0" name=""/>
        <dsp:cNvSpPr/>
      </dsp:nvSpPr>
      <dsp:spPr>
        <a:xfrm rot="20700000">
          <a:off x="3221208" y="90385"/>
          <a:ext cx="2868232" cy="2938578"/>
        </a:xfrm>
        <a:prstGeom prst="gear6">
          <a:avLst/>
        </a:prstGeom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16200000" scaled="1"/>
          <a:tileRect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noProof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Потерпілим</a:t>
          </a:r>
        </a:p>
      </dsp:txBody>
      <dsp:txXfrm rot="-20700000">
        <a:off x="3846123" y="739074"/>
        <a:ext cx="1618402" cy="1641201"/>
      </dsp:txXfrm>
    </dsp:sp>
    <dsp:sp modelId="{AD225BFA-C5DE-4FBC-A08E-E5BB44AAEE32}">
      <dsp:nvSpPr>
        <dsp:cNvPr id="0" name=""/>
        <dsp:cNvSpPr/>
      </dsp:nvSpPr>
      <dsp:spPr>
        <a:xfrm>
          <a:off x="5108367" y="1529500"/>
          <a:ext cx="4080305" cy="4080305"/>
        </a:xfrm>
        <a:prstGeom prst="circularArrow">
          <a:avLst>
            <a:gd name="adj1" fmla="val 4687"/>
            <a:gd name="adj2" fmla="val 299029"/>
            <a:gd name="adj3" fmla="val 2544624"/>
            <a:gd name="adj4" fmla="val 15801279"/>
            <a:gd name="adj5" fmla="val 5469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46CBAB-45EC-47E6-8EC1-12DDDF7FC834}">
      <dsp:nvSpPr>
        <dsp:cNvPr id="0" name=""/>
        <dsp:cNvSpPr/>
      </dsp:nvSpPr>
      <dsp:spPr>
        <a:xfrm>
          <a:off x="562283" y="1904914"/>
          <a:ext cx="2964597" cy="296459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>
            <a:shade val="90000"/>
            <a:hueOff val="200156"/>
            <a:satOff val="-8282"/>
            <a:lumOff val="1773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5B18BA-95C1-4F11-87F7-560AFB3F0A74}">
      <dsp:nvSpPr>
        <dsp:cNvPr id="0" name=""/>
        <dsp:cNvSpPr/>
      </dsp:nvSpPr>
      <dsp:spPr>
        <a:xfrm>
          <a:off x="2739949" y="-140404"/>
          <a:ext cx="3196432" cy="319643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>
            <a:shade val="90000"/>
            <a:hueOff val="400312"/>
            <a:satOff val="-16564"/>
            <a:lumOff val="3546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D33A63-EBF4-47F6-9165-B4B486FF323A}">
      <dsp:nvSpPr>
        <dsp:cNvPr id="0" name=""/>
        <dsp:cNvSpPr/>
      </dsp:nvSpPr>
      <dsp:spPr>
        <a:xfrm>
          <a:off x="752896" y="354118"/>
          <a:ext cx="8978145" cy="5397333"/>
        </a:xfrm>
        <a:prstGeom prst="rect">
          <a:avLst/>
        </a:prstGeom>
        <a:gradFill flip="none" rotWithShape="0">
          <a:gsLst>
            <a:gs pos="0">
              <a:srgbClr val="9BB8D0">
                <a:tint val="66000"/>
                <a:satMod val="160000"/>
              </a:srgbClr>
            </a:gs>
            <a:gs pos="50000">
              <a:srgbClr val="9BB8D0">
                <a:tint val="44500"/>
                <a:satMod val="160000"/>
              </a:srgbClr>
            </a:gs>
            <a:gs pos="100000">
              <a:srgbClr val="9BB8D0">
                <a:tint val="23500"/>
                <a:satMod val="160000"/>
              </a:srgbClr>
            </a:gs>
          </a:gsLst>
          <a:lin ang="2700000" scaled="1"/>
          <a:tileRect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5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Недопустимими є докази, отримані внаслідок істотного порушення прав та свобод людини</a:t>
          </a:r>
          <a:r>
            <a:rPr lang="uk-UA" sz="35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гарантованих Конституцією та законами України, міжнародними договорами, згода на обов’язковість яких надана Верховною Радою України, а також будь-які інші докази, здобуті завдяки інформації, отриманій внаслідок істотного порушення прав та свобод людини </a:t>
          </a:r>
        </a:p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5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(ч. 1 ст. 87 КПК)</a:t>
          </a:r>
          <a:endParaRPr lang="ru-RU" sz="35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2896" y="354118"/>
        <a:ext cx="8978145" cy="53973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468F3-88BB-483B-A5F5-E096ECF82A80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2CC3A-4A1D-40D7-801A-5372B63032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369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E2CC3A-4A1D-40D7-801A-5372B630320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096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E2CC3A-4A1D-40D7-801A-5372B630320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008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B7CF-ACF2-4212-8821-1E18327085D2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2FD7-DFD7-4E24-9624-B7A032A0E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881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B7CF-ACF2-4212-8821-1E18327085D2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2FD7-DFD7-4E24-9624-B7A032A0E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635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B7CF-ACF2-4212-8821-1E18327085D2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2FD7-DFD7-4E24-9624-B7A032A0E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385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B7CF-ACF2-4212-8821-1E18327085D2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2FD7-DFD7-4E24-9624-B7A032A0E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21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B7CF-ACF2-4212-8821-1E18327085D2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2FD7-DFD7-4E24-9624-B7A032A0E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981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B7CF-ACF2-4212-8821-1E18327085D2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2FD7-DFD7-4E24-9624-B7A032A0E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262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B7CF-ACF2-4212-8821-1E18327085D2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2FD7-DFD7-4E24-9624-B7A032A0ED4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06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B7CF-ACF2-4212-8821-1E18327085D2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2FD7-DFD7-4E24-9624-B7A032A0E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854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B7CF-ACF2-4212-8821-1E18327085D2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2FD7-DFD7-4E24-9624-B7A032A0E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726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B7CF-ACF2-4212-8821-1E18327085D2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2FD7-DFD7-4E24-9624-B7A032A0E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275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D025B7CF-ACF2-4212-8821-1E18327085D2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2FD7-DFD7-4E24-9624-B7A032A0E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356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025B7CF-ACF2-4212-8821-1E18327085D2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B5BE2FD7-DFD7-4E24-9624-B7A032A0E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074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762F778-B760-4808-853E-1100258AAE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62516" y="4632070"/>
            <a:ext cx="9289141" cy="1839067"/>
          </a:xfrm>
          <a:noFill/>
          <a:ln w="28575">
            <a:noFill/>
          </a:ln>
          <a:effectLst>
            <a:softEdge rad="63500"/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 положення </a:t>
            </a:r>
            <a:br>
              <a:rPr lang="uk-UA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слідчих (розшукових) дій</a:t>
            </a:r>
            <a:endParaRPr lang="ru-RU" sz="6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8B15C679-9ADB-428F-8956-D897D12C93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62515" y="508607"/>
            <a:ext cx="9289141" cy="9688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НАЦІОНАЛЬНА АКАДЕМІЯ ВНУТРІШНІХ СПРАВ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0F540B7-06E2-4571-A097-7C8EA3AB8B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786" y="1477503"/>
            <a:ext cx="3092604" cy="2894926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78876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shade val="100000"/>
                <a:satMod val="185000"/>
                <a:lumMod val="120000"/>
              </a:schemeClr>
            </a:gs>
            <a:gs pos="100000">
              <a:schemeClr val="bg2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4986707C-8618-4E08-B749-325EE491F4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5335110"/>
              </p:ext>
            </p:extLst>
          </p:nvPr>
        </p:nvGraphicFramePr>
        <p:xfrm>
          <a:off x="1012873" y="422031"/>
          <a:ext cx="10680894" cy="5751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2048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F3F44B01-3A83-41AB-BB13-3423657709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1164959"/>
              </p:ext>
            </p:extLst>
          </p:nvPr>
        </p:nvGraphicFramePr>
        <p:xfrm>
          <a:off x="256793" y="130629"/>
          <a:ext cx="11761035" cy="65314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153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487D839F-DE58-4AC7-BB3C-62BD22822B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4218241"/>
              </p:ext>
            </p:extLst>
          </p:nvPr>
        </p:nvGraphicFramePr>
        <p:xfrm>
          <a:off x="333829" y="203200"/>
          <a:ext cx="11698513" cy="6386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4918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0E4CAF54-9037-452E-86C4-BBD0F55152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6679240"/>
              </p:ext>
            </p:extLst>
          </p:nvPr>
        </p:nvGraphicFramePr>
        <p:xfrm>
          <a:off x="506436" y="365760"/>
          <a:ext cx="10888394" cy="61475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2877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id="{4C09E96B-AF65-428A-B139-674CDC8948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9522223"/>
              </p:ext>
            </p:extLst>
          </p:nvPr>
        </p:nvGraphicFramePr>
        <p:xfrm>
          <a:off x="1603718" y="914400"/>
          <a:ext cx="9115863" cy="5723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Текст 8">
            <a:extLst>
              <a:ext uri="{FF2B5EF4-FFF2-40B4-BE49-F238E27FC236}">
                <a16:creationId xmlns:a16="http://schemas.microsoft.com/office/drawing/2014/main" id="{58CF8201-3851-4435-AADC-BB65A07E1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61514" y="202496"/>
            <a:ext cx="9158067" cy="711904"/>
          </a:xfrm>
        </p:spPr>
        <p:txBody>
          <a:bodyPr>
            <a:normAutofit/>
          </a:bodyPr>
          <a:lstStyle/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Слідчі (розшукові) дії за предметом проведення: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901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>
            <a:extLst>
              <a:ext uri="{FF2B5EF4-FFF2-40B4-BE49-F238E27FC236}">
                <a16:creationId xmlns:a16="http://schemas.microsoft.com/office/drawing/2014/main" id="{E46D80B1-E0D2-4912-8FA0-E0336DF37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74387" y="168812"/>
            <a:ext cx="6724357" cy="703385"/>
          </a:xfrm>
        </p:spPr>
        <p:txBody>
          <a:bodyPr>
            <a:normAutofit fontScale="92500"/>
          </a:bodyPr>
          <a:lstStyle/>
          <a:p>
            <a:r>
              <a:rPr lang="uk-UA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Негласні слідчі (розшукові) дії:</a:t>
            </a:r>
            <a:endParaRPr lang="ru-RU" sz="28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ACAA0ECA-2148-4B49-8A8A-D45D69A8E6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6566" y="1469193"/>
            <a:ext cx="5697416" cy="5156690"/>
          </a:xfrm>
          <a:gradFill flip="none" rotWithShape="1">
            <a:gsLst>
              <a:gs pos="0">
                <a:srgbClr val="89ADCA">
                  <a:tint val="66000"/>
                  <a:satMod val="160000"/>
                </a:srgbClr>
              </a:gs>
              <a:gs pos="50000">
                <a:srgbClr val="89ADCA">
                  <a:tint val="44500"/>
                  <a:satMod val="160000"/>
                </a:srgbClr>
              </a:gs>
              <a:gs pos="100000">
                <a:srgbClr val="89ADCA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пов’язані із втручанням у приватне спілкування</a:t>
            </a:r>
            <a:endParaRPr lang="uk-UA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Обстеження публічно недоступних місць, житла чи іншого володіння особи (ст. 267 КПК)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Установлення місцезнаходження радіоелектронного засобу (ст. 268 КПК)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 за особою, річчю або місцем (ст. 269 КПК)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 банківських рахунків (ст. 269</a:t>
            </a:r>
            <a:r>
              <a:rPr lang="uk-UA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КПК)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Аудіо-, відеоконтроль місця (ст. 270 КПК)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вчиненням злочину (ст. 271 КПК)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 спеціального завдання з розкриття злочинної діяльності організованої групи чи злочинної організації (ст. 272 КПК)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Негласне отримання зразків, необхідних для порівняльного дослідження (ст. 274 КПК)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1" name="Объект 10">
            <a:extLst>
              <a:ext uri="{FF2B5EF4-FFF2-40B4-BE49-F238E27FC236}">
                <a16:creationId xmlns:a16="http://schemas.microsoft.com/office/drawing/2014/main" id="{2C72E46B-DC1E-4561-975C-64ADD3B74B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1238" y="2095204"/>
            <a:ext cx="4156183" cy="3707719"/>
          </a:xfrm>
          <a:gradFill flip="none" rotWithShape="1">
            <a:gsLst>
              <a:gs pos="0">
                <a:srgbClr val="89ADCA">
                  <a:tint val="66000"/>
                  <a:satMod val="160000"/>
                </a:srgbClr>
              </a:gs>
              <a:gs pos="50000">
                <a:srgbClr val="89ADCA">
                  <a:tint val="44500"/>
                  <a:satMod val="160000"/>
                </a:srgbClr>
              </a:gs>
              <a:gs pos="100000">
                <a:srgbClr val="89ADCA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 із втручанням у приватне спілкування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Аудіо-, відеоконтроль особи (ст. 260 КПК)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Арешт, огляд і виїмка кореспонденції ( ст. ст. 261-262 КПК)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Зняття інформації з транспортних телекомунікаційних мереж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(ст. 263 КПК)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Зняття інформації з електронних інформаційних систем (ст. 264 КПК)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7147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EF0066F6-F981-448B-A9EC-965CDA2B30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1616750"/>
              </p:ext>
            </p:extLst>
          </p:nvPr>
        </p:nvGraphicFramePr>
        <p:xfrm>
          <a:off x="825305" y="448826"/>
          <a:ext cx="10635175" cy="60069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38290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101A65DA-9EB3-4AA3-9419-9EEDB5E52A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8535431"/>
              </p:ext>
            </p:extLst>
          </p:nvPr>
        </p:nvGraphicFramePr>
        <p:xfrm>
          <a:off x="689317" y="478301"/>
          <a:ext cx="10761785" cy="60069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47664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83BFF5A8-8847-43E1-A476-24A74F74E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7987" y="565426"/>
            <a:ext cx="10396025" cy="813207"/>
          </a:xfrm>
        </p:spPr>
        <p:txBody>
          <a:bodyPr>
            <a:normAutofit fontScale="85000" lnSpcReduction="10000"/>
          </a:bodyPr>
          <a:lstStyle/>
          <a:p>
            <a:r>
              <a:rPr lang="uk-UA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Слідчі (розшукові) дії за характером відображення інформації</a:t>
            </a: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D3FF68AF-02D5-4FF6-A377-AE088230AA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365898"/>
              </p:ext>
            </p:extLst>
          </p:nvPr>
        </p:nvGraphicFramePr>
        <p:xfrm>
          <a:off x="0" y="1237958"/>
          <a:ext cx="12192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93612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875C7C7F-F1C8-4C68-A1FB-6B510D4CC2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9991951"/>
              </p:ext>
            </p:extLst>
          </p:nvPr>
        </p:nvGraphicFramePr>
        <p:xfrm>
          <a:off x="323557" y="225083"/>
          <a:ext cx="11408897" cy="64711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1218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3410AE2E-E281-4B80-A2BD-A31B17B2DB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6356915"/>
              </p:ext>
            </p:extLst>
          </p:nvPr>
        </p:nvGraphicFramePr>
        <p:xfrm>
          <a:off x="126608" y="407962"/>
          <a:ext cx="10774513" cy="6096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360731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89B47554-20E1-400C-BA32-CFBBF71B33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2318340"/>
              </p:ext>
            </p:extLst>
          </p:nvPr>
        </p:nvGraphicFramePr>
        <p:xfrm>
          <a:off x="3298986" y="182879"/>
          <a:ext cx="8675300" cy="6443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id="{4C867665-C53F-45BF-A262-CFD437D1DA48}"/>
              </a:ext>
            </a:extLst>
          </p:cNvPr>
          <p:cNvSpPr/>
          <p:nvPr/>
        </p:nvSpPr>
        <p:spPr>
          <a:xfrm>
            <a:off x="196948" y="844062"/>
            <a:ext cx="3784209" cy="5781820"/>
          </a:xfrm>
          <a:prstGeom prst="rightArrow">
            <a:avLst>
              <a:gd name="adj1" fmla="val 50000"/>
              <a:gd name="adj2" fmla="val 53927"/>
            </a:avLst>
          </a:prstGeom>
          <a:gradFill flip="none" rotWithShape="1">
            <a:gsLst>
              <a:gs pos="0">
                <a:srgbClr val="9BB8D0">
                  <a:tint val="66000"/>
                  <a:satMod val="160000"/>
                </a:srgbClr>
              </a:gs>
              <a:gs pos="50000">
                <a:srgbClr val="9BB8D0">
                  <a:tint val="44500"/>
                  <a:satMod val="160000"/>
                </a:srgbClr>
              </a:gs>
              <a:gs pos="100000">
                <a:srgbClr val="9BB8D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Слідчі (розшукові) дії, що проводяться виключно за ухвалою слідчого судді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9069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FC805DB0-EF56-49D7-B5A9-F8C1F4119A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7688" y="145143"/>
            <a:ext cx="11344365" cy="756937"/>
          </a:xfrm>
        </p:spPr>
        <p:txBody>
          <a:bodyPr>
            <a:normAutofit fontScale="92500"/>
          </a:bodyPr>
          <a:lstStyle/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процесуальні документи проведення слідчих (розшукових) дій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763D412B-3DEF-47E3-92DB-67D017380B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8498076"/>
              </p:ext>
            </p:extLst>
          </p:nvPr>
        </p:nvGraphicFramePr>
        <p:xfrm>
          <a:off x="522514" y="756937"/>
          <a:ext cx="11352850" cy="5962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28663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96D7E326-27A2-4EE1-B056-A789C35EC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3175" y="399444"/>
            <a:ext cx="10950467" cy="824446"/>
          </a:xfrm>
        </p:spPr>
        <p:txBody>
          <a:bodyPr/>
          <a:lstStyle/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протоколу слідчої (розшукової) дії (ч. 3 ст. 104 КПК)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905D16E4-F65E-4D4B-9FBC-E4A0CD681F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3009286"/>
              </p:ext>
            </p:extLst>
          </p:nvPr>
        </p:nvGraphicFramePr>
        <p:xfrm>
          <a:off x="1800665" y="1055077"/>
          <a:ext cx="7863840" cy="519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24503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1665F13B-1F81-424B-8F78-F8862D012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5862891"/>
              </p:ext>
            </p:extLst>
          </p:nvPr>
        </p:nvGraphicFramePr>
        <p:xfrm>
          <a:off x="675248" y="225083"/>
          <a:ext cx="10846192" cy="6471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29769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11A67B78-4D4F-4BF1-BF16-8D1D045DD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rot="17823650">
            <a:off x="-670550" y="2877763"/>
            <a:ext cx="7124015" cy="941495"/>
          </a:xfrm>
        </p:spPr>
        <p:txBody>
          <a:bodyPr/>
          <a:lstStyle/>
          <a:p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 до додатків: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1CF57B7B-5963-4D95-A9CE-5759ADFEDD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22941115"/>
              </p:ext>
            </p:extLst>
          </p:nvPr>
        </p:nvGraphicFramePr>
        <p:xfrm>
          <a:off x="1840524" y="750015"/>
          <a:ext cx="10161562" cy="5413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3540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: фигура 13">
            <a:extLst>
              <a:ext uri="{FF2B5EF4-FFF2-40B4-BE49-F238E27FC236}">
                <a16:creationId xmlns:a16="http://schemas.microsoft.com/office/drawing/2014/main" id="{F6C63923-F49B-46F2-B7CE-9AE2E6F509B9}"/>
              </a:ext>
            </a:extLst>
          </p:cNvPr>
          <p:cNvSpPr/>
          <p:nvPr/>
        </p:nvSpPr>
        <p:spPr>
          <a:xfrm>
            <a:off x="1742375" y="3399140"/>
            <a:ext cx="1402055" cy="2103707"/>
          </a:xfrm>
          <a:custGeom>
            <a:avLst/>
            <a:gdLst>
              <a:gd name="connsiteX0" fmla="*/ 0 w 1402055"/>
              <a:gd name="connsiteY0" fmla="*/ 0 h 2103707"/>
              <a:gd name="connsiteX1" fmla="*/ 701027 w 1402055"/>
              <a:gd name="connsiteY1" fmla="*/ 0 h 2103707"/>
              <a:gd name="connsiteX2" fmla="*/ 701027 w 1402055"/>
              <a:gd name="connsiteY2" fmla="*/ 2103707 h 2103707"/>
              <a:gd name="connsiteX3" fmla="*/ 1402055 w 1402055"/>
              <a:gd name="connsiteY3" fmla="*/ 2103707 h 210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2055" h="2103707">
                <a:moveTo>
                  <a:pt x="0" y="0"/>
                </a:moveTo>
                <a:lnTo>
                  <a:pt x="701027" y="0"/>
                </a:lnTo>
                <a:lnTo>
                  <a:pt x="701027" y="2103707"/>
                </a:lnTo>
                <a:lnTo>
                  <a:pt x="1402055" y="2103707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spcFirstLastPara="0" vert="horz" wrap="square" lIns="650525" tIns="988651" rIns="650525" bIns="988651" numCol="1" spcCol="1270" anchor="ctr" anchorCtr="0">
            <a:noAutofit/>
          </a:bodyPr>
          <a:lstStyle/>
          <a:p>
            <a:pPr marL="0" lvl="0" indent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ru-RU" sz="900" kern="1200" dirty="0"/>
          </a:p>
        </p:txBody>
      </p:sp>
      <p:sp>
        <p:nvSpPr>
          <p:cNvPr id="17" name="Полилиния: фигура 16">
            <a:extLst>
              <a:ext uri="{FF2B5EF4-FFF2-40B4-BE49-F238E27FC236}">
                <a16:creationId xmlns:a16="http://schemas.microsoft.com/office/drawing/2014/main" id="{178B45EA-8D1C-4E14-95E7-9D9941ABDC14}"/>
              </a:ext>
            </a:extLst>
          </p:cNvPr>
          <p:cNvSpPr/>
          <p:nvPr/>
        </p:nvSpPr>
        <p:spPr>
          <a:xfrm rot="16200000">
            <a:off x="-2169557" y="2854586"/>
            <a:ext cx="6531433" cy="1141571"/>
          </a:xfrm>
          <a:custGeom>
            <a:avLst/>
            <a:gdLst>
              <a:gd name="connsiteX0" fmla="*/ 0 w 6008271"/>
              <a:gd name="connsiteY0" fmla="*/ 0 h 1141571"/>
              <a:gd name="connsiteX1" fmla="*/ 6008271 w 6008271"/>
              <a:gd name="connsiteY1" fmla="*/ 0 h 1141571"/>
              <a:gd name="connsiteX2" fmla="*/ 6008271 w 6008271"/>
              <a:gd name="connsiteY2" fmla="*/ 1141571 h 1141571"/>
              <a:gd name="connsiteX3" fmla="*/ 0 w 6008271"/>
              <a:gd name="connsiteY3" fmla="*/ 1141571 h 1141571"/>
              <a:gd name="connsiteX4" fmla="*/ 0 w 6008271"/>
              <a:gd name="connsiteY4" fmla="*/ 0 h 1141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8271" h="1141571">
                <a:moveTo>
                  <a:pt x="0" y="0"/>
                </a:moveTo>
                <a:lnTo>
                  <a:pt x="6008271" y="0"/>
                </a:lnTo>
                <a:lnTo>
                  <a:pt x="6008271" y="1141571"/>
                </a:lnTo>
                <a:lnTo>
                  <a:pt x="0" y="1141571"/>
                </a:lnTo>
                <a:lnTo>
                  <a:pt x="0" y="0"/>
                </a:lnTo>
                <a:close/>
              </a:path>
            </a:pathLst>
          </a:custGeom>
          <a:solidFill>
            <a:srgbClr val="CADCEE"/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8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384" tIns="32384" rIns="32386" bIns="32385" numCol="1" spcCol="1270" anchor="ctr" anchorCtr="0">
            <a:noAutofit/>
          </a:bodyPr>
          <a:lstStyle/>
          <a:p>
            <a:pPr marL="0" lvl="0" indent="0" algn="ctr" defTabSz="2266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uk-UA" sz="51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Слідчі (розшукові) дії</a:t>
            </a:r>
            <a:endParaRPr lang="ru-RU" sz="51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E401AF93-5B8E-4699-B028-CB938DFCF6FC}"/>
              </a:ext>
            </a:extLst>
          </p:cNvPr>
          <p:cNvSpPr/>
          <p:nvPr/>
        </p:nvSpPr>
        <p:spPr>
          <a:xfrm>
            <a:off x="3295290" y="130627"/>
            <a:ext cx="8374286" cy="1719492"/>
          </a:xfrm>
          <a:custGeom>
            <a:avLst/>
            <a:gdLst>
              <a:gd name="connsiteX0" fmla="*/ 0 w 8374286"/>
              <a:gd name="connsiteY0" fmla="*/ 0 h 1719492"/>
              <a:gd name="connsiteX1" fmla="*/ 8374286 w 8374286"/>
              <a:gd name="connsiteY1" fmla="*/ 0 h 1719492"/>
              <a:gd name="connsiteX2" fmla="*/ 8374286 w 8374286"/>
              <a:gd name="connsiteY2" fmla="*/ 1719492 h 1719492"/>
              <a:gd name="connsiteX3" fmla="*/ 0 w 8374286"/>
              <a:gd name="connsiteY3" fmla="*/ 1719492 h 1719492"/>
              <a:gd name="connsiteX4" fmla="*/ 0 w 8374286"/>
              <a:gd name="connsiteY4" fmla="*/ 0 h 1719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74286" h="1719492">
                <a:moveTo>
                  <a:pt x="0" y="0"/>
                </a:moveTo>
                <a:lnTo>
                  <a:pt x="8374286" y="0"/>
                </a:lnTo>
                <a:lnTo>
                  <a:pt x="8374286" y="1719492"/>
                </a:lnTo>
                <a:lnTo>
                  <a:pt x="0" y="1719492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9BB8D0">
                  <a:tint val="66000"/>
                  <a:satMod val="160000"/>
                </a:srgbClr>
              </a:gs>
              <a:gs pos="50000">
                <a:srgbClr val="9BB8D0">
                  <a:tint val="44500"/>
                  <a:satMod val="160000"/>
                </a:srgbClr>
              </a:gs>
              <a:gs pos="100000">
                <a:srgbClr val="9BB8D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7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40" tIns="15240" rIns="15240" bIns="15240" numCol="1" spcCol="1270" anchor="ctr" anchorCtr="0">
            <a:noAutofit/>
          </a:bodyPr>
          <a:lstStyle/>
          <a:p>
            <a:pPr marL="0" lvl="0" indent="0" algn="ctr" defTabSz="1066800">
              <a:spcBef>
                <a:spcPct val="0"/>
              </a:spcBef>
              <a:spcAft>
                <a:spcPct val="35000"/>
              </a:spcAft>
              <a:buNone/>
            </a:pPr>
            <a:r>
              <a:rPr lang="uk-UA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Дії, спрямовані на отримання (збирання) доказів або перевірку вже отриманих доказів у конкретному кримінальному провадженні (ч. 1 ст. 223 КПК)</a:t>
            </a:r>
            <a:endParaRPr lang="ru-RU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олилиния: фигура 18">
            <a:extLst>
              <a:ext uri="{FF2B5EF4-FFF2-40B4-BE49-F238E27FC236}">
                <a16:creationId xmlns:a16="http://schemas.microsoft.com/office/drawing/2014/main" id="{0FFB894F-EB15-42FD-B9EF-F67C45E11CF0}"/>
              </a:ext>
            </a:extLst>
          </p:cNvPr>
          <p:cNvSpPr/>
          <p:nvPr/>
        </p:nvSpPr>
        <p:spPr>
          <a:xfrm>
            <a:off x="3295289" y="2048351"/>
            <a:ext cx="8374287" cy="1849734"/>
          </a:xfrm>
          <a:custGeom>
            <a:avLst/>
            <a:gdLst>
              <a:gd name="connsiteX0" fmla="*/ 0 w 7806754"/>
              <a:gd name="connsiteY0" fmla="*/ 0 h 1849734"/>
              <a:gd name="connsiteX1" fmla="*/ 7806754 w 7806754"/>
              <a:gd name="connsiteY1" fmla="*/ 0 h 1849734"/>
              <a:gd name="connsiteX2" fmla="*/ 7806754 w 7806754"/>
              <a:gd name="connsiteY2" fmla="*/ 1849734 h 1849734"/>
              <a:gd name="connsiteX3" fmla="*/ 0 w 7806754"/>
              <a:gd name="connsiteY3" fmla="*/ 1849734 h 1849734"/>
              <a:gd name="connsiteX4" fmla="*/ 0 w 7806754"/>
              <a:gd name="connsiteY4" fmla="*/ 0 h 1849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06754" h="1849734">
                <a:moveTo>
                  <a:pt x="0" y="0"/>
                </a:moveTo>
                <a:lnTo>
                  <a:pt x="7806754" y="0"/>
                </a:lnTo>
                <a:lnTo>
                  <a:pt x="7806754" y="1849734"/>
                </a:lnTo>
                <a:lnTo>
                  <a:pt x="0" y="184973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9BB8D0">
                  <a:tint val="66000"/>
                  <a:satMod val="160000"/>
                </a:srgbClr>
              </a:gs>
              <a:gs pos="50000">
                <a:srgbClr val="9BB8D0">
                  <a:tint val="44500"/>
                  <a:satMod val="160000"/>
                </a:srgbClr>
              </a:gs>
              <a:gs pos="100000">
                <a:srgbClr val="9BB8D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7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40" tIns="15240" rIns="15240" bIns="15240" numCol="1" spcCol="1270" anchor="ctr" anchorCtr="0">
            <a:noAutofit/>
          </a:bodyPr>
          <a:lstStyle/>
          <a:p>
            <a:pPr marL="0" lvl="0" indent="0" algn="ctr" defTabSz="1066800">
              <a:spcBef>
                <a:spcPct val="0"/>
              </a:spcBef>
              <a:spcAft>
                <a:spcPct val="35000"/>
              </a:spcAft>
              <a:buNone/>
            </a:pPr>
            <a:r>
              <a:rPr lang="uk-UA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Пізнавальні процесуальні дії, притаманні стадії досудового розслідування і призначені для пошуку, виявлення, фіксації та перевірки фактичних даних у кримінальному провадженні</a:t>
            </a:r>
            <a:endParaRPr lang="ru-RU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олилиния: фигура 19">
            <a:extLst>
              <a:ext uri="{FF2B5EF4-FFF2-40B4-BE49-F238E27FC236}">
                <a16:creationId xmlns:a16="http://schemas.microsoft.com/office/drawing/2014/main" id="{B9C712FD-97D4-45B6-AB3C-DDBE6C15417A}"/>
              </a:ext>
            </a:extLst>
          </p:cNvPr>
          <p:cNvSpPr/>
          <p:nvPr/>
        </p:nvSpPr>
        <p:spPr>
          <a:xfrm>
            <a:off x="3324319" y="4147694"/>
            <a:ext cx="8374286" cy="2543392"/>
          </a:xfrm>
          <a:custGeom>
            <a:avLst/>
            <a:gdLst>
              <a:gd name="connsiteX0" fmla="*/ 0 w 8183923"/>
              <a:gd name="connsiteY0" fmla="*/ 0 h 2710307"/>
              <a:gd name="connsiteX1" fmla="*/ 8183923 w 8183923"/>
              <a:gd name="connsiteY1" fmla="*/ 0 h 2710307"/>
              <a:gd name="connsiteX2" fmla="*/ 8183923 w 8183923"/>
              <a:gd name="connsiteY2" fmla="*/ 2710307 h 2710307"/>
              <a:gd name="connsiteX3" fmla="*/ 0 w 8183923"/>
              <a:gd name="connsiteY3" fmla="*/ 2710307 h 2710307"/>
              <a:gd name="connsiteX4" fmla="*/ 0 w 8183923"/>
              <a:gd name="connsiteY4" fmla="*/ 0 h 2710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923" h="2710307">
                <a:moveTo>
                  <a:pt x="0" y="0"/>
                </a:moveTo>
                <a:lnTo>
                  <a:pt x="8183923" y="0"/>
                </a:lnTo>
                <a:lnTo>
                  <a:pt x="8183923" y="2710307"/>
                </a:lnTo>
                <a:lnTo>
                  <a:pt x="0" y="271030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89ADCA">
                  <a:tint val="66000"/>
                  <a:satMod val="160000"/>
                </a:srgbClr>
              </a:gs>
              <a:gs pos="50000">
                <a:srgbClr val="89ADCA">
                  <a:tint val="44500"/>
                  <a:satMod val="160000"/>
                </a:srgbClr>
              </a:gs>
              <a:gs pos="100000">
                <a:srgbClr val="89ADCA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7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40" tIns="15240" rIns="15240" bIns="15240" numCol="1" spcCol="1270" anchor="ctr" anchorCtr="0">
            <a:noAutofit/>
          </a:bodyPr>
          <a:lstStyle/>
          <a:p>
            <a:pPr marL="0" lvl="0" indent="0" algn="ctr" defTabSz="1066800">
              <a:spcBef>
                <a:spcPct val="0"/>
              </a:spcBef>
              <a:spcAft>
                <a:spcPct val="35000"/>
              </a:spcAft>
              <a:buNone/>
            </a:pPr>
            <a:r>
              <a:rPr lang="uk-UA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Регламентовані кримінальним процесуальним законом процесуальні дії, які здійснюються уповноваженою особою і являють собою сукупність пошукових, пізнавальних та інших операцій, спрямованих на отримання (збирання) доказів або перевірку вже отриманих доказів у конкретному кримінальному провадженні</a:t>
            </a:r>
            <a:endParaRPr lang="ru-RU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954EB845-8B5E-4C96-B41F-DF46D94D3484}"/>
              </a:ext>
            </a:extLst>
          </p:cNvPr>
          <p:cNvCxnSpPr/>
          <p:nvPr/>
        </p:nvCxnSpPr>
        <p:spPr>
          <a:xfrm>
            <a:off x="3144430" y="5502846"/>
            <a:ext cx="15085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0293D346-AC9A-477F-B4B7-B84A9E9D787E}"/>
              </a:ext>
            </a:extLst>
          </p:cNvPr>
          <p:cNvCxnSpPr>
            <a:cxnSpLocks/>
          </p:cNvCxnSpPr>
          <p:nvPr/>
        </p:nvCxnSpPr>
        <p:spPr>
          <a:xfrm>
            <a:off x="2443401" y="3399140"/>
            <a:ext cx="8518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65B40287-7AF8-4BC3-A2EF-1F77D4B3740D}"/>
              </a:ext>
            </a:extLst>
          </p:cNvPr>
          <p:cNvCxnSpPr>
            <a:stCxn id="14" idx="1"/>
          </p:cNvCxnSpPr>
          <p:nvPr/>
        </p:nvCxnSpPr>
        <p:spPr>
          <a:xfrm flipH="1" flipV="1">
            <a:off x="2443401" y="1209822"/>
            <a:ext cx="1" cy="21893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A3AA02A9-E046-43F2-98E1-E08CF3173843}"/>
              </a:ext>
            </a:extLst>
          </p:cNvPr>
          <p:cNvCxnSpPr/>
          <p:nvPr/>
        </p:nvCxnSpPr>
        <p:spPr>
          <a:xfrm flipH="1">
            <a:off x="2443401" y="1209822"/>
            <a:ext cx="8518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138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id="{8A026326-D2A3-4BDD-95F0-7D6AFD1F43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5532883"/>
              </p:ext>
            </p:extLst>
          </p:nvPr>
        </p:nvGraphicFramePr>
        <p:xfrm>
          <a:off x="576775" y="351692"/>
          <a:ext cx="11000936" cy="5950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7959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1F415CFE-8977-4580-8D2B-0B14D36A47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4035387"/>
              </p:ext>
            </p:extLst>
          </p:nvPr>
        </p:nvGraphicFramePr>
        <p:xfrm>
          <a:off x="281355" y="450167"/>
          <a:ext cx="11577710" cy="15755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id="{394795BD-8C47-446B-8BAB-25E043B220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4246006"/>
              </p:ext>
            </p:extLst>
          </p:nvPr>
        </p:nvGraphicFramePr>
        <p:xfrm>
          <a:off x="1055077" y="2433711"/>
          <a:ext cx="9734843" cy="4234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233331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F02F56BB-F8D0-462B-8EC9-49617FBCB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398" y="0"/>
            <a:ext cx="10185009" cy="970671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Обставини, які підлягають доказуванню у кримінальному провадженні (предмет доказування) (ст. 91 КПК)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E0E5EA7A-8CDB-459B-881C-83D9856E0A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3448017"/>
              </p:ext>
            </p:extLst>
          </p:nvPr>
        </p:nvGraphicFramePr>
        <p:xfrm>
          <a:off x="154742" y="822961"/>
          <a:ext cx="11704320" cy="6035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8270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61F7A647-3974-4003-84B2-615DA29515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4166414"/>
              </p:ext>
            </p:extLst>
          </p:nvPr>
        </p:nvGraphicFramePr>
        <p:xfrm>
          <a:off x="2078237" y="526086"/>
          <a:ext cx="9956800" cy="5979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52570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>
            <a:extLst>
              <a:ext uri="{FF2B5EF4-FFF2-40B4-BE49-F238E27FC236}">
                <a16:creationId xmlns:a16="http://schemas.microsoft.com/office/drawing/2014/main" id="{0303A165-FDF2-46B1-9768-C9A7828B0E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3427825"/>
              </p:ext>
            </p:extLst>
          </p:nvPr>
        </p:nvGraphicFramePr>
        <p:xfrm>
          <a:off x="1" y="1125415"/>
          <a:ext cx="12027876" cy="5584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Текст 10">
            <a:extLst>
              <a:ext uri="{FF2B5EF4-FFF2-40B4-BE49-F238E27FC236}">
                <a16:creationId xmlns:a16="http://schemas.microsoft.com/office/drawing/2014/main" id="{C237A3BB-4D67-4DB7-BBF2-2DA6BB157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9403" y="329104"/>
            <a:ext cx="11029071" cy="796311"/>
          </a:xfrm>
        </p:spPr>
        <p:txBody>
          <a:bodyPr>
            <a:normAutofit/>
          </a:bodyPr>
          <a:lstStyle/>
          <a:p>
            <a:r>
              <a:rPr lang="uk-UA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Процесуальні джерела доказів</a:t>
            </a:r>
            <a:endParaRPr lang="ru-RU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361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1BC041EA-E975-42A2-A8D2-E70AE5A16C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6277147"/>
              </p:ext>
            </p:extLst>
          </p:nvPr>
        </p:nvGraphicFramePr>
        <p:xfrm>
          <a:off x="1350499" y="1062111"/>
          <a:ext cx="9594166" cy="57958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Текст 5">
            <a:extLst>
              <a:ext uri="{FF2B5EF4-FFF2-40B4-BE49-F238E27FC236}">
                <a16:creationId xmlns:a16="http://schemas.microsoft.com/office/drawing/2014/main" id="{79CE8523-B245-46AF-AFD5-9178D1BD9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51760" y="195462"/>
            <a:ext cx="6991643" cy="866649"/>
          </a:xfrm>
        </p:spPr>
        <p:txBody>
          <a:bodyPr>
            <a:normAutofit/>
          </a:bodyPr>
          <a:lstStyle/>
          <a:p>
            <a:r>
              <a:rPr lang="uk-UA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Збирання доказів здійснюється:</a:t>
            </a:r>
            <a:endParaRPr lang="ru-RU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059959"/>
      </p:ext>
    </p:extLst>
  </p:cSld>
  <p:clrMapOvr>
    <a:masterClrMapping/>
  </p:clrMapOvr>
</p:sld>
</file>

<file path=ppt/theme/theme1.xml><?xml version="1.0" encoding="utf-8"?>
<a:theme xmlns:a="http://schemas.openxmlformats.org/drawingml/2006/main" name="Посылка">
  <a:themeElements>
    <a:clrScheme name="Посылка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Посылка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осылка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Посылка</Template>
  <TotalTime>952</TotalTime>
  <Words>1293</Words>
  <Application>Microsoft Office PowerPoint</Application>
  <PresentationFormat>Широкоэкранный</PresentationFormat>
  <Paragraphs>125</Paragraphs>
  <Slides>24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Calibri</vt:lpstr>
      <vt:lpstr>Corbel</vt:lpstr>
      <vt:lpstr>Gill Sans MT</vt:lpstr>
      <vt:lpstr>Times New Roman</vt:lpstr>
      <vt:lpstr>Посылка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92</cp:revision>
  <dcterms:created xsi:type="dcterms:W3CDTF">2017-08-15T15:50:53Z</dcterms:created>
  <dcterms:modified xsi:type="dcterms:W3CDTF">2017-09-29T07:29:57Z</dcterms:modified>
</cp:coreProperties>
</file>