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0" r:id="rId3"/>
    <p:sldId id="259" r:id="rId4"/>
    <p:sldId id="258" r:id="rId5"/>
    <p:sldId id="281" r:id="rId6"/>
    <p:sldId id="283" r:id="rId7"/>
    <p:sldId id="260" r:id="rId8"/>
    <p:sldId id="284" r:id="rId9"/>
    <p:sldId id="287" r:id="rId10"/>
    <p:sldId id="288" r:id="rId11"/>
    <p:sldId id="289" r:id="rId12"/>
    <p:sldId id="290" r:id="rId13"/>
    <p:sldId id="291" r:id="rId14"/>
    <p:sldId id="268" r:id="rId15"/>
    <p:sldId id="292" r:id="rId16"/>
    <p:sldId id="295" r:id="rId17"/>
    <p:sldId id="274" r:id="rId18"/>
    <p:sldId id="294" r:id="rId19"/>
    <p:sldId id="270" r:id="rId20"/>
    <p:sldId id="275" r:id="rId21"/>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0"/>
  </p:normalViewPr>
  <p:slideViewPr>
    <p:cSldViewPr snapToGrid="0">
      <p:cViewPr varScale="1">
        <p:scale>
          <a:sx n="82" d="100"/>
          <a:sy n="82" d="100"/>
        </p:scale>
        <p:origin x="46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D2A413-A081-4619-9144-621BA4ED357B}"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ru-RU"/>
        </a:p>
      </dgm:t>
    </dgm:pt>
    <dgm:pt modelId="{85BF53D8-B393-4FC6-9E32-469670FD6B63}">
      <dgm:prSet phldrT="[Текст]" custT="1"/>
      <dgm:spPr/>
      <dgm:t>
        <a:bodyPr/>
        <a:lstStyle/>
        <a:p>
          <a:r>
            <a:rPr lang="uk-UA" sz="3200" b="0" kern="1200" dirty="0">
              <a:solidFill>
                <a:schemeClr val="tx2">
                  <a:lumMod val="50000"/>
                </a:schemeClr>
              </a:solidFill>
              <a:latin typeface="Times New Roman" panose="02020603050405020304" pitchFamily="18" charset="0"/>
              <a:cs typeface="Times New Roman" panose="02020603050405020304" pitchFamily="18" charset="0"/>
            </a:rPr>
            <a:t>Правова система є самостійним поняттям, одним з основних у сучасній юридичній науці та суспільствознавстві. Його поява пов’язана з розвитком наукового </a:t>
          </a:r>
          <a:r>
            <a:rPr lang="uk-UA" sz="3200" b="0" kern="1200" dirty="0" err="1">
              <a:solidFill>
                <a:schemeClr val="tx2">
                  <a:lumMod val="50000"/>
                </a:schemeClr>
              </a:solidFill>
              <a:latin typeface="Times New Roman" panose="02020603050405020304" pitchFamily="18" charset="0"/>
              <a:cs typeface="Times New Roman" panose="02020603050405020304" pitchFamily="18" charset="0"/>
            </a:rPr>
            <a:t>праворозуміння</a:t>
          </a:r>
          <a:r>
            <a:rPr lang="uk-UA" sz="3200" b="0" kern="1200" dirty="0">
              <a:solidFill>
                <a:schemeClr val="tx2">
                  <a:lumMod val="50000"/>
                </a:schemeClr>
              </a:solidFill>
              <a:latin typeface="Times New Roman" panose="02020603050405020304" pitchFamily="18" charset="0"/>
              <a:cs typeface="Times New Roman" panose="02020603050405020304" pitchFamily="18" charset="0"/>
            </a:rPr>
            <a:t>, так як останнє включає не лише категорію «право», але й низку інших загальнотеоретичних юридичних понять, які охоплюють усю систему правових явищ, а також філософських і соціологічних категорій, що відображають зв’язки опосередкування права та інших соціальних явищ</a:t>
          </a:r>
          <a:endParaRPr lang="ru-RU" sz="3200" b="0" kern="1200" dirty="0">
            <a:solidFill>
              <a:schemeClr val="tx2">
                <a:lumMod val="50000"/>
              </a:schemeClr>
            </a:solidFill>
            <a:latin typeface="Times New Roman" panose="02020603050405020304" pitchFamily="18" charset="0"/>
            <a:cs typeface="Times New Roman" panose="02020603050405020304" pitchFamily="18" charset="0"/>
          </a:endParaRPr>
        </a:p>
      </dgm:t>
    </dgm:pt>
    <dgm:pt modelId="{60B2C6B3-A38C-4193-9556-BB64AB8666C9}" type="parTrans" cxnId="{0552DBAE-5AA6-4943-8B07-7E6889097FCB}">
      <dgm:prSet/>
      <dgm:spPr/>
      <dgm:t>
        <a:bodyPr/>
        <a:lstStyle/>
        <a:p>
          <a:endParaRPr lang="ru-RU"/>
        </a:p>
      </dgm:t>
    </dgm:pt>
    <dgm:pt modelId="{6C211A3B-C5E8-4AEA-8774-AB7EC8F51A3B}" type="sibTrans" cxnId="{0552DBAE-5AA6-4943-8B07-7E6889097FCB}">
      <dgm:prSet/>
      <dgm:spPr/>
      <dgm:t>
        <a:bodyPr/>
        <a:lstStyle/>
        <a:p>
          <a:endParaRPr lang="ru-RU"/>
        </a:p>
      </dgm:t>
    </dgm:pt>
    <dgm:pt modelId="{47C38E43-4E22-4134-8932-F5F10EF5B802}" type="pres">
      <dgm:prSet presAssocID="{43D2A413-A081-4619-9144-621BA4ED357B}" presName="Name0" presStyleCnt="0">
        <dgm:presLayoutVars>
          <dgm:dir/>
        </dgm:presLayoutVars>
      </dgm:prSet>
      <dgm:spPr/>
    </dgm:pt>
    <dgm:pt modelId="{BD4D1CFC-11C8-4C2F-AEB9-18F0DF48D0A0}" type="pres">
      <dgm:prSet presAssocID="{85BF53D8-B393-4FC6-9E32-469670FD6B63}" presName="noChildren" presStyleCnt="0"/>
      <dgm:spPr/>
    </dgm:pt>
    <dgm:pt modelId="{1061ABCC-8198-4ACE-A3BF-292FF63101AE}" type="pres">
      <dgm:prSet presAssocID="{85BF53D8-B393-4FC6-9E32-469670FD6B63}" presName="gap" presStyleCnt="0"/>
      <dgm:spPr/>
    </dgm:pt>
    <dgm:pt modelId="{55754F55-9C59-4783-834A-80D4B4487FD1}" type="pres">
      <dgm:prSet presAssocID="{85BF53D8-B393-4FC6-9E32-469670FD6B63}" presName="medCircle2" presStyleLbl="vennNode1" presStyleIdx="0" presStyleCnt="1"/>
      <dgm:spPr>
        <a:solidFill>
          <a:schemeClr val="accent6">
            <a:alpha val="50000"/>
          </a:schemeClr>
        </a:solidFill>
      </dgm:spPr>
    </dgm:pt>
    <dgm:pt modelId="{2935562D-C292-40E2-AAC7-E1C8E55D265B}" type="pres">
      <dgm:prSet presAssocID="{85BF53D8-B393-4FC6-9E32-469670FD6B63}" presName="txLvlOnly1" presStyleLbl="revTx" presStyleIdx="0" presStyleCnt="1" custScaleY="250769"/>
      <dgm:spPr/>
    </dgm:pt>
  </dgm:ptLst>
  <dgm:cxnLst>
    <dgm:cxn modelId="{A2B5AC74-8735-414D-BE00-366B2B1F0FD4}" type="presOf" srcId="{85BF53D8-B393-4FC6-9E32-469670FD6B63}" destId="{2935562D-C292-40E2-AAC7-E1C8E55D265B}" srcOrd="0" destOrd="0" presId="urn:microsoft.com/office/officeart/2008/layout/VerticalCircleList"/>
    <dgm:cxn modelId="{9B344492-D15E-47F3-8074-DEB4455AEEC3}" type="presOf" srcId="{43D2A413-A081-4619-9144-621BA4ED357B}" destId="{47C38E43-4E22-4134-8932-F5F10EF5B802}" srcOrd="0" destOrd="0" presId="urn:microsoft.com/office/officeart/2008/layout/VerticalCircleList"/>
    <dgm:cxn modelId="{0552DBAE-5AA6-4943-8B07-7E6889097FCB}" srcId="{43D2A413-A081-4619-9144-621BA4ED357B}" destId="{85BF53D8-B393-4FC6-9E32-469670FD6B63}" srcOrd="0" destOrd="0" parTransId="{60B2C6B3-A38C-4193-9556-BB64AB8666C9}" sibTransId="{6C211A3B-C5E8-4AEA-8774-AB7EC8F51A3B}"/>
    <dgm:cxn modelId="{516198FA-A051-427A-80DD-0E0C15BD591A}" type="presParOf" srcId="{47C38E43-4E22-4134-8932-F5F10EF5B802}" destId="{BD4D1CFC-11C8-4C2F-AEB9-18F0DF48D0A0}" srcOrd="0" destOrd="0" presId="urn:microsoft.com/office/officeart/2008/layout/VerticalCircleList"/>
    <dgm:cxn modelId="{D0A80B8E-4068-47F9-9C43-6A6F58D164AD}" type="presParOf" srcId="{BD4D1CFC-11C8-4C2F-AEB9-18F0DF48D0A0}" destId="{1061ABCC-8198-4ACE-A3BF-292FF63101AE}" srcOrd="0" destOrd="0" presId="urn:microsoft.com/office/officeart/2008/layout/VerticalCircleList"/>
    <dgm:cxn modelId="{CA6831A5-22DA-454E-82EE-ADDDE2C5E1BE}" type="presParOf" srcId="{BD4D1CFC-11C8-4C2F-AEB9-18F0DF48D0A0}" destId="{55754F55-9C59-4783-834A-80D4B4487FD1}" srcOrd="1" destOrd="0" presId="urn:microsoft.com/office/officeart/2008/layout/VerticalCircleList"/>
    <dgm:cxn modelId="{8B0D1401-9D68-4EFF-AD62-5A0DD3DEB9C7}" type="presParOf" srcId="{BD4D1CFC-11C8-4C2F-AEB9-18F0DF48D0A0}" destId="{2935562D-C292-40E2-AAC7-E1C8E55D265B}"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2E96815-7ACD-42C2-B7A2-189F343ECA41}" type="doc">
      <dgm:prSet loTypeId="urn:microsoft.com/office/officeart/2008/layout/VerticalCircleList" loCatId="list" qsTypeId="urn:microsoft.com/office/officeart/2005/8/quickstyle/simple1" qsCatId="simple" csTypeId="urn:microsoft.com/office/officeart/2005/8/colors/accent6_5" csCatId="accent6" phldr="1"/>
      <dgm:spPr/>
      <dgm:t>
        <a:bodyPr/>
        <a:lstStyle/>
        <a:p>
          <a:endParaRPr lang="ru-RU"/>
        </a:p>
      </dgm:t>
    </dgm:pt>
    <dgm:pt modelId="{AB1F3B7A-8B83-46CE-9D34-90B85F055F58}">
      <dgm:prSet phldrT="[Текст]" custT="1"/>
      <dgm:spPr/>
      <dgm:t>
        <a:bodyPr/>
        <a:lstStyle/>
        <a:p>
          <a:r>
            <a:rPr lang="uk-UA" sz="3600" b="1" dirty="0">
              <a:solidFill>
                <a:schemeClr val="bg2">
                  <a:lumMod val="25000"/>
                </a:schemeClr>
              </a:solidFill>
              <a:latin typeface="Times New Roman" panose="02020603050405020304" pitchFamily="18" charset="0"/>
              <a:cs typeface="Times New Roman" panose="02020603050405020304" pitchFamily="18" charset="0"/>
            </a:rPr>
            <a:t>Функції правової системи </a:t>
          </a:r>
          <a:r>
            <a:rPr lang="uk-UA" sz="3600" dirty="0">
              <a:solidFill>
                <a:schemeClr val="bg2">
                  <a:lumMod val="25000"/>
                </a:schemeClr>
              </a:solidFill>
              <a:latin typeface="Times New Roman" panose="02020603050405020304" pitchFamily="18" charset="0"/>
              <a:cs typeface="Times New Roman" panose="02020603050405020304" pitchFamily="18" charset="0"/>
            </a:rPr>
            <a:t>– це основні напрями впливу правової системи на соціальну дійсність, тенденції її розвитку, напрями взаємодії елементів в умовах дії на них зовнішніх і внутрішніх чинників</a:t>
          </a:r>
          <a:endParaRPr lang="ru-RU" sz="3600" dirty="0">
            <a:solidFill>
              <a:schemeClr val="bg2">
                <a:lumMod val="25000"/>
              </a:schemeClr>
            </a:solidFill>
            <a:latin typeface="Times New Roman" panose="02020603050405020304" pitchFamily="18" charset="0"/>
            <a:cs typeface="Times New Roman" panose="02020603050405020304" pitchFamily="18" charset="0"/>
          </a:endParaRPr>
        </a:p>
      </dgm:t>
    </dgm:pt>
    <dgm:pt modelId="{B9D271E2-1D9C-4DD3-B915-D33D43F14A6C}" type="parTrans" cxnId="{23494556-4155-455D-A698-8B893921C3E4}">
      <dgm:prSet/>
      <dgm:spPr/>
      <dgm:t>
        <a:bodyPr/>
        <a:lstStyle/>
        <a:p>
          <a:endParaRPr lang="ru-RU"/>
        </a:p>
      </dgm:t>
    </dgm:pt>
    <dgm:pt modelId="{8AD50D84-7738-4505-9DAC-965431A14DFE}" type="sibTrans" cxnId="{23494556-4155-455D-A698-8B893921C3E4}">
      <dgm:prSet/>
      <dgm:spPr/>
      <dgm:t>
        <a:bodyPr/>
        <a:lstStyle/>
        <a:p>
          <a:endParaRPr lang="ru-RU"/>
        </a:p>
      </dgm:t>
    </dgm:pt>
    <dgm:pt modelId="{025E2CBD-74EA-4878-9CBE-FCB00454D068}" type="pres">
      <dgm:prSet presAssocID="{D2E96815-7ACD-42C2-B7A2-189F343ECA41}" presName="Name0" presStyleCnt="0">
        <dgm:presLayoutVars>
          <dgm:dir/>
        </dgm:presLayoutVars>
      </dgm:prSet>
      <dgm:spPr/>
    </dgm:pt>
    <dgm:pt modelId="{28124B75-7A94-49A5-B36B-ED48A5951FCF}" type="pres">
      <dgm:prSet presAssocID="{AB1F3B7A-8B83-46CE-9D34-90B85F055F58}" presName="noChildren" presStyleCnt="0"/>
      <dgm:spPr/>
    </dgm:pt>
    <dgm:pt modelId="{598DE931-621B-4650-AFB7-87AD3171EA19}" type="pres">
      <dgm:prSet presAssocID="{AB1F3B7A-8B83-46CE-9D34-90B85F055F58}" presName="gap" presStyleCnt="0"/>
      <dgm:spPr/>
    </dgm:pt>
    <dgm:pt modelId="{24A7DE38-68C7-48BF-8B1E-219E1A2BAD5B}" type="pres">
      <dgm:prSet presAssocID="{AB1F3B7A-8B83-46CE-9D34-90B85F055F58}" presName="medCircle2" presStyleLbl="vennNode1" presStyleIdx="0" presStyleCnt="1"/>
      <dgm:spPr/>
    </dgm:pt>
    <dgm:pt modelId="{08E62D3F-A084-41E4-A697-C52752E6C765}" type="pres">
      <dgm:prSet presAssocID="{AB1F3B7A-8B83-46CE-9D34-90B85F055F58}" presName="txLvlOnly1" presStyleLbl="revTx" presStyleIdx="0" presStyleCnt="1" custScaleY="232273"/>
      <dgm:spPr/>
    </dgm:pt>
  </dgm:ptLst>
  <dgm:cxnLst>
    <dgm:cxn modelId="{D9A2952D-3F69-4817-8DA4-157958C52888}" type="presOf" srcId="{AB1F3B7A-8B83-46CE-9D34-90B85F055F58}" destId="{08E62D3F-A084-41E4-A697-C52752E6C765}" srcOrd="0" destOrd="0" presId="urn:microsoft.com/office/officeart/2008/layout/VerticalCircleList"/>
    <dgm:cxn modelId="{23494556-4155-455D-A698-8B893921C3E4}" srcId="{D2E96815-7ACD-42C2-B7A2-189F343ECA41}" destId="{AB1F3B7A-8B83-46CE-9D34-90B85F055F58}" srcOrd="0" destOrd="0" parTransId="{B9D271E2-1D9C-4DD3-B915-D33D43F14A6C}" sibTransId="{8AD50D84-7738-4505-9DAC-965431A14DFE}"/>
    <dgm:cxn modelId="{4D778EB1-69ED-4648-971C-46E41F08118A}" type="presOf" srcId="{D2E96815-7ACD-42C2-B7A2-189F343ECA41}" destId="{025E2CBD-74EA-4878-9CBE-FCB00454D068}" srcOrd="0" destOrd="0" presId="urn:microsoft.com/office/officeart/2008/layout/VerticalCircleList"/>
    <dgm:cxn modelId="{4BEC478B-3EE7-4AB0-A91D-54FC394D5D45}" type="presParOf" srcId="{025E2CBD-74EA-4878-9CBE-FCB00454D068}" destId="{28124B75-7A94-49A5-B36B-ED48A5951FCF}" srcOrd="0" destOrd="0" presId="urn:microsoft.com/office/officeart/2008/layout/VerticalCircleList"/>
    <dgm:cxn modelId="{77A8D763-4415-47F7-80E9-E6ABBB217EAD}" type="presParOf" srcId="{28124B75-7A94-49A5-B36B-ED48A5951FCF}" destId="{598DE931-621B-4650-AFB7-87AD3171EA19}" srcOrd="0" destOrd="0" presId="urn:microsoft.com/office/officeart/2008/layout/VerticalCircleList"/>
    <dgm:cxn modelId="{029B0D6D-6B89-42CE-8E37-91CDFE7E59CA}" type="presParOf" srcId="{28124B75-7A94-49A5-B36B-ED48A5951FCF}" destId="{24A7DE38-68C7-48BF-8B1E-219E1A2BAD5B}" srcOrd="1" destOrd="0" presId="urn:microsoft.com/office/officeart/2008/layout/VerticalCircleList"/>
    <dgm:cxn modelId="{3F034604-FFF8-47CD-B639-163FBD7AE252}" type="presParOf" srcId="{28124B75-7A94-49A5-B36B-ED48A5951FCF}" destId="{08E62D3F-A084-41E4-A697-C52752E6C765}"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260AB24-1FCC-45B4-8BD9-E7EDE18C46C8}" type="doc">
      <dgm:prSet loTypeId="urn:microsoft.com/office/officeart/2009/3/layout/HorizontalOrganizationChart" loCatId="hierarchy" qsTypeId="urn:microsoft.com/office/officeart/2005/8/quickstyle/simple1" qsCatId="simple" csTypeId="urn:microsoft.com/office/officeart/2005/8/colors/colorful5" csCatId="colorful" phldr="1"/>
      <dgm:spPr/>
      <dgm:t>
        <a:bodyPr/>
        <a:lstStyle/>
        <a:p>
          <a:endParaRPr lang="ru-RU"/>
        </a:p>
      </dgm:t>
    </dgm:pt>
    <dgm:pt modelId="{FF32D7E7-E11E-470F-8F05-DA5A8A47831A}">
      <dgm:prSet phldrT="[Текст]" custT="1"/>
      <dgm:spPr/>
      <dgm:t>
        <a:bodyPr/>
        <a:lstStyle/>
        <a:p>
          <a:r>
            <a:rPr lang="uk-UA" sz="3200" b="1" dirty="0">
              <a:solidFill>
                <a:schemeClr val="bg2">
                  <a:lumMod val="25000"/>
                </a:schemeClr>
              </a:solidFill>
              <a:latin typeface="Times New Roman" panose="02020603050405020304" pitchFamily="18" charset="0"/>
              <a:cs typeface="Times New Roman" panose="02020603050405020304" pitchFamily="18" charset="0"/>
            </a:rPr>
            <a:t>Види функцій правової системи</a:t>
          </a:r>
          <a:endParaRPr lang="ru-RU" sz="3200" b="1" dirty="0">
            <a:solidFill>
              <a:schemeClr val="bg2">
                <a:lumMod val="25000"/>
              </a:schemeClr>
            </a:solidFill>
            <a:latin typeface="Times New Roman" panose="02020603050405020304" pitchFamily="18" charset="0"/>
            <a:cs typeface="Times New Roman" panose="02020603050405020304" pitchFamily="18" charset="0"/>
          </a:endParaRPr>
        </a:p>
      </dgm:t>
    </dgm:pt>
    <dgm:pt modelId="{FC100EA8-497E-4C13-8EDA-B415CBB61F74}" type="parTrans" cxnId="{93AAEE32-5407-419E-8100-16CD750ABE33}">
      <dgm:prSet/>
      <dgm:spPr/>
      <dgm:t>
        <a:bodyPr/>
        <a:lstStyle/>
        <a:p>
          <a:endParaRPr lang="ru-RU"/>
        </a:p>
      </dgm:t>
    </dgm:pt>
    <dgm:pt modelId="{4E01981B-0702-40EF-9EB0-6FE7D0397E83}" type="sibTrans" cxnId="{93AAEE32-5407-419E-8100-16CD750ABE33}">
      <dgm:prSet/>
      <dgm:spPr/>
      <dgm:t>
        <a:bodyPr/>
        <a:lstStyle/>
        <a:p>
          <a:endParaRPr lang="ru-RU"/>
        </a:p>
      </dgm:t>
    </dgm:pt>
    <dgm:pt modelId="{47B90337-FB59-44C6-9624-483B0D0D5754}">
      <dgm:prSet custT="1"/>
      <dgm:spPr/>
      <dgm:t>
        <a:bodyPr/>
        <a:lstStyle/>
        <a:p>
          <a:r>
            <a:rPr lang="uk-UA" sz="3200" dirty="0">
              <a:latin typeface="Times New Roman" panose="02020603050405020304" pitchFamily="18" charset="0"/>
              <a:cs typeface="Times New Roman" panose="02020603050405020304" pitchFamily="18" charset="0"/>
            </a:rPr>
            <a:t>інтегративна</a:t>
          </a:r>
        </a:p>
      </dgm:t>
    </dgm:pt>
    <dgm:pt modelId="{64371AB0-3B1F-4789-88D8-73AD09FE4FC7}" type="parTrans" cxnId="{FEE1B2D4-4B27-4DFE-851E-9D017EFBF16A}">
      <dgm:prSet/>
      <dgm:spPr/>
      <dgm:t>
        <a:bodyPr/>
        <a:lstStyle/>
        <a:p>
          <a:endParaRPr lang="ru-RU"/>
        </a:p>
      </dgm:t>
    </dgm:pt>
    <dgm:pt modelId="{723A2F42-14F8-4EEC-95CD-0AE80807205F}" type="sibTrans" cxnId="{FEE1B2D4-4B27-4DFE-851E-9D017EFBF16A}">
      <dgm:prSet/>
      <dgm:spPr/>
      <dgm:t>
        <a:bodyPr/>
        <a:lstStyle/>
        <a:p>
          <a:endParaRPr lang="ru-RU"/>
        </a:p>
      </dgm:t>
    </dgm:pt>
    <dgm:pt modelId="{F636D90B-663D-4C47-8E82-E3200BB8B59D}">
      <dgm:prSet custT="1"/>
      <dgm:spPr/>
      <dgm:t>
        <a:bodyPr/>
        <a:lstStyle/>
        <a:p>
          <a:r>
            <a:rPr lang="uk-UA" sz="3200" dirty="0">
              <a:latin typeface="Times New Roman" panose="02020603050405020304" pitchFamily="18" charset="0"/>
              <a:cs typeface="Times New Roman" panose="02020603050405020304" pitchFamily="18" charset="0"/>
            </a:rPr>
            <a:t>комунікативна</a:t>
          </a:r>
        </a:p>
      </dgm:t>
    </dgm:pt>
    <dgm:pt modelId="{474668D3-130A-4FAF-9F10-F5994ED2026F}" type="parTrans" cxnId="{FF19951F-A72B-422F-921E-4D4DB75655EB}">
      <dgm:prSet/>
      <dgm:spPr/>
      <dgm:t>
        <a:bodyPr/>
        <a:lstStyle/>
        <a:p>
          <a:endParaRPr lang="ru-RU"/>
        </a:p>
      </dgm:t>
    </dgm:pt>
    <dgm:pt modelId="{53C5F240-CBB8-4382-AF9C-26A6D1AE19C6}" type="sibTrans" cxnId="{FF19951F-A72B-422F-921E-4D4DB75655EB}">
      <dgm:prSet/>
      <dgm:spPr/>
      <dgm:t>
        <a:bodyPr/>
        <a:lstStyle/>
        <a:p>
          <a:endParaRPr lang="ru-RU"/>
        </a:p>
      </dgm:t>
    </dgm:pt>
    <dgm:pt modelId="{EA17E2C0-21F1-49E8-B61F-32B0F3FEE5B9}">
      <dgm:prSet custT="1"/>
      <dgm:spPr/>
      <dgm:t>
        <a:bodyPr/>
        <a:lstStyle/>
        <a:p>
          <a:r>
            <a:rPr lang="uk-UA" sz="3200" dirty="0">
              <a:latin typeface="Times New Roman" panose="02020603050405020304" pitchFamily="18" charset="0"/>
              <a:cs typeface="Times New Roman" panose="02020603050405020304" pitchFamily="18" charset="0"/>
            </a:rPr>
            <a:t>регулятивна</a:t>
          </a:r>
        </a:p>
      </dgm:t>
    </dgm:pt>
    <dgm:pt modelId="{4A6A0F16-F6A2-400B-BDBB-DF7F8871ADE4}" type="parTrans" cxnId="{1FC492BF-6C50-4642-BB02-542F97DB76CA}">
      <dgm:prSet/>
      <dgm:spPr/>
      <dgm:t>
        <a:bodyPr/>
        <a:lstStyle/>
        <a:p>
          <a:endParaRPr lang="ru-RU"/>
        </a:p>
      </dgm:t>
    </dgm:pt>
    <dgm:pt modelId="{7EA2BEBD-D0FC-4640-900D-876EE7239378}" type="sibTrans" cxnId="{1FC492BF-6C50-4642-BB02-542F97DB76CA}">
      <dgm:prSet/>
      <dgm:spPr/>
      <dgm:t>
        <a:bodyPr/>
        <a:lstStyle/>
        <a:p>
          <a:endParaRPr lang="ru-RU"/>
        </a:p>
      </dgm:t>
    </dgm:pt>
    <dgm:pt modelId="{27A93E14-3F82-475A-A6A6-77ACE7B50D82}">
      <dgm:prSet custT="1"/>
      <dgm:spPr/>
      <dgm:t>
        <a:bodyPr/>
        <a:lstStyle/>
        <a:p>
          <a:r>
            <a:rPr lang="uk-UA" sz="3200" dirty="0">
              <a:latin typeface="Times New Roman" panose="02020603050405020304" pitchFamily="18" charset="0"/>
              <a:cs typeface="Times New Roman" panose="02020603050405020304" pitchFamily="18" charset="0"/>
            </a:rPr>
            <a:t>охоронна</a:t>
          </a:r>
        </a:p>
      </dgm:t>
    </dgm:pt>
    <dgm:pt modelId="{06B62313-D225-4D57-8AB6-9FDC1F4B0FC7}" type="parTrans" cxnId="{0D4872FD-3114-4A3D-8F7E-A3E28EA68AE7}">
      <dgm:prSet/>
      <dgm:spPr/>
      <dgm:t>
        <a:bodyPr/>
        <a:lstStyle/>
        <a:p>
          <a:endParaRPr lang="ru-RU"/>
        </a:p>
      </dgm:t>
    </dgm:pt>
    <dgm:pt modelId="{A082976E-21EC-462D-88AB-20819F8AD11D}" type="sibTrans" cxnId="{0D4872FD-3114-4A3D-8F7E-A3E28EA68AE7}">
      <dgm:prSet/>
      <dgm:spPr/>
      <dgm:t>
        <a:bodyPr/>
        <a:lstStyle/>
        <a:p>
          <a:endParaRPr lang="ru-RU"/>
        </a:p>
      </dgm:t>
    </dgm:pt>
    <dgm:pt modelId="{4D2E1807-AEF9-4BBC-9CDA-85F28F2581B3}">
      <dgm:prSet custT="1"/>
      <dgm:spPr/>
      <dgm:t>
        <a:bodyPr/>
        <a:lstStyle/>
        <a:p>
          <a:r>
            <a:rPr lang="uk-UA" sz="3200" dirty="0">
              <a:latin typeface="Times New Roman" panose="02020603050405020304" pitchFamily="18" charset="0"/>
              <a:cs typeface="Times New Roman" panose="02020603050405020304" pitchFamily="18" charset="0"/>
            </a:rPr>
            <a:t>ідеологічна</a:t>
          </a:r>
        </a:p>
      </dgm:t>
    </dgm:pt>
    <dgm:pt modelId="{D6E051BA-0A80-4773-8BF2-19988724ABB4}" type="parTrans" cxnId="{9D5DF127-2741-4C9D-8A8D-28E79469BFC6}">
      <dgm:prSet/>
      <dgm:spPr/>
      <dgm:t>
        <a:bodyPr/>
        <a:lstStyle/>
        <a:p>
          <a:endParaRPr lang="ru-RU"/>
        </a:p>
      </dgm:t>
    </dgm:pt>
    <dgm:pt modelId="{721F4C19-29A4-4FD6-B56F-C8F103D2E3BB}" type="sibTrans" cxnId="{9D5DF127-2741-4C9D-8A8D-28E79469BFC6}">
      <dgm:prSet/>
      <dgm:spPr/>
      <dgm:t>
        <a:bodyPr/>
        <a:lstStyle/>
        <a:p>
          <a:endParaRPr lang="ru-RU"/>
        </a:p>
      </dgm:t>
    </dgm:pt>
    <dgm:pt modelId="{7E53B404-ABB6-4CEE-8E5F-93D737E08554}" type="pres">
      <dgm:prSet presAssocID="{D260AB24-1FCC-45B4-8BD9-E7EDE18C46C8}" presName="hierChild1" presStyleCnt="0">
        <dgm:presLayoutVars>
          <dgm:orgChart val="1"/>
          <dgm:chPref val="1"/>
          <dgm:dir/>
          <dgm:animOne val="branch"/>
          <dgm:animLvl val="lvl"/>
          <dgm:resizeHandles/>
        </dgm:presLayoutVars>
      </dgm:prSet>
      <dgm:spPr/>
    </dgm:pt>
    <dgm:pt modelId="{FE4E184E-28D5-4AE2-A5BF-4BD6A612F525}" type="pres">
      <dgm:prSet presAssocID="{FF32D7E7-E11E-470F-8F05-DA5A8A47831A}" presName="hierRoot1" presStyleCnt="0">
        <dgm:presLayoutVars>
          <dgm:hierBranch val="init"/>
        </dgm:presLayoutVars>
      </dgm:prSet>
      <dgm:spPr/>
    </dgm:pt>
    <dgm:pt modelId="{A56829CF-7CAE-4A4B-ACD6-4CE92C45BA51}" type="pres">
      <dgm:prSet presAssocID="{FF32D7E7-E11E-470F-8F05-DA5A8A47831A}" presName="rootComposite1" presStyleCnt="0"/>
      <dgm:spPr/>
    </dgm:pt>
    <dgm:pt modelId="{49B8F59D-A680-4F2B-861B-989744123490}" type="pres">
      <dgm:prSet presAssocID="{FF32D7E7-E11E-470F-8F05-DA5A8A47831A}" presName="rootText1" presStyleLbl="node0" presStyleIdx="0" presStyleCnt="1" custScaleY="198066">
        <dgm:presLayoutVars>
          <dgm:chPref val="3"/>
        </dgm:presLayoutVars>
      </dgm:prSet>
      <dgm:spPr/>
    </dgm:pt>
    <dgm:pt modelId="{FAC61E9C-E749-4C0E-95EC-6E73F41FB2D1}" type="pres">
      <dgm:prSet presAssocID="{FF32D7E7-E11E-470F-8F05-DA5A8A47831A}" presName="rootConnector1" presStyleLbl="node1" presStyleIdx="0" presStyleCnt="0"/>
      <dgm:spPr/>
    </dgm:pt>
    <dgm:pt modelId="{8741A204-69A5-4F9A-8027-67098C858EA1}" type="pres">
      <dgm:prSet presAssocID="{FF32D7E7-E11E-470F-8F05-DA5A8A47831A}" presName="hierChild2" presStyleCnt="0"/>
      <dgm:spPr/>
    </dgm:pt>
    <dgm:pt modelId="{1870C500-BBC6-4082-8170-FB422798530C}" type="pres">
      <dgm:prSet presAssocID="{64371AB0-3B1F-4789-88D8-73AD09FE4FC7}" presName="Name64" presStyleLbl="parChTrans1D2" presStyleIdx="0" presStyleCnt="5"/>
      <dgm:spPr/>
    </dgm:pt>
    <dgm:pt modelId="{534AE620-FAAE-49D9-B53D-088122BF1BBC}" type="pres">
      <dgm:prSet presAssocID="{47B90337-FB59-44C6-9624-483B0D0D5754}" presName="hierRoot2" presStyleCnt="0">
        <dgm:presLayoutVars>
          <dgm:hierBranch val="init"/>
        </dgm:presLayoutVars>
      </dgm:prSet>
      <dgm:spPr/>
    </dgm:pt>
    <dgm:pt modelId="{F0E3C9E2-62FA-425C-BC23-018296F1DD3A}" type="pres">
      <dgm:prSet presAssocID="{47B90337-FB59-44C6-9624-483B0D0D5754}" presName="rootComposite" presStyleCnt="0"/>
      <dgm:spPr/>
    </dgm:pt>
    <dgm:pt modelId="{B20EA87C-77AF-49EC-A8DE-9732C6E57165}" type="pres">
      <dgm:prSet presAssocID="{47B90337-FB59-44C6-9624-483B0D0D5754}" presName="rootText" presStyleLbl="node2" presStyleIdx="0" presStyleCnt="5">
        <dgm:presLayoutVars>
          <dgm:chPref val="3"/>
        </dgm:presLayoutVars>
      </dgm:prSet>
      <dgm:spPr/>
    </dgm:pt>
    <dgm:pt modelId="{AE8439E4-DB2E-401C-B508-C8438BFA5BDE}" type="pres">
      <dgm:prSet presAssocID="{47B90337-FB59-44C6-9624-483B0D0D5754}" presName="rootConnector" presStyleLbl="node2" presStyleIdx="0" presStyleCnt="5"/>
      <dgm:spPr/>
    </dgm:pt>
    <dgm:pt modelId="{40CF5B24-1C65-4CBD-B535-5A7DABB8C5F3}" type="pres">
      <dgm:prSet presAssocID="{47B90337-FB59-44C6-9624-483B0D0D5754}" presName="hierChild4" presStyleCnt="0"/>
      <dgm:spPr/>
    </dgm:pt>
    <dgm:pt modelId="{05FC1056-E44D-4543-AE6B-ADAE6FD438F6}" type="pres">
      <dgm:prSet presAssocID="{47B90337-FB59-44C6-9624-483B0D0D5754}" presName="hierChild5" presStyleCnt="0"/>
      <dgm:spPr/>
    </dgm:pt>
    <dgm:pt modelId="{53B7E9E3-6D8B-454D-9113-B8617013F545}" type="pres">
      <dgm:prSet presAssocID="{474668D3-130A-4FAF-9F10-F5994ED2026F}" presName="Name64" presStyleLbl="parChTrans1D2" presStyleIdx="1" presStyleCnt="5"/>
      <dgm:spPr/>
    </dgm:pt>
    <dgm:pt modelId="{9D196BEF-37AC-4273-A02D-C767B5E3445B}" type="pres">
      <dgm:prSet presAssocID="{F636D90B-663D-4C47-8E82-E3200BB8B59D}" presName="hierRoot2" presStyleCnt="0">
        <dgm:presLayoutVars>
          <dgm:hierBranch val="init"/>
        </dgm:presLayoutVars>
      </dgm:prSet>
      <dgm:spPr/>
    </dgm:pt>
    <dgm:pt modelId="{5D31579D-C47F-4988-B800-3C9998B84EAC}" type="pres">
      <dgm:prSet presAssocID="{F636D90B-663D-4C47-8E82-E3200BB8B59D}" presName="rootComposite" presStyleCnt="0"/>
      <dgm:spPr/>
    </dgm:pt>
    <dgm:pt modelId="{F87D6FCE-124F-4E8E-A03B-5383D96D9573}" type="pres">
      <dgm:prSet presAssocID="{F636D90B-663D-4C47-8E82-E3200BB8B59D}" presName="rootText" presStyleLbl="node2" presStyleIdx="1" presStyleCnt="5">
        <dgm:presLayoutVars>
          <dgm:chPref val="3"/>
        </dgm:presLayoutVars>
      </dgm:prSet>
      <dgm:spPr/>
    </dgm:pt>
    <dgm:pt modelId="{2C226EDA-307F-4896-8923-0CB03A2040BC}" type="pres">
      <dgm:prSet presAssocID="{F636D90B-663D-4C47-8E82-E3200BB8B59D}" presName="rootConnector" presStyleLbl="node2" presStyleIdx="1" presStyleCnt="5"/>
      <dgm:spPr/>
    </dgm:pt>
    <dgm:pt modelId="{FADF656E-6904-470B-A7E1-52F73A65CFE2}" type="pres">
      <dgm:prSet presAssocID="{F636D90B-663D-4C47-8E82-E3200BB8B59D}" presName="hierChild4" presStyleCnt="0"/>
      <dgm:spPr/>
    </dgm:pt>
    <dgm:pt modelId="{A8085B83-2912-4D26-A1FE-295CEFEF0386}" type="pres">
      <dgm:prSet presAssocID="{F636D90B-663D-4C47-8E82-E3200BB8B59D}" presName="hierChild5" presStyleCnt="0"/>
      <dgm:spPr/>
    </dgm:pt>
    <dgm:pt modelId="{A640380D-DAB0-46C5-B563-21C491D4B426}" type="pres">
      <dgm:prSet presAssocID="{4A6A0F16-F6A2-400B-BDBB-DF7F8871ADE4}" presName="Name64" presStyleLbl="parChTrans1D2" presStyleIdx="2" presStyleCnt="5"/>
      <dgm:spPr/>
    </dgm:pt>
    <dgm:pt modelId="{1BC862DA-0289-4091-A181-1B35A60AC647}" type="pres">
      <dgm:prSet presAssocID="{EA17E2C0-21F1-49E8-B61F-32B0F3FEE5B9}" presName="hierRoot2" presStyleCnt="0">
        <dgm:presLayoutVars>
          <dgm:hierBranch val="init"/>
        </dgm:presLayoutVars>
      </dgm:prSet>
      <dgm:spPr/>
    </dgm:pt>
    <dgm:pt modelId="{3E001FCA-9059-4314-89E8-A58FE42CAC00}" type="pres">
      <dgm:prSet presAssocID="{EA17E2C0-21F1-49E8-B61F-32B0F3FEE5B9}" presName="rootComposite" presStyleCnt="0"/>
      <dgm:spPr/>
    </dgm:pt>
    <dgm:pt modelId="{A1A4A09B-74C6-4486-9173-83F175A3A5EB}" type="pres">
      <dgm:prSet presAssocID="{EA17E2C0-21F1-49E8-B61F-32B0F3FEE5B9}" presName="rootText" presStyleLbl="node2" presStyleIdx="2" presStyleCnt="5">
        <dgm:presLayoutVars>
          <dgm:chPref val="3"/>
        </dgm:presLayoutVars>
      </dgm:prSet>
      <dgm:spPr/>
    </dgm:pt>
    <dgm:pt modelId="{09BACC33-6B4D-4A94-9572-81CEDF1E19DC}" type="pres">
      <dgm:prSet presAssocID="{EA17E2C0-21F1-49E8-B61F-32B0F3FEE5B9}" presName="rootConnector" presStyleLbl="node2" presStyleIdx="2" presStyleCnt="5"/>
      <dgm:spPr/>
    </dgm:pt>
    <dgm:pt modelId="{5992F1C0-E9FB-4838-9191-98DC28CA6320}" type="pres">
      <dgm:prSet presAssocID="{EA17E2C0-21F1-49E8-B61F-32B0F3FEE5B9}" presName="hierChild4" presStyleCnt="0"/>
      <dgm:spPr/>
    </dgm:pt>
    <dgm:pt modelId="{C2A57ADD-E246-469A-ADE4-670DA1B2EEC4}" type="pres">
      <dgm:prSet presAssocID="{EA17E2C0-21F1-49E8-B61F-32B0F3FEE5B9}" presName="hierChild5" presStyleCnt="0"/>
      <dgm:spPr/>
    </dgm:pt>
    <dgm:pt modelId="{0813BA16-83C7-43E7-9127-8B0AD4B48DC0}" type="pres">
      <dgm:prSet presAssocID="{06B62313-D225-4D57-8AB6-9FDC1F4B0FC7}" presName="Name64" presStyleLbl="parChTrans1D2" presStyleIdx="3" presStyleCnt="5"/>
      <dgm:spPr/>
    </dgm:pt>
    <dgm:pt modelId="{BC244FE7-E390-4378-9F77-7361FD8C1C92}" type="pres">
      <dgm:prSet presAssocID="{27A93E14-3F82-475A-A6A6-77ACE7B50D82}" presName="hierRoot2" presStyleCnt="0">
        <dgm:presLayoutVars>
          <dgm:hierBranch val="init"/>
        </dgm:presLayoutVars>
      </dgm:prSet>
      <dgm:spPr/>
    </dgm:pt>
    <dgm:pt modelId="{EA6E4D23-CA90-4B9B-8177-927D30F60684}" type="pres">
      <dgm:prSet presAssocID="{27A93E14-3F82-475A-A6A6-77ACE7B50D82}" presName="rootComposite" presStyleCnt="0"/>
      <dgm:spPr/>
    </dgm:pt>
    <dgm:pt modelId="{4B00A177-8E7F-4F9F-95A2-91503D3D7CC2}" type="pres">
      <dgm:prSet presAssocID="{27A93E14-3F82-475A-A6A6-77ACE7B50D82}" presName="rootText" presStyleLbl="node2" presStyleIdx="3" presStyleCnt="5">
        <dgm:presLayoutVars>
          <dgm:chPref val="3"/>
        </dgm:presLayoutVars>
      </dgm:prSet>
      <dgm:spPr/>
    </dgm:pt>
    <dgm:pt modelId="{F4DA7EE8-4856-46A1-A09A-65C03412F154}" type="pres">
      <dgm:prSet presAssocID="{27A93E14-3F82-475A-A6A6-77ACE7B50D82}" presName="rootConnector" presStyleLbl="node2" presStyleIdx="3" presStyleCnt="5"/>
      <dgm:spPr/>
    </dgm:pt>
    <dgm:pt modelId="{03639D9E-CFFF-4E8F-B086-600D1BA440ED}" type="pres">
      <dgm:prSet presAssocID="{27A93E14-3F82-475A-A6A6-77ACE7B50D82}" presName="hierChild4" presStyleCnt="0"/>
      <dgm:spPr/>
    </dgm:pt>
    <dgm:pt modelId="{BA3E8C48-E4C7-4FD2-A039-338CDC7D0ABA}" type="pres">
      <dgm:prSet presAssocID="{27A93E14-3F82-475A-A6A6-77ACE7B50D82}" presName="hierChild5" presStyleCnt="0"/>
      <dgm:spPr/>
    </dgm:pt>
    <dgm:pt modelId="{4D93717D-EA2C-469A-9447-3A30BA257762}" type="pres">
      <dgm:prSet presAssocID="{D6E051BA-0A80-4773-8BF2-19988724ABB4}" presName="Name64" presStyleLbl="parChTrans1D2" presStyleIdx="4" presStyleCnt="5"/>
      <dgm:spPr/>
    </dgm:pt>
    <dgm:pt modelId="{513661EF-CD20-4428-BD9A-E4A33FD23E3A}" type="pres">
      <dgm:prSet presAssocID="{4D2E1807-AEF9-4BBC-9CDA-85F28F2581B3}" presName="hierRoot2" presStyleCnt="0">
        <dgm:presLayoutVars>
          <dgm:hierBranch val="init"/>
        </dgm:presLayoutVars>
      </dgm:prSet>
      <dgm:spPr/>
    </dgm:pt>
    <dgm:pt modelId="{9717D543-AF5F-4E9F-9D82-06B88C44A80C}" type="pres">
      <dgm:prSet presAssocID="{4D2E1807-AEF9-4BBC-9CDA-85F28F2581B3}" presName="rootComposite" presStyleCnt="0"/>
      <dgm:spPr/>
    </dgm:pt>
    <dgm:pt modelId="{B7CEE6CD-A362-44A3-947C-021A3ABAB2F6}" type="pres">
      <dgm:prSet presAssocID="{4D2E1807-AEF9-4BBC-9CDA-85F28F2581B3}" presName="rootText" presStyleLbl="node2" presStyleIdx="4" presStyleCnt="5">
        <dgm:presLayoutVars>
          <dgm:chPref val="3"/>
        </dgm:presLayoutVars>
      </dgm:prSet>
      <dgm:spPr/>
    </dgm:pt>
    <dgm:pt modelId="{F8DEA13F-8D1F-471F-9464-F1722423B84C}" type="pres">
      <dgm:prSet presAssocID="{4D2E1807-AEF9-4BBC-9CDA-85F28F2581B3}" presName="rootConnector" presStyleLbl="node2" presStyleIdx="4" presStyleCnt="5"/>
      <dgm:spPr/>
    </dgm:pt>
    <dgm:pt modelId="{A0F19C12-5009-4A33-BF66-2BBA2D379EE5}" type="pres">
      <dgm:prSet presAssocID="{4D2E1807-AEF9-4BBC-9CDA-85F28F2581B3}" presName="hierChild4" presStyleCnt="0"/>
      <dgm:spPr/>
    </dgm:pt>
    <dgm:pt modelId="{0576606B-C649-4F7F-B2C4-C1089B180480}" type="pres">
      <dgm:prSet presAssocID="{4D2E1807-AEF9-4BBC-9CDA-85F28F2581B3}" presName="hierChild5" presStyleCnt="0"/>
      <dgm:spPr/>
    </dgm:pt>
    <dgm:pt modelId="{A936DEE2-8897-461A-B81B-16B3E5AB1D52}" type="pres">
      <dgm:prSet presAssocID="{FF32D7E7-E11E-470F-8F05-DA5A8A47831A}" presName="hierChild3" presStyleCnt="0"/>
      <dgm:spPr/>
    </dgm:pt>
  </dgm:ptLst>
  <dgm:cxnLst>
    <dgm:cxn modelId="{CF3BB30C-428B-4A73-A789-E0DD15F298AF}" type="presOf" srcId="{474668D3-130A-4FAF-9F10-F5994ED2026F}" destId="{53B7E9E3-6D8B-454D-9113-B8617013F545}" srcOrd="0" destOrd="0" presId="urn:microsoft.com/office/officeart/2009/3/layout/HorizontalOrganizationChart"/>
    <dgm:cxn modelId="{A07D8915-2998-4B33-91D6-1E2622649024}" type="presOf" srcId="{4D2E1807-AEF9-4BBC-9CDA-85F28F2581B3}" destId="{F8DEA13F-8D1F-471F-9464-F1722423B84C}" srcOrd="1" destOrd="0" presId="urn:microsoft.com/office/officeart/2009/3/layout/HorizontalOrganizationChart"/>
    <dgm:cxn modelId="{E6B93D16-5D48-412E-9123-6A21CE6E686D}" type="presOf" srcId="{FF32D7E7-E11E-470F-8F05-DA5A8A47831A}" destId="{49B8F59D-A680-4F2B-861B-989744123490}" srcOrd="0" destOrd="0" presId="urn:microsoft.com/office/officeart/2009/3/layout/HorizontalOrganizationChart"/>
    <dgm:cxn modelId="{FF19951F-A72B-422F-921E-4D4DB75655EB}" srcId="{FF32D7E7-E11E-470F-8F05-DA5A8A47831A}" destId="{F636D90B-663D-4C47-8E82-E3200BB8B59D}" srcOrd="1" destOrd="0" parTransId="{474668D3-130A-4FAF-9F10-F5994ED2026F}" sibTransId="{53C5F240-CBB8-4382-AF9C-26A6D1AE19C6}"/>
    <dgm:cxn modelId="{9D5DF127-2741-4C9D-8A8D-28E79469BFC6}" srcId="{FF32D7E7-E11E-470F-8F05-DA5A8A47831A}" destId="{4D2E1807-AEF9-4BBC-9CDA-85F28F2581B3}" srcOrd="4" destOrd="0" parTransId="{D6E051BA-0A80-4773-8BF2-19988724ABB4}" sibTransId="{721F4C19-29A4-4FD6-B56F-C8F103D2E3BB}"/>
    <dgm:cxn modelId="{93AAEE32-5407-419E-8100-16CD750ABE33}" srcId="{D260AB24-1FCC-45B4-8BD9-E7EDE18C46C8}" destId="{FF32D7E7-E11E-470F-8F05-DA5A8A47831A}" srcOrd="0" destOrd="0" parTransId="{FC100EA8-497E-4C13-8EDA-B415CBB61F74}" sibTransId="{4E01981B-0702-40EF-9EB0-6FE7D0397E83}"/>
    <dgm:cxn modelId="{0A055B41-5929-44CB-89A1-EA1BAE87AE28}" type="presOf" srcId="{06B62313-D225-4D57-8AB6-9FDC1F4B0FC7}" destId="{0813BA16-83C7-43E7-9127-8B0AD4B48DC0}" srcOrd="0" destOrd="0" presId="urn:microsoft.com/office/officeart/2009/3/layout/HorizontalOrganizationChart"/>
    <dgm:cxn modelId="{0BA92C46-93DC-4CBB-A8DD-5DF8059BA416}" type="presOf" srcId="{EA17E2C0-21F1-49E8-B61F-32B0F3FEE5B9}" destId="{A1A4A09B-74C6-4486-9173-83F175A3A5EB}" srcOrd="0" destOrd="0" presId="urn:microsoft.com/office/officeart/2009/3/layout/HorizontalOrganizationChart"/>
    <dgm:cxn modelId="{28E6B370-4007-4D45-B374-21D0BB6EB387}" type="presOf" srcId="{D6E051BA-0A80-4773-8BF2-19988724ABB4}" destId="{4D93717D-EA2C-469A-9447-3A30BA257762}" srcOrd="0" destOrd="0" presId="urn:microsoft.com/office/officeart/2009/3/layout/HorizontalOrganizationChart"/>
    <dgm:cxn modelId="{BB89BB77-DC54-4119-8CE6-4D9383153448}" type="presOf" srcId="{47B90337-FB59-44C6-9624-483B0D0D5754}" destId="{B20EA87C-77AF-49EC-A8DE-9732C6E57165}" srcOrd="0" destOrd="0" presId="urn:microsoft.com/office/officeart/2009/3/layout/HorizontalOrganizationChart"/>
    <dgm:cxn modelId="{E269997B-92F5-4E39-B68A-0A9087D79C86}" type="presOf" srcId="{4A6A0F16-F6A2-400B-BDBB-DF7F8871ADE4}" destId="{A640380D-DAB0-46C5-B563-21C491D4B426}" srcOrd="0" destOrd="0" presId="urn:microsoft.com/office/officeart/2009/3/layout/HorizontalOrganizationChart"/>
    <dgm:cxn modelId="{D991B77C-B7B9-4C53-8B59-AC56D292CE19}" type="presOf" srcId="{F636D90B-663D-4C47-8E82-E3200BB8B59D}" destId="{2C226EDA-307F-4896-8923-0CB03A2040BC}" srcOrd="1" destOrd="0" presId="urn:microsoft.com/office/officeart/2009/3/layout/HorizontalOrganizationChart"/>
    <dgm:cxn modelId="{DFACD982-A8D1-4070-B0A8-936BC40E9999}" type="presOf" srcId="{F636D90B-663D-4C47-8E82-E3200BB8B59D}" destId="{F87D6FCE-124F-4E8E-A03B-5383D96D9573}" srcOrd="0" destOrd="0" presId="urn:microsoft.com/office/officeart/2009/3/layout/HorizontalOrganizationChart"/>
    <dgm:cxn modelId="{5E510D88-F702-48A7-9B9C-BB4D942072A8}" type="presOf" srcId="{47B90337-FB59-44C6-9624-483B0D0D5754}" destId="{AE8439E4-DB2E-401C-B508-C8438BFA5BDE}" srcOrd="1" destOrd="0" presId="urn:microsoft.com/office/officeart/2009/3/layout/HorizontalOrganizationChart"/>
    <dgm:cxn modelId="{803979A5-8147-4BC6-818F-645969ED936A}" type="presOf" srcId="{27A93E14-3F82-475A-A6A6-77ACE7B50D82}" destId="{F4DA7EE8-4856-46A1-A09A-65C03412F154}" srcOrd="1" destOrd="0" presId="urn:microsoft.com/office/officeart/2009/3/layout/HorizontalOrganizationChart"/>
    <dgm:cxn modelId="{1FC492BF-6C50-4642-BB02-542F97DB76CA}" srcId="{FF32D7E7-E11E-470F-8F05-DA5A8A47831A}" destId="{EA17E2C0-21F1-49E8-B61F-32B0F3FEE5B9}" srcOrd="2" destOrd="0" parTransId="{4A6A0F16-F6A2-400B-BDBB-DF7F8871ADE4}" sibTransId="{7EA2BEBD-D0FC-4640-900D-876EE7239378}"/>
    <dgm:cxn modelId="{CACD9CC2-4CB2-436C-9D66-23E1B23EE8E5}" type="presOf" srcId="{27A93E14-3F82-475A-A6A6-77ACE7B50D82}" destId="{4B00A177-8E7F-4F9F-95A2-91503D3D7CC2}" srcOrd="0" destOrd="0" presId="urn:microsoft.com/office/officeart/2009/3/layout/HorizontalOrganizationChart"/>
    <dgm:cxn modelId="{DE47AFCD-7559-482E-919D-571D9618B73A}" type="presOf" srcId="{EA17E2C0-21F1-49E8-B61F-32B0F3FEE5B9}" destId="{09BACC33-6B4D-4A94-9572-81CEDF1E19DC}" srcOrd="1" destOrd="0" presId="urn:microsoft.com/office/officeart/2009/3/layout/HorizontalOrganizationChart"/>
    <dgm:cxn modelId="{DC40C2D0-3F4B-4766-B51F-E21E8775529B}" type="presOf" srcId="{64371AB0-3B1F-4789-88D8-73AD09FE4FC7}" destId="{1870C500-BBC6-4082-8170-FB422798530C}" srcOrd="0" destOrd="0" presId="urn:microsoft.com/office/officeart/2009/3/layout/HorizontalOrganizationChart"/>
    <dgm:cxn modelId="{FEE1B2D4-4B27-4DFE-851E-9D017EFBF16A}" srcId="{FF32D7E7-E11E-470F-8F05-DA5A8A47831A}" destId="{47B90337-FB59-44C6-9624-483B0D0D5754}" srcOrd="0" destOrd="0" parTransId="{64371AB0-3B1F-4789-88D8-73AD09FE4FC7}" sibTransId="{723A2F42-14F8-4EEC-95CD-0AE80807205F}"/>
    <dgm:cxn modelId="{46DAD2D4-2A21-4531-AE0A-055EDE18F9C6}" type="presOf" srcId="{D260AB24-1FCC-45B4-8BD9-E7EDE18C46C8}" destId="{7E53B404-ABB6-4CEE-8E5F-93D737E08554}" srcOrd="0" destOrd="0" presId="urn:microsoft.com/office/officeart/2009/3/layout/HorizontalOrganizationChart"/>
    <dgm:cxn modelId="{6EF16FD5-EF8D-4EB3-9482-DB6B08A579AE}" type="presOf" srcId="{4D2E1807-AEF9-4BBC-9CDA-85F28F2581B3}" destId="{B7CEE6CD-A362-44A3-947C-021A3ABAB2F6}" srcOrd="0" destOrd="0" presId="urn:microsoft.com/office/officeart/2009/3/layout/HorizontalOrganizationChart"/>
    <dgm:cxn modelId="{0D4872FD-3114-4A3D-8F7E-A3E28EA68AE7}" srcId="{FF32D7E7-E11E-470F-8F05-DA5A8A47831A}" destId="{27A93E14-3F82-475A-A6A6-77ACE7B50D82}" srcOrd="3" destOrd="0" parTransId="{06B62313-D225-4D57-8AB6-9FDC1F4B0FC7}" sibTransId="{A082976E-21EC-462D-88AB-20819F8AD11D}"/>
    <dgm:cxn modelId="{902D29FE-1CD6-4447-8365-E26230E0AEB3}" type="presOf" srcId="{FF32D7E7-E11E-470F-8F05-DA5A8A47831A}" destId="{FAC61E9C-E749-4C0E-95EC-6E73F41FB2D1}" srcOrd="1" destOrd="0" presId="urn:microsoft.com/office/officeart/2009/3/layout/HorizontalOrganizationChart"/>
    <dgm:cxn modelId="{512E6614-8472-45AC-950D-70EAD42F1834}" type="presParOf" srcId="{7E53B404-ABB6-4CEE-8E5F-93D737E08554}" destId="{FE4E184E-28D5-4AE2-A5BF-4BD6A612F525}" srcOrd="0" destOrd="0" presId="urn:microsoft.com/office/officeart/2009/3/layout/HorizontalOrganizationChart"/>
    <dgm:cxn modelId="{A3EF4866-CE83-42F0-8482-253CCC996362}" type="presParOf" srcId="{FE4E184E-28D5-4AE2-A5BF-4BD6A612F525}" destId="{A56829CF-7CAE-4A4B-ACD6-4CE92C45BA51}" srcOrd="0" destOrd="0" presId="urn:microsoft.com/office/officeart/2009/3/layout/HorizontalOrganizationChart"/>
    <dgm:cxn modelId="{97D35EAE-F690-4AC0-9D72-2D9B0BBA4C3E}" type="presParOf" srcId="{A56829CF-7CAE-4A4B-ACD6-4CE92C45BA51}" destId="{49B8F59D-A680-4F2B-861B-989744123490}" srcOrd="0" destOrd="0" presId="urn:microsoft.com/office/officeart/2009/3/layout/HorizontalOrganizationChart"/>
    <dgm:cxn modelId="{E1F269D7-788B-4ECE-9968-6B92EC94EE94}" type="presParOf" srcId="{A56829CF-7CAE-4A4B-ACD6-4CE92C45BA51}" destId="{FAC61E9C-E749-4C0E-95EC-6E73F41FB2D1}" srcOrd="1" destOrd="0" presId="urn:microsoft.com/office/officeart/2009/3/layout/HorizontalOrganizationChart"/>
    <dgm:cxn modelId="{6363ABBB-45B8-43F0-9D30-713EE01823CA}" type="presParOf" srcId="{FE4E184E-28D5-4AE2-A5BF-4BD6A612F525}" destId="{8741A204-69A5-4F9A-8027-67098C858EA1}" srcOrd="1" destOrd="0" presId="urn:microsoft.com/office/officeart/2009/3/layout/HorizontalOrganizationChart"/>
    <dgm:cxn modelId="{CA2319E9-BD9E-4C10-865C-64709A2940D1}" type="presParOf" srcId="{8741A204-69A5-4F9A-8027-67098C858EA1}" destId="{1870C500-BBC6-4082-8170-FB422798530C}" srcOrd="0" destOrd="0" presId="urn:microsoft.com/office/officeart/2009/3/layout/HorizontalOrganizationChart"/>
    <dgm:cxn modelId="{989DF9F4-DAB7-45B5-9004-4EEFE72895BB}" type="presParOf" srcId="{8741A204-69A5-4F9A-8027-67098C858EA1}" destId="{534AE620-FAAE-49D9-B53D-088122BF1BBC}" srcOrd="1" destOrd="0" presId="urn:microsoft.com/office/officeart/2009/3/layout/HorizontalOrganizationChart"/>
    <dgm:cxn modelId="{CF63B148-A786-479C-94F1-4F0A0E07286B}" type="presParOf" srcId="{534AE620-FAAE-49D9-B53D-088122BF1BBC}" destId="{F0E3C9E2-62FA-425C-BC23-018296F1DD3A}" srcOrd="0" destOrd="0" presId="urn:microsoft.com/office/officeart/2009/3/layout/HorizontalOrganizationChart"/>
    <dgm:cxn modelId="{7D230838-BF5C-4E78-AC75-9BCE69237C12}" type="presParOf" srcId="{F0E3C9E2-62FA-425C-BC23-018296F1DD3A}" destId="{B20EA87C-77AF-49EC-A8DE-9732C6E57165}" srcOrd="0" destOrd="0" presId="urn:microsoft.com/office/officeart/2009/3/layout/HorizontalOrganizationChart"/>
    <dgm:cxn modelId="{3FD997F7-FE2C-4292-82AC-3546510774F0}" type="presParOf" srcId="{F0E3C9E2-62FA-425C-BC23-018296F1DD3A}" destId="{AE8439E4-DB2E-401C-B508-C8438BFA5BDE}" srcOrd="1" destOrd="0" presId="urn:microsoft.com/office/officeart/2009/3/layout/HorizontalOrganizationChart"/>
    <dgm:cxn modelId="{E91AE24C-ADF4-405F-87A0-E912EFAA89C9}" type="presParOf" srcId="{534AE620-FAAE-49D9-B53D-088122BF1BBC}" destId="{40CF5B24-1C65-4CBD-B535-5A7DABB8C5F3}" srcOrd="1" destOrd="0" presId="urn:microsoft.com/office/officeart/2009/3/layout/HorizontalOrganizationChart"/>
    <dgm:cxn modelId="{E64B3FB1-845D-4C15-B66D-0B03F0D34BA1}" type="presParOf" srcId="{534AE620-FAAE-49D9-B53D-088122BF1BBC}" destId="{05FC1056-E44D-4543-AE6B-ADAE6FD438F6}" srcOrd="2" destOrd="0" presId="urn:microsoft.com/office/officeart/2009/3/layout/HorizontalOrganizationChart"/>
    <dgm:cxn modelId="{00B36D2A-C598-43FF-84D9-AAC7854D02AC}" type="presParOf" srcId="{8741A204-69A5-4F9A-8027-67098C858EA1}" destId="{53B7E9E3-6D8B-454D-9113-B8617013F545}" srcOrd="2" destOrd="0" presId="urn:microsoft.com/office/officeart/2009/3/layout/HorizontalOrganizationChart"/>
    <dgm:cxn modelId="{645A14D0-647B-4746-B916-477595F5ACC4}" type="presParOf" srcId="{8741A204-69A5-4F9A-8027-67098C858EA1}" destId="{9D196BEF-37AC-4273-A02D-C767B5E3445B}" srcOrd="3" destOrd="0" presId="urn:microsoft.com/office/officeart/2009/3/layout/HorizontalOrganizationChart"/>
    <dgm:cxn modelId="{CEFC7054-0764-42D6-988E-7110ED84DF1F}" type="presParOf" srcId="{9D196BEF-37AC-4273-A02D-C767B5E3445B}" destId="{5D31579D-C47F-4988-B800-3C9998B84EAC}" srcOrd="0" destOrd="0" presId="urn:microsoft.com/office/officeart/2009/3/layout/HorizontalOrganizationChart"/>
    <dgm:cxn modelId="{0C419D42-2B29-4919-96DB-9A38CC721890}" type="presParOf" srcId="{5D31579D-C47F-4988-B800-3C9998B84EAC}" destId="{F87D6FCE-124F-4E8E-A03B-5383D96D9573}" srcOrd="0" destOrd="0" presId="urn:microsoft.com/office/officeart/2009/3/layout/HorizontalOrganizationChart"/>
    <dgm:cxn modelId="{C1282E7A-7DF0-4025-A5FD-FD456204DB1F}" type="presParOf" srcId="{5D31579D-C47F-4988-B800-3C9998B84EAC}" destId="{2C226EDA-307F-4896-8923-0CB03A2040BC}" srcOrd="1" destOrd="0" presId="urn:microsoft.com/office/officeart/2009/3/layout/HorizontalOrganizationChart"/>
    <dgm:cxn modelId="{584AABEC-70BE-4048-8F45-3B5DA071F01B}" type="presParOf" srcId="{9D196BEF-37AC-4273-A02D-C767B5E3445B}" destId="{FADF656E-6904-470B-A7E1-52F73A65CFE2}" srcOrd="1" destOrd="0" presId="urn:microsoft.com/office/officeart/2009/3/layout/HorizontalOrganizationChart"/>
    <dgm:cxn modelId="{B98F5161-FA59-4C2A-8AFC-015CF0D4BA93}" type="presParOf" srcId="{9D196BEF-37AC-4273-A02D-C767B5E3445B}" destId="{A8085B83-2912-4D26-A1FE-295CEFEF0386}" srcOrd="2" destOrd="0" presId="urn:microsoft.com/office/officeart/2009/3/layout/HorizontalOrganizationChart"/>
    <dgm:cxn modelId="{BE6EFECA-2849-4EA2-915F-D944E22E0FEC}" type="presParOf" srcId="{8741A204-69A5-4F9A-8027-67098C858EA1}" destId="{A640380D-DAB0-46C5-B563-21C491D4B426}" srcOrd="4" destOrd="0" presId="urn:microsoft.com/office/officeart/2009/3/layout/HorizontalOrganizationChart"/>
    <dgm:cxn modelId="{9575AEF1-E8D4-4D6C-AF8A-6DA009C129F8}" type="presParOf" srcId="{8741A204-69A5-4F9A-8027-67098C858EA1}" destId="{1BC862DA-0289-4091-A181-1B35A60AC647}" srcOrd="5" destOrd="0" presId="urn:microsoft.com/office/officeart/2009/3/layout/HorizontalOrganizationChart"/>
    <dgm:cxn modelId="{28E190C6-BF1E-4B3C-8962-9A742E6E5256}" type="presParOf" srcId="{1BC862DA-0289-4091-A181-1B35A60AC647}" destId="{3E001FCA-9059-4314-89E8-A58FE42CAC00}" srcOrd="0" destOrd="0" presId="urn:microsoft.com/office/officeart/2009/3/layout/HorizontalOrganizationChart"/>
    <dgm:cxn modelId="{9A35ECBA-60CF-4E07-92C4-A7E4DED713AC}" type="presParOf" srcId="{3E001FCA-9059-4314-89E8-A58FE42CAC00}" destId="{A1A4A09B-74C6-4486-9173-83F175A3A5EB}" srcOrd="0" destOrd="0" presId="urn:microsoft.com/office/officeart/2009/3/layout/HorizontalOrganizationChart"/>
    <dgm:cxn modelId="{33BDFF42-4ABB-4661-A133-D12C2D251FDA}" type="presParOf" srcId="{3E001FCA-9059-4314-89E8-A58FE42CAC00}" destId="{09BACC33-6B4D-4A94-9572-81CEDF1E19DC}" srcOrd="1" destOrd="0" presId="urn:microsoft.com/office/officeart/2009/3/layout/HorizontalOrganizationChart"/>
    <dgm:cxn modelId="{F451BC8C-4C88-4294-A686-7917B78621B5}" type="presParOf" srcId="{1BC862DA-0289-4091-A181-1B35A60AC647}" destId="{5992F1C0-E9FB-4838-9191-98DC28CA6320}" srcOrd="1" destOrd="0" presId="urn:microsoft.com/office/officeart/2009/3/layout/HorizontalOrganizationChart"/>
    <dgm:cxn modelId="{25A37EB2-2855-4318-BF06-7CFBB9994B06}" type="presParOf" srcId="{1BC862DA-0289-4091-A181-1B35A60AC647}" destId="{C2A57ADD-E246-469A-ADE4-670DA1B2EEC4}" srcOrd="2" destOrd="0" presId="urn:microsoft.com/office/officeart/2009/3/layout/HorizontalOrganizationChart"/>
    <dgm:cxn modelId="{38FDDB71-263A-4802-A153-3235E97D4E19}" type="presParOf" srcId="{8741A204-69A5-4F9A-8027-67098C858EA1}" destId="{0813BA16-83C7-43E7-9127-8B0AD4B48DC0}" srcOrd="6" destOrd="0" presId="urn:microsoft.com/office/officeart/2009/3/layout/HorizontalOrganizationChart"/>
    <dgm:cxn modelId="{11243192-CD39-4250-8AC1-9F74F4063535}" type="presParOf" srcId="{8741A204-69A5-4F9A-8027-67098C858EA1}" destId="{BC244FE7-E390-4378-9F77-7361FD8C1C92}" srcOrd="7" destOrd="0" presId="urn:microsoft.com/office/officeart/2009/3/layout/HorizontalOrganizationChart"/>
    <dgm:cxn modelId="{912BAF13-2BA0-4BBB-B601-FEA9092C5822}" type="presParOf" srcId="{BC244FE7-E390-4378-9F77-7361FD8C1C92}" destId="{EA6E4D23-CA90-4B9B-8177-927D30F60684}" srcOrd="0" destOrd="0" presId="urn:microsoft.com/office/officeart/2009/3/layout/HorizontalOrganizationChart"/>
    <dgm:cxn modelId="{C74FFE14-FBA1-4CFC-A203-65EA9FE4CC3B}" type="presParOf" srcId="{EA6E4D23-CA90-4B9B-8177-927D30F60684}" destId="{4B00A177-8E7F-4F9F-95A2-91503D3D7CC2}" srcOrd="0" destOrd="0" presId="urn:microsoft.com/office/officeart/2009/3/layout/HorizontalOrganizationChart"/>
    <dgm:cxn modelId="{D12B0A74-5DA3-45A0-A09A-01E9AFDFDD4B}" type="presParOf" srcId="{EA6E4D23-CA90-4B9B-8177-927D30F60684}" destId="{F4DA7EE8-4856-46A1-A09A-65C03412F154}" srcOrd="1" destOrd="0" presId="urn:microsoft.com/office/officeart/2009/3/layout/HorizontalOrganizationChart"/>
    <dgm:cxn modelId="{CB27D55C-16F4-4CC7-A75F-3EE627FC3887}" type="presParOf" srcId="{BC244FE7-E390-4378-9F77-7361FD8C1C92}" destId="{03639D9E-CFFF-4E8F-B086-600D1BA440ED}" srcOrd="1" destOrd="0" presId="urn:microsoft.com/office/officeart/2009/3/layout/HorizontalOrganizationChart"/>
    <dgm:cxn modelId="{D2BE9D29-4C6F-4A23-BF5A-4EF61625FAD8}" type="presParOf" srcId="{BC244FE7-E390-4378-9F77-7361FD8C1C92}" destId="{BA3E8C48-E4C7-4FD2-A039-338CDC7D0ABA}" srcOrd="2" destOrd="0" presId="urn:microsoft.com/office/officeart/2009/3/layout/HorizontalOrganizationChart"/>
    <dgm:cxn modelId="{BD63E3D8-A7C6-4FBD-A828-1B20A1CC6550}" type="presParOf" srcId="{8741A204-69A5-4F9A-8027-67098C858EA1}" destId="{4D93717D-EA2C-469A-9447-3A30BA257762}" srcOrd="8" destOrd="0" presId="urn:microsoft.com/office/officeart/2009/3/layout/HorizontalOrganizationChart"/>
    <dgm:cxn modelId="{7D04323E-C4E0-47E8-B714-365FD4AA23CC}" type="presParOf" srcId="{8741A204-69A5-4F9A-8027-67098C858EA1}" destId="{513661EF-CD20-4428-BD9A-E4A33FD23E3A}" srcOrd="9" destOrd="0" presId="urn:microsoft.com/office/officeart/2009/3/layout/HorizontalOrganizationChart"/>
    <dgm:cxn modelId="{6E2C8305-7899-4C5A-8D42-D2598880597B}" type="presParOf" srcId="{513661EF-CD20-4428-BD9A-E4A33FD23E3A}" destId="{9717D543-AF5F-4E9F-9D82-06B88C44A80C}" srcOrd="0" destOrd="0" presId="urn:microsoft.com/office/officeart/2009/3/layout/HorizontalOrganizationChart"/>
    <dgm:cxn modelId="{60517BC6-690C-4AB9-ABB7-A68321A3E71D}" type="presParOf" srcId="{9717D543-AF5F-4E9F-9D82-06B88C44A80C}" destId="{B7CEE6CD-A362-44A3-947C-021A3ABAB2F6}" srcOrd="0" destOrd="0" presId="urn:microsoft.com/office/officeart/2009/3/layout/HorizontalOrganizationChart"/>
    <dgm:cxn modelId="{87B558CE-786B-4B9E-A0F3-142094B83DD5}" type="presParOf" srcId="{9717D543-AF5F-4E9F-9D82-06B88C44A80C}" destId="{F8DEA13F-8D1F-471F-9464-F1722423B84C}" srcOrd="1" destOrd="0" presId="urn:microsoft.com/office/officeart/2009/3/layout/HorizontalOrganizationChart"/>
    <dgm:cxn modelId="{BD3C305D-E7E3-45B2-A771-73A52E9E5A90}" type="presParOf" srcId="{513661EF-CD20-4428-BD9A-E4A33FD23E3A}" destId="{A0F19C12-5009-4A33-BF66-2BBA2D379EE5}" srcOrd="1" destOrd="0" presId="urn:microsoft.com/office/officeart/2009/3/layout/HorizontalOrganizationChart"/>
    <dgm:cxn modelId="{7747AC21-9DFF-4653-B526-37C88D715B49}" type="presParOf" srcId="{513661EF-CD20-4428-BD9A-E4A33FD23E3A}" destId="{0576606B-C649-4F7F-B2C4-C1089B180480}" srcOrd="2" destOrd="0" presId="urn:microsoft.com/office/officeart/2009/3/layout/HorizontalOrganizationChart"/>
    <dgm:cxn modelId="{AD266855-1211-4EBF-AC4C-A352C647CA46}" type="presParOf" srcId="{FE4E184E-28D5-4AE2-A5BF-4BD6A612F525}" destId="{A936DEE2-8897-461A-B81B-16B3E5AB1D52}"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6D39BD5-EAF9-450E-98DB-5EB5A28CF038}" type="doc">
      <dgm:prSet loTypeId="urn:microsoft.com/office/officeart/2009/3/layout/HorizontalOrganizationChart" loCatId="hierarchy" qsTypeId="urn:microsoft.com/office/officeart/2005/8/quickstyle/simple1" qsCatId="simple" csTypeId="urn:microsoft.com/office/officeart/2005/8/colors/colorful4" csCatId="colorful" phldr="1"/>
      <dgm:spPr/>
      <dgm:t>
        <a:bodyPr/>
        <a:lstStyle/>
        <a:p>
          <a:endParaRPr lang="ru-RU"/>
        </a:p>
      </dgm:t>
    </dgm:pt>
    <dgm:pt modelId="{305A4F54-45B6-49F8-97BF-8BD08BE52CDB}">
      <dgm:prSet phldrT="[Текст]" custT="1"/>
      <dgm:spPr>
        <a:solidFill>
          <a:srgbClr val="FFC000"/>
        </a:solidFill>
      </dgm:spPr>
      <dgm:t>
        <a:bodyPr/>
        <a:lstStyle/>
        <a:p>
          <a:r>
            <a:rPr lang="uk-UA" sz="3200" b="1" dirty="0">
              <a:solidFill>
                <a:schemeClr val="bg2">
                  <a:lumMod val="25000"/>
                </a:schemeClr>
              </a:solidFill>
              <a:latin typeface="Times New Roman" panose="02020603050405020304" pitchFamily="18" charset="0"/>
              <a:cs typeface="Times New Roman" panose="02020603050405020304" pitchFamily="18" charset="0"/>
            </a:rPr>
            <a:t>Функції правової системи</a:t>
          </a:r>
          <a:endParaRPr lang="ru-RU" sz="3200" b="1" dirty="0">
            <a:solidFill>
              <a:schemeClr val="bg2">
                <a:lumMod val="25000"/>
              </a:schemeClr>
            </a:solidFill>
            <a:latin typeface="Times New Roman" panose="02020603050405020304" pitchFamily="18" charset="0"/>
            <a:cs typeface="Times New Roman" panose="02020603050405020304" pitchFamily="18" charset="0"/>
          </a:endParaRPr>
        </a:p>
      </dgm:t>
    </dgm:pt>
    <dgm:pt modelId="{09308E05-2CA5-4DDA-9E7C-F41312D2CD04}" type="parTrans" cxnId="{C02FB371-6B7B-4B4C-81B9-51A7C81090E6}">
      <dgm:prSet/>
      <dgm:spPr/>
      <dgm:t>
        <a:bodyPr/>
        <a:lstStyle/>
        <a:p>
          <a:endParaRPr lang="ru-RU"/>
        </a:p>
      </dgm:t>
    </dgm:pt>
    <dgm:pt modelId="{5E00EE19-583D-4F55-BE5A-2C7E36A95DC9}" type="sibTrans" cxnId="{C02FB371-6B7B-4B4C-81B9-51A7C81090E6}">
      <dgm:prSet/>
      <dgm:spPr/>
      <dgm:t>
        <a:bodyPr/>
        <a:lstStyle/>
        <a:p>
          <a:endParaRPr lang="ru-RU"/>
        </a:p>
      </dgm:t>
    </dgm:pt>
    <dgm:pt modelId="{7F046A70-A641-434B-9BE2-B77B5FF17470}">
      <dgm:prSet custT="1"/>
      <dgm:spPr>
        <a:solidFill>
          <a:srgbClr val="92D050"/>
        </a:solidFill>
      </dgm:spPr>
      <dgm:t>
        <a:bodyPr/>
        <a:lstStyle/>
        <a:p>
          <a:r>
            <a:rPr lang="uk-UA" sz="2400" dirty="0">
              <a:latin typeface="Times New Roman" panose="02020603050405020304" pitchFamily="18" charset="0"/>
              <a:cs typeface="Times New Roman" panose="02020603050405020304" pitchFamily="18" charset="0"/>
            </a:rPr>
            <a:t>внутрішні</a:t>
          </a:r>
        </a:p>
      </dgm:t>
    </dgm:pt>
    <dgm:pt modelId="{2C12C368-FD3E-4129-A99F-63FC8AED8A2A}" type="parTrans" cxnId="{81804542-160E-4791-8B3B-E1330F577351}">
      <dgm:prSet/>
      <dgm:spPr/>
      <dgm:t>
        <a:bodyPr/>
        <a:lstStyle/>
        <a:p>
          <a:endParaRPr lang="ru-RU"/>
        </a:p>
      </dgm:t>
    </dgm:pt>
    <dgm:pt modelId="{177DBF52-EE88-4D7C-A1EC-A5E543E3625E}" type="sibTrans" cxnId="{81804542-160E-4791-8B3B-E1330F577351}">
      <dgm:prSet/>
      <dgm:spPr/>
      <dgm:t>
        <a:bodyPr/>
        <a:lstStyle/>
        <a:p>
          <a:endParaRPr lang="ru-RU"/>
        </a:p>
      </dgm:t>
    </dgm:pt>
    <dgm:pt modelId="{B20FCF45-B059-485B-B7AD-BD5BB308E257}">
      <dgm:prSet custT="1"/>
      <dgm:spPr/>
      <dgm:t>
        <a:bodyPr/>
        <a:lstStyle/>
        <a:p>
          <a:r>
            <a:rPr lang="uk-UA" sz="2400" dirty="0">
              <a:latin typeface="Times New Roman" panose="02020603050405020304" pitchFamily="18" charset="0"/>
              <a:cs typeface="Times New Roman" panose="02020603050405020304" pitchFamily="18" charset="0"/>
            </a:rPr>
            <a:t>зовнішні</a:t>
          </a:r>
        </a:p>
      </dgm:t>
    </dgm:pt>
    <dgm:pt modelId="{FB6480DA-B631-42BB-BD73-CE866F305168}" type="parTrans" cxnId="{3FF5D212-EF03-4DB0-B335-532BF0EE3E14}">
      <dgm:prSet/>
      <dgm:spPr/>
      <dgm:t>
        <a:bodyPr/>
        <a:lstStyle/>
        <a:p>
          <a:endParaRPr lang="ru-RU"/>
        </a:p>
      </dgm:t>
    </dgm:pt>
    <dgm:pt modelId="{B69BF925-5A6A-4BCE-9DF5-E8C395C6E07C}" type="sibTrans" cxnId="{3FF5D212-EF03-4DB0-B335-532BF0EE3E14}">
      <dgm:prSet/>
      <dgm:spPr/>
      <dgm:t>
        <a:bodyPr/>
        <a:lstStyle/>
        <a:p>
          <a:endParaRPr lang="ru-RU"/>
        </a:p>
      </dgm:t>
    </dgm:pt>
    <dgm:pt modelId="{D765CD70-2669-44C2-A204-C7D514516CD1}">
      <dgm:prSet custT="1"/>
      <dgm:spPr>
        <a:solidFill>
          <a:schemeClr val="tx2">
            <a:lumMod val="60000"/>
            <a:lumOff val="40000"/>
          </a:schemeClr>
        </a:solidFill>
      </dgm:spPr>
      <dgm:t>
        <a:bodyPr/>
        <a:lstStyle/>
        <a:p>
          <a:r>
            <a:rPr lang="uk-UA" sz="2400" dirty="0">
              <a:latin typeface="Times New Roman" panose="02020603050405020304" pitchFamily="18" charset="0"/>
              <a:cs typeface="Times New Roman" panose="02020603050405020304" pitchFamily="18" charset="0"/>
            </a:rPr>
            <a:t>адаптаційна</a:t>
          </a:r>
        </a:p>
      </dgm:t>
    </dgm:pt>
    <dgm:pt modelId="{D79A8FEF-CD2D-4265-ADAC-E3D2B41270A7}" type="parTrans" cxnId="{7D239090-2A17-4387-978D-201980EED6DF}">
      <dgm:prSet/>
      <dgm:spPr/>
      <dgm:t>
        <a:bodyPr/>
        <a:lstStyle/>
        <a:p>
          <a:endParaRPr lang="ru-RU"/>
        </a:p>
      </dgm:t>
    </dgm:pt>
    <dgm:pt modelId="{7A497BDE-48F9-4CD1-A972-C6F9531A8950}" type="sibTrans" cxnId="{7D239090-2A17-4387-978D-201980EED6DF}">
      <dgm:prSet/>
      <dgm:spPr/>
      <dgm:t>
        <a:bodyPr/>
        <a:lstStyle/>
        <a:p>
          <a:endParaRPr lang="ru-RU"/>
        </a:p>
      </dgm:t>
    </dgm:pt>
    <dgm:pt modelId="{CB39BE53-3156-4217-A694-5EA5042DDB71}">
      <dgm:prSet custT="1"/>
      <dgm:spPr>
        <a:solidFill>
          <a:schemeClr val="tx2">
            <a:lumMod val="60000"/>
            <a:lumOff val="40000"/>
          </a:schemeClr>
        </a:solidFill>
      </dgm:spPr>
      <dgm:t>
        <a:bodyPr/>
        <a:lstStyle/>
        <a:p>
          <a:r>
            <a:rPr lang="uk-UA" sz="2400" dirty="0">
              <a:latin typeface="Times New Roman" panose="02020603050405020304" pitchFamily="18" charset="0"/>
              <a:cs typeface="Times New Roman" panose="02020603050405020304" pitchFamily="18" charset="0"/>
            </a:rPr>
            <a:t>оптимізаційна</a:t>
          </a:r>
        </a:p>
      </dgm:t>
    </dgm:pt>
    <dgm:pt modelId="{29AFB9F2-FA99-496E-B2BB-AC33C197A120}" type="parTrans" cxnId="{AD286220-3C81-4E44-8220-7255CE184A0C}">
      <dgm:prSet/>
      <dgm:spPr/>
      <dgm:t>
        <a:bodyPr/>
        <a:lstStyle/>
        <a:p>
          <a:endParaRPr lang="ru-RU"/>
        </a:p>
      </dgm:t>
    </dgm:pt>
    <dgm:pt modelId="{CA79133D-BA33-4444-8441-3875DBDBBBD5}" type="sibTrans" cxnId="{AD286220-3C81-4E44-8220-7255CE184A0C}">
      <dgm:prSet/>
      <dgm:spPr/>
      <dgm:t>
        <a:bodyPr/>
        <a:lstStyle/>
        <a:p>
          <a:endParaRPr lang="ru-RU"/>
        </a:p>
      </dgm:t>
    </dgm:pt>
    <dgm:pt modelId="{E0B22D2E-5536-407D-84C0-C37F5AA38659}">
      <dgm:prSet custT="1"/>
      <dgm:spPr>
        <a:solidFill>
          <a:schemeClr val="tx2">
            <a:lumMod val="60000"/>
            <a:lumOff val="40000"/>
          </a:schemeClr>
        </a:solidFill>
      </dgm:spPr>
      <dgm:t>
        <a:bodyPr/>
        <a:lstStyle/>
        <a:p>
          <a:r>
            <a:rPr lang="uk-UA" sz="2400" dirty="0">
              <a:latin typeface="Times New Roman" panose="02020603050405020304" pitchFamily="18" charset="0"/>
              <a:cs typeface="Times New Roman" panose="02020603050405020304" pitchFamily="18" charset="0"/>
            </a:rPr>
            <a:t>інтегративна</a:t>
          </a:r>
        </a:p>
      </dgm:t>
    </dgm:pt>
    <dgm:pt modelId="{0CFD2B1B-26AF-4CA8-955B-A86B871BEC5E}" type="parTrans" cxnId="{8A84C0EE-C784-46EB-A97A-39712401AE96}">
      <dgm:prSet/>
      <dgm:spPr/>
      <dgm:t>
        <a:bodyPr/>
        <a:lstStyle/>
        <a:p>
          <a:endParaRPr lang="ru-RU"/>
        </a:p>
      </dgm:t>
    </dgm:pt>
    <dgm:pt modelId="{5B9AF8E7-F4C1-4F07-93CC-17F4FAB39AF9}" type="sibTrans" cxnId="{8A84C0EE-C784-46EB-A97A-39712401AE96}">
      <dgm:prSet/>
      <dgm:spPr/>
      <dgm:t>
        <a:bodyPr/>
        <a:lstStyle/>
        <a:p>
          <a:endParaRPr lang="ru-RU"/>
        </a:p>
      </dgm:t>
    </dgm:pt>
    <dgm:pt modelId="{D0F03ACA-8B04-426B-BEF9-C19B4A8DB6F5}">
      <dgm:prSet custT="1"/>
      <dgm:spPr>
        <a:solidFill>
          <a:srgbClr val="00B050"/>
        </a:solidFill>
      </dgm:spPr>
      <dgm:t>
        <a:bodyPr/>
        <a:lstStyle/>
        <a:p>
          <a:r>
            <a:rPr lang="uk-UA" sz="2400" dirty="0">
              <a:latin typeface="Times New Roman" panose="02020603050405020304" pitchFamily="18" charset="0"/>
              <a:cs typeface="Times New Roman" panose="02020603050405020304" pitchFamily="18" charset="0"/>
            </a:rPr>
            <a:t>цільова</a:t>
          </a:r>
        </a:p>
      </dgm:t>
    </dgm:pt>
    <dgm:pt modelId="{94052ABF-B9DE-49FB-867D-470BDC4445AA}" type="parTrans" cxnId="{0A1293DA-D77A-4928-9D4B-8791587F5790}">
      <dgm:prSet/>
      <dgm:spPr/>
      <dgm:t>
        <a:bodyPr/>
        <a:lstStyle/>
        <a:p>
          <a:endParaRPr lang="ru-RU"/>
        </a:p>
      </dgm:t>
    </dgm:pt>
    <dgm:pt modelId="{3C66B617-E2D2-4A83-82E1-53BA82892D9D}" type="sibTrans" cxnId="{0A1293DA-D77A-4928-9D4B-8791587F5790}">
      <dgm:prSet/>
      <dgm:spPr/>
      <dgm:t>
        <a:bodyPr/>
        <a:lstStyle/>
        <a:p>
          <a:endParaRPr lang="ru-RU"/>
        </a:p>
      </dgm:t>
    </dgm:pt>
    <dgm:pt modelId="{DC90089A-6A7B-4C84-A54B-317548B7C521}">
      <dgm:prSet custT="1"/>
      <dgm:spPr>
        <a:solidFill>
          <a:srgbClr val="00B050"/>
        </a:solidFill>
      </dgm:spPr>
      <dgm:t>
        <a:bodyPr/>
        <a:lstStyle/>
        <a:p>
          <a:r>
            <a:rPr lang="uk-UA" sz="2400" dirty="0">
              <a:latin typeface="Times New Roman" panose="02020603050405020304" pitchFamily="18" charset="0"/>
              <a:cs typeface="Times New Roman" panose="02020603050405020304" pitchFamily="18" charset="0"/>
            </a:rPr>
            <a:t>регулятивна</a:t>
          </a:r>
        </a:p>
      </dgm:t>
    </dgm:pt>
    <dgm:pt modelId="{FE429680-16B3-4EE3-A2EA-07095E6B58E1}" type="parTrans" cxnId="{0AADE3EE-1562-4F6A-877F-4C8C4E8E7665}">
      <dgm:prSet/>
      <dgm:spPr/>
      <dgm:t>
        <a:bodyPr/>
        <a:lstStyle/>
        <a:p>
          <a:endParaRPr lang="ru-RU"/>
        </a:p>
      </dgm:t>
    </dgm:pt>
    <dgm:pt modelId="{4980492F-DC13-4968-B6FA-CF9B88DEFD67}" type="sibTrans" cxnId="{0AADE3EE-1562-4F6A-877F-4C8C4E8E7665}">
      <dgm:prSet/>
      <dgm:spPr/>
      <dgm:t>
        <a:bodyPr/>
        <a:lstStyle/>
        <a:p>
          <a:endParaRPr lang="ru-RU"/>
        </a:p>
      </dgm:t>
    </dgm:pt>
    <dgm:pt modelId="{9D6D9536-9528-42B5-8521-94C81AA1ED2F}">
      <dgm:prSet custT="1"/>
      <dgm:spPr>
        <a:solidFill>
          <a:srgbClr val="00B050"/>
        </a:solidFill>
      </dgm:spPr>
      <dgm:t>
        <a:bodyPr/>
        <a:lstStyle/>
        <a:p>
          <a:r>
            <a:rPr lang="uk-UA" sz="2400" dirty="0">
              <a:latin typeface="Times New Roman" panose="02020603050405020304" pitchFamily="18" charset="0"/>
              <a:cs typeface="Times New Roman" panose="02020603050405020304" pitchFamily="18" charset="0"/>
            </a:rPr>
            <a:t>відновлювана</a:t>
          </a:r>
        </a:p>
      </dgm:t>
    </dgm:pt>
    <dgm:pt modelId="{D648FF26-C16E-4CDD-955E-A40AA9E143D1}" type="parTrans" cxnId="{0C910896-BEAE-4223-92A1-415C2C7E528A}">
      <dgm:prSet/>
      <dgm:spPr/>
      <dgm:t>
        <a:bodyPr/>
        <a:lstStyle/>
        <a:p>
          <a:endParaRPr lang="ru-RU"/>
        </a:p>
      </dgm:t>
    </dgm:pt>
    <dgm:pt modelId="{60DBBA29-9A16-4C29-BEDB-AE4637CE7182}" type="sibTrans" cxnId="{0C910896-BEAE-4223-92A1-415C2C7E528A}">
      <dgm:prSet/>
      <dgm:spPr/>
      <dgm:t>
        <a:bodyPr/>
        <a:lstStyle/>
        <a:p>
          <a:endParaRPr lang="ru-RU"/>
        </a:p>
      </dgm:t>
    </dgm:pt>
    <dgm:pt modelId="{7983F5A2-A2A3-4C99-A6AF-D10FA434A6F6}">
      <dgm:prSet custT="1"/>
      <dgm:spPr>
        <a:solidFill>
          <a:srgbClr val="00B050"/>
        </a:solidFill>
      </dgm:spPr>
      <dgm:t>
        <a:bodyPr/>
        <a:lstStyle/>
        <a:p>
          <a:r>
            <a:rPr lang="uk-UA" sz="2400" dirty="0">
              <a:latin typeface="Times New Roman" panose="02020603050405020304" pitchFamily="18" charset="0"/>
              <a:cs typeface="Times New Roman" panose="02020603050405020304" pitchFamily="18" charset="0"/>
            </a:rPr>
            <a:t>організаційна</a:t>
          </a:r>
        </a:p>
      </dgm:t>
    </dgm:pt>
    <dgm:pt modelId="{7F6AECED-E7CD-42BA-A80D-D25687378FA7}" type="parTrans" cxnId="{6FB3586F-BEDD-4F3C-B6E8-AB6CDDA592C6}">
      <dgm:prSet/>
      <dgm:spPr/>
      <dgm:t>
        <a:bodyPr/>
        <a:lstStyle/>
        <a:p>
          <a:endParaRPr lang="ru-RU"/>
        </a:p>
      </dgm:t>
    </dgm:pt>
    <dgm:pt modelId="{65B23197-099D-4101-A361-3CA1A3A48E89}" type="sibTrans" cxnId="{6FB3586F-BEDD-4F3C-B6E8-AB6CDDA592C6}">
      <dgm:prSet/>
      <dgm:spPr/>
      <dgm:t>
        <a:bodyPr/>
        <a:lstStyle/>
        <a:p>
          <a:endParaRPr lang="ru-RU"/>
        </a:p>
      </dgm:t>
    </dgm:pt>
    <dgm:pt modelId="{1220CB47-9FBF-411F-83F0-A5C7AA14F262}">
      <dgm:prSet custT="1"/>
      <dgm:spPr>
        <a:solidFill>
          <a:srgbClr val="00B050"/>
        </a:solidFill>
      </dgm:spPr>
      <dgm:t>
        <a:bodyPr/>
        <a:lstStyle/>
        <a:p>
          <a:r>
            <a:rPr lang="uk-UA" sz="2400" dirty="0">
              <a:latin typeface="Times New Roman" panose="02020603050405020304" pitchFamily="18" charset="0"/>
              <a:cs typeface="Times New Roman" panose="02020603050405020304" pitchFamily="18" charset="0"/>
            </a:rPr>
            <a:t>контрольна</a:t>
          </a:r>
        </a:p>
      </dgm:t>
    </dgm:pt>
    <dgm:pt modelId="{BD9AFE4A-7ADC-4A2F-ACC6-3636BC134D73}" type="parTrans" cxnId="{3C2BF119-3961-45DF-8BA0-91200A124533}">
      <dgm:prSet/>
      <dgm:spPr/>
      <dgm:t>
        <a:bodyPr/>
        <a:lstStyle/>
        <a:p>
          <a:endParaRPr lang="ru-RU"/>
        </a:p>
      </dgm:t>
    </dgm:pt>
    <dgm:pt modelId="{4E5CC6E1-BBA1-4B81-83EE-C1D6528B51D0}" type="sibTrans" cxnId="{3C2BF119-3961-45DF-8BA0-91200A124533}">
      <dgm:prSet/>
      <dgm:spPr/>
      <dgm:t>
        <a:bodyPr/>
        <a:lstStyle/>
        <a:p>
          <a:endParaRPr lang="ru-RU"/>
        </a:p>
      </dgm:t>
    </dgm:pt>
    <dgm:pt modelId="{5A15FF24-2E20-4BA7-8FAB-70EE8837F679}" type="pres">
      <dgm:prSet presAssocID="{26D39BD5-EAF9-450E-98DB-5EB5A28CF038}" presName="hierChild1" presStyleCnt="0">
        <dgm:presLayoutVars>
          <dgm:orgChart val="1"/>
          <dgm:chPref val="1"/>
          <dgm:dir/>
          <dgm:animOne val="branch"/>
          <dgm:animLvl val="lvl"/>
          <dgm:resizeHandles/>
        </dgm:presLayoutVars>
      </dgm:prSet>
      <dgm:spPr/>
    </dgm:pt>
    <dgm:pt modelId="{531C7772-BB3C-4443-8C46-3130B510139C}" type="pres">
      <dgm:prSet presAssocID="{305A4F54-45B6-49F8-97BF-8BD08BE52CDB}" presName="hierRoot1" presStyleCnt="0">
        <dgm:presLayoutVars>
          <dgm:hierBranch val="init"/>
        </dgm:presLayoutVars>
      </dgm:prSet>
      <dgm:spPr/>
    </dgm:pt>
    <dgm:pt modelId="{97C26EE1-CF30-4A22-A40B-C6465ACFB99A}" type="pres">
      <dgm:prSet presAssocID="{305A4F54-45B6-49F8-97BF-8BD08BE52CDB}" presName="rootComposite1" presStyleCnt="0"/>
      <dgm:spPr/>
    </dgm:pt>
    <dgm:pt modelId="{90ACEE60-D378-49D1-8D2F-07349C437091}" type="pres">
      <dgm:prSet presAssocID="{305A4F54-45B6-49F8-97BF-8BD08BE52CDB}" presName="rootText1" presStyleLbl="node0" presStyleIdx="0" presStyleCnt="1" custScaleX="146325" custScaleY="366456">
        <dgm:presLayoutVars>
          <dgm:chPref val="3"/>
        </dgm:presLayoutVars>
      </dgm:prSet>
      <dgm:spPr/>
    </dgm:pt>
    <dgm:pt modelId="{6E185D8A-F033-4F91-8261-4A06E0C4689A}" type="pres">
      <dgm:prSet presAssocID="{305A4F54-45B6-49F8-97BF-8BD08BE52CDB}" presName="rootConnector1" presStyleLbl="node1" presStyleIdx="0" presStyleCnt="0"/>
      <dgm:spPr/>
    </dgm:pt>
    <dgm:pt modelId="{D2694D13-7049-4E0A-A9FA-01BC4A41A05C}" type="pres">
      <dgm:prSet presAssocID="{305A4F54-45B6-49F8-97BF-8BD08BE52CDB}" presName="hierChild2" presStyleCnt="0"/>
      <dgm:spPr/>
    </dgm:pt>
    <dgm:pt modelId="{5B74A127-6ACD-4663-89EC-3D659C78A856}" type="pres">
      <dgm:prSet presAssocID="{2C12C368-FD3E-4129-A99F-63FC8AED8A2A}" presName="Name64" presStyleLbl="parChTrans1D2" presStyleIdx="0" presStyleCnt="2"/>
      <dgm:spPr/>
    </dgm:pt>
    <dgm:pt modelId="{26E00C9E-1361-4F6C-A265-466055E21870}" type="pres">
      <dgm:prSet presAssocID="{7F046A70-A641-434B-9BE2-B77B5FF17470}" presName="hierRoot2" presStyleCnt="0">
        <dgm:presLayoutVars>
          <dgm:hierBranch val="init"/>
        </dgm:presLayoutVars>
      </dgm:prSet>
      <dgm:spPr/>
    </dgm:pt>
    <dgm:pt modelId="{7BF1B3A0-299E-4E84-9583-284794C9FD7A}" type="pres">
      <dgm:prSet presAssocID="{7F046A70-A641-434B-9BE2-B77B5FF17470}" presName="rootComposite" presStyleCnt="0"/>
      <dgm:spPr/>
    </dgm:pt>
    <dgm:pt modelId="{05B1C4AE-48AC-4606-B8F5-466E09EEBD47}" type="pres">
      <dgm:prSet presAssocID="{7F046A70-A641-434B-9BE2-B77B5FF17470}" presName="rootText" presStyleLbl="node2" presStyleIdx="0" presStyleCnt="2" custScaleY="141735">
        <dgm:presLayoutVars>
          <dgm:chPref val="3"/>
        </dgm:presLayoutVars>
      </dgm:prSet>
      <dgm:spPr/>
    </dgm:pt>
    <dgm:pt modelId="{7F9A411B-7F1F-4FD2-A7BD-6DDB399CE0AE}" type="pres">
      <dgm:prSet presAssocID="{7F046A70-A641-434B-9BE2-B77B5FF17470}" presName="rootConnector" presStyleLbl="node2" presStyleIdx="0" presStyleCnt="2"/>
      <dgm:spPr/>
    </dgm:pt>
    <dgm:pt modelId="{B2B0A534-229D-43F5-B719-99912E24D74D}" type="pres">
      <dgm:prSet presAssocID="{7F046A70-A641-434B-9BE2-B77B5FF17470}" presName="hierChild4" presStyleCnt="0"/>
      <dgm:spPr/>
    </dgm:pt>
    <dgm:pt modelId="{1D19AE45-28CC-4F21-B085-34CC16BC0775}" type="pres">
      <dgm:prSet presAssocID="{94052ABF-B9DE-49FB-867D-470BDC4445AA}" presName="Name64" presStyleLbl="parChTrans1D3" presStyleIdx="0" presStyleCnt="8"/>
      <dgm:spPr/>
    </dgm:pt>
    <dgm:pt modelId="{6D27FDF2-B899-464A-845B-01F18F8E0431}" type="pres">
      <dgm:prSet presAssocID="{D0F03ACA-8B04-426B-BEF9-C19B4A8DB6F5}" presName="hierRoot2" presStyleCnt="0">
        <dgm:presLayoutVars>
          <dgm:hierBranch val="init"/>
        </dgm:presLayoutVars>
      </dgm:prSet>
      <dgm:spPr/>
    </dgm:pt>
    <dgm:pt modelId="{996D65BA-CDE4-4BA3-9494-B4C8B50902E9}" type="pres">
      <dgm:prSet presAssocID="{D0F03ACA-8B04-426B-BEF9-C19B4A8DB6F5}" presName="rootComposite" presStyleCnt="0"/>
      <dgm:spPr/>
    </dgm:pt>
    <dgm:pt modelId="{39003B9B-EC6D-4EB9-AE89-8B789BF5AACE}" type="pres">
      <dgm:prSet presAssocID="{D0F03ACA-8B04-426B-BEF9-C19B4A8DB6F5}" presName="rootText" presStyleLbl="node3" presStyleIdx="0" presStyleCnt="8" custScaleX="141824">
        <dgm:presLayoutVars>
          <dgm:chPref val="3"/>
        </dgm:presLayoutVars>
      </dgm:prSet>
      <dgm:spPr/>
    </dgm:pt>
    <dgm:pt modelId="{F5995F62-77EE-43D4-A2CB-4C60C83AFDB9}" type="pres">
      <dgm:prSet presAssocID="{D0F03ACA-8B04-426B-BEF9-C19B4A8DB6F5}" presName="rootConnector" presStyleLbl="node3" presStyleIdx="0" presStyleCnt="8"/>
      <dgm:spPr/>
    </dgm:pt>
    <dgm:pt modelId="{1894E6DA-ED49-4653-ACAE-406B85B7FD25}" type="pres">
      <dgm:prSet presAssocID="{D0F03ACA-8B04-426B-BEF9-C19B4A8DB6F5}" presName="hierChild4" presStyleCnt="0"/>
      <dgm:spPr/>
    </dgm:pt>
    <dgm:pt modelId="{1FACCA4B-45FD-43F6-B811-3BFB96FFB77F}" type="pres">
      <dgm:prSet presAssocID="{D0F03ACA-8B04-426B-BEF9-C19B4A8DB6F5}" presName="hierChild5" presStyleCnt="0"/>
      <dgm:spPr/>
    </dgm:pt>
    <dgm:pt modelId="{21D6E87A-12EB-4872-A625-A73DDB69BE3C}" type="pres">
      <dgm:prSet presAssocID="{FE429680-16B3-4EE3-A2EA-07095E6B58E1}" presName="Name64" presStyleLbl="parChTrans1D3" presStyleIdx="1" presStyleCnt="8"/>
      <dgm:spPr/>
    </dgm:pt>
    <dgm:pt modelId="{3B73BF30-2467-4659-B8EC-69242A003FBA}" type="pres">
      <dgm:prSet presAssocID="{DC90089A-6A7B-4C84-A54B-317548B7C521}" presName="hierRoot2" presStyleCnt="0">
        <dgm:presLayoutVars>
          <dgm:hierBranch val="init"/>
        </dgm:presLayoutVars>
      </dgm:prSet>
      <dgm:spPr/>
    </dgm:pt>
    <dgm:pt modelId="{4B9FA814-B083-4F24-A1C4-46F8DD89B10A}" type="pres">
      <dgm:prSet presAssocID="{DC90089A-6A7B-4C84-A54B-317548B7C521}" presName="rootComposite" presStyleCnt="0"/>
      <dgm:spPr/>
    </dgm:pt>
    <dgm:pt modelId="{9329DD7D-6C14-4793-8F9C-ADA552942AA7}" type="pres">
      <dgm:prSet presAssocID="{DC90089A-6A7B-4C84-A54B-317548B7C521}" presName="rootText" presStyleLbl="node3" presStyleIdx="1" presStyleCnt="8" custScaleX="141824">
        <dgm:presLayoutVars>
          <dgm:chPref val="3"/>
        </dgm:presLayoutVars>
      </dgm:prSet>
      <dgm:spPr/>
    </dgm:pt>
    <dgm:pt modelId="{1885F89A-47D0-4FBA-B76C-1AFDD3008F79}" type="pres">
      <dgm:prSet presAssocID="{DC90089A-6A7B-4C84-A54B-317548B7C521}" presName="rootConnector" presStyleLbl="node3" presStyleIdx="1" presStyleCnt="8"/>
      <dgm:spPr/>
    </dgm:pt>
    <dgm:pt modelId="{20AE94D5-2946-4D42-A1EA-E324BC62E4F8}" type="pres">
      <dgm:prSet presAssocID="{DC90089A-6A7B-4C84-A54B-317548B7C521}" presName="hierChild4" presStyleCnt="0"/>
      <dgm:spPr/>
    </dgm:pt>
    <dgm:pt modelId="{519B6394-0573-4109-8EC9-522C2DB419FB}" type="pres">
      <dgm:prSet presAssocID="{DC90089A-6A7B-4C84-A54B-317548B7C521}" presName="hierChild5" presStyleCnt="0"/>
      <dgm:spPr/>
    </dgm:pt>
    <dgm:pt modelId="{40327B11-C6F6-449E-A652-ECE086AD43AA}" type="pres">
      <dgm:prSet presAssocID="{D648FF26-C16E-4CDD-955E-A40AA9E143D1}" presName="Name64" presStyleLbl="parChTrans1D3" presStyleIdx="2" presStyleCnt="8"/>
      <dgm:spPr/>
    </dgm:pt>
    <dgm:pt modelId="{B5CE4DCC-06B1-4469-8C54-71CF0BFF302F}" type="pres">
      <dgm:prSet presAssocID="{9D6D9536-9528-42B5-8521-94C81AA1ED2F}" presName="hierRoot2" presStyleCnt="0">
        <dgm:presLayoutVars>
          <dgm:hierBranch val="init"/>
        </dgm:presLayoutVars>
      </dgm:prSet>
      <dgm:spPr/>
    </dgm:pt>
    <dgm:pt modelId="{60FB062D-A26C-4CB2-8089-A012E01462EF}" type="pres">
      <dgm:prSet presAssocID="{9D6D9536-9528-42B5-8521-94C81AA1ED2F}" presName="rootComposite" presStyleCnt="0"/>
      <dgm:spPr/>
    </dgm:pt>
    <dgm:pt modelId="{92BF144C-9633-4157-9D23-0631C728F79B}" type="pres">
      <dgm:prSet presAssocID="{9D6D9536-9528-42B5-8521-94C81AA1ED2F}" presName="rootText" presStyleLbl="node3" presStyleIdx="2" presStyleCnt="8" custScaleX="141824">
        <dgm:presLayoutVars>
          <dgm:chPref val="3"/>
        </dgm:presLayoutVars>
      </dgm:prSet>
      <dgm:spPr/>
    </dgm:pt>
    <dgm:pt modelId="{858DEAF6-DBC6-474A-9D27-440FDDB25646}" type="pres">
      <dgm:prSet presAssocID="{9D6D9536-9528-42B5-8521-94C81AA1ED2F}" presName="rootConnector" presStyleLbl="node3" presStyleIdx="2" presStyleCnt="8"/>
      <dgm:spPr/>
    </dgm:pt>
    <dgm:pt modelId="{FE4A22B0-A08C-460B-AE76-5FC7CA22DD4A}" type="pres">
      <dgm:prSet presAssocID="{9D6D9536-9528-42B5-8521-94C81AA1ED2F}" presName="hierChild4" presStyleCnt="0"/>
      <dgm:spPr/>
    </dgm:pt>
    <dgm:pt modelId="{194D0042-7FD5-4680-96B6-147D7D236790}" type="pres">
      <dgm:prSet presAssocID="{9D6D9536-9528-42B5-8521-94C81AA1ED2F}" presName="hierChild5" presStyleCnt="0"/>
      <dgm:spPr/>
    </dgm:pt>
    <dgm:pt modelId="{64F8D642-9149-4045-92E0-1BBA24DAD46E}" type="pres">
      <dgm:prSet presAssocID="{7F6AECED-E7CD-42BA-A80D-D25687378FA7}" presName="Name64" presStyleLbl="parChTrans1D3" presStyleIdx="3" presStyleCnt="8"/>
      <dgm:spPr/>
    </dgm:pt>
    <dgm:pt modelId="{44622B5E-968E-46AD-8BC1-789CCBE4EDED}" type="pres">
      <dgm:prSet presAssocID="{7983F5A2-A2A3-4C99-A6AF-D10FA434A6F6}" presName="hierRoot2" presStyleCnt="0">
        <dgm:presLayoutVars>
          <dgm:hierBranch val="init"/>
        </dgm:presLayoutVars>
      </dgm:prSet>
      <dgm:spPr/>
    </dgm:pt>
    <dgm:pt modelId="{185D096A-B41C-489D-9959-DF8DAEB6153B}" type="pres">
      <dgm:prSet presAssocID="{7983F5A2-A2A3-4C99-A6AF-D10FA434A6F6}" presName="rootComposite" presStyleCnt="0"/>
      <dgm:spPr/>
    </dgm:pt>
    <dgm:pt modelId="{F0ED5D69-772C-4D90-AA0E-C0B0248A7ED2}" type="pres">
      <dgm:prSet presAssocID="{7983F5A2-A2A3-4C99-A6AF-D10FA434A6F6}" presName="rootText" presStyleLbl="node3" presStyleIdx="3" presStyleCnt="8" custScaleX="141824">
        <dgm:presLayoutVars>
          <dgm:chPref val="3"/>
        </dgm:presLayoutVars>
      </dgm:prSet>
      <dgm:spPr/>
    </dgm:pt>
    <dgm:pt modelId="{F436CA07-CCB8-423B-9DE0-FAC87DD5DBCD}" type="pres">
      <dgm:prSet presAssocID="{7983F5A2-A2A3-4C99-A6AF-D10FA434A6F6}" presName="rootConnector" presStyleLbl="node3" presStyleIdx="3" presStyleCnt="8"/>
      <dgm:spPr/>
    </dgm:pt>
    <dgm:pt modelId="{4D4AF271-B8AA-4CF8-B0B2-CC7523A15039}" type="pres">
      <dgm:prSet presAssocID="{7983F5A2-A2A3-4C99-A6AF-D10FA434A6F6}" presName="hierChild4" presStyleCnt="0"/>
      <dgm:spPr/>
    </dgm:pt>
    <dgm:pt modelId="{15DBF924-328D-4BDD-8F25-1B411F76594C}" type="pres">
      <dgm:prSet presAssocID="{7983F5A2-A2A3-4C99-A6AF-D10FA434A6F6}" presName="hierChild5" presStyleCnt="0"/>
      <dgm:spPr/>
    </dgm:pt>
    <dgm:pt modelId="{49E378AE-E607-41E1-BB7E-23A5718E9CCC}" type="pres">
      <dgm:prSet presAssocID="{BD9AFE4A-7ADC-4A2F-ACC6-3636BC134D73}" presName="Name64" presStyleLbl="parChTrans1D3" presStyleIdx="4" presStyleCnt="8"/>
      <dgm:spPr/>
    </dgm:pt>
    <dgm:pt modelId="{F2967AF1-6E67-45A1-9D1B-1457795195FA}" type="pres">
      <dgm:prSet presAssocID="{1220CB47-9FBF-411F-83F0-A5C7AA14F262}" presName="hierRoot2" presStyleCnt="0">
        <dgm:presLayoutVars>
          <dgm:hierBranch val="init"/>
        </dgm:presLayoutVars>
      </dgm:prSet>
      <dgm:spPr/>
    </dgm:pt>
    <dgm:pt modelId="{3DF1EADD-C574-4EF7-B795-146204704520}" type="pres">
      <dgm:prSet presAssocID="{1220CB47-9FBF-411F-83F0-A5C7AA14F262}" presName="rootComposite" presStyleCnt="0"/>
      <dgm:spPr/>
    </dgm:pt>
    <dgm:pt modelId="{BC8651C5-FC1F-4972-BCD1-6DD050BC50F9}" type="pres">
      <dgm:prSet presAssocID="{1220CB47-9FBF-411F-83F0-A5C7AA14F262}" presName="rootText" presStyleLbl="node3" presStyleIdx="4" presStyleCnt="8" custScaleX="141824">
        <dgm:presLayoutVars>
          <dgm:chPref val="3"/>
        </dgm:presLayoutVars>
      </dgm:prSet>
      <dgm:spPr/>
    </dgm:pt>
    <dgm:pt modelId="{B87A6E3D-D1F9-402A-ACD9-2998B43FD8A1}" type="pres">
      <dgm:prSet presAssocID="{1220CB47-9FBF-411F-83F0-A5C7AA14F262}" presName="rootConnector" presStyleLbl="node3" presStyleIdx="4" presStyleCnt="8"/>
      <dgm:spPr/>
    </dgm:pt>
    <dgm:pt modelId="{7546F7B6-9324-44C4-B052-00C0134FBD07}" type="pres">
      <dgm:prSet presAssocID="{1220CB47-9FBF-411F-83F0-A5C7AA14F262}" presName="hierChild4" presStyleCnt="0"/>
      <dgm:spPr/>
    </dgm:pt>
    <dgm:pt modelId="{610465FE-045A-4ED0-AAFD-9BF4692DF68F}" type="pres">
      <dgm:prSet presAssocID="{1220CB47-9FBF-411F-83F0-A5C7AA14F262}" presName="hierChild5" presStyleCnt="0"/>
      <dgm:spPr/>
    </dgm:pt>
    <dgm:pt modelId="{BD169A0D-7F8D-40F2-A26B-3D0A0E422803}" type="pres">
      <dgm:prSet presAssocID="{7F046A70-A641-434B-9BE2-B77B5FF17470}" presName="hierChild5" presStyleCnt="0"/>
      <dgm:spPr/>
    </dgm:pt>
    <dgm:pt modelId="{7C1003BB-B1AD-4640-AF17-F561836E8E7A}" type="pres">
      <dgm:prSet presAssocID="{FB6480DA-B631-42BB-BD73-CE866F305168}" presName="Name64" presStyleLbl="parChTrans1D2" presStyleIdx="1" presStyleCnt="2"/>
      <dgm:spPr/>
    </dgm:pt>
    <dgm:pt modelId="{78207DC0-1548-424C-9D3F-CFBC9C2B019D}" type="pres">
      <dgm:prSet presAssocID="{B20FCF45-B059-485B-B7AD-BD5BB308E257}" presName="hierRoot2" presStyleCnt="0">
        <dgm:presLayoutVars>
          <dgm:hierBranch val="init"/>
        </dgm:presLayoutVars>
      </dgm:prSet>
      <dgm:spPr/>
    </dgm:pt>
    <dgm:pt modelId="{03791B9D-EB25-4080-AA56-835409244AE3}" type="pres">
      <dgm:prSet presAssocID="{B20FCF45-B059-485B-B7AD-BD5BB308E257}" presName="rootComposite" presStyleCnt="0"/>
      <dgm:spPr/>
    </dgm:pt>
    <dgm:pt modelId="{70D1466E-586E-48B9-9991-D45D5A9EABC4}" type="pres">
      <dgm:prSet presAssocID="{B20FCF45-B059-485B-B7AD-BD5BB308E257}" presName="rootText" presStyleLbl="node2" presStyleIdx="1" presStyleCnt="2" custScaleY="141735">
        <dgm:presLayoutVars>
          <dgm:chPref val="3"/>
        </dgm:presLayoutVars>
      </dgm:prSet>
      <dgm:spPr/>
    </dgm:pt>
    <dgm:pt modelId="{8E2FA96E-4819-42B1-9C83-524E79D7E66B}" type="pres">
      <dgm:prSet presAssocID="{B20FCF45-B059-485B-B7AD-BD5BB308E257}" presName="rootConnector" presStyleLbl="node2" presStyleIdx="1" presStyleCnt="2"/>
      <dgm:spPr/>
    </dgm:pt>
    <dgm:pt modelId="{A08345C7-1F7C-4392-A663-45F4A08A4E5F}" type="pres">
      <dgm:prSet presAssocID="{B20FCF45-B059-485B-B7AD-BD5BB308E257}" presName="hierChild4" presStyleCnt="0"/>
      <dgm:spPr/>
    </dgm:pt>
    <dgm:pt modelId="{76B92DBC-1409-415E-A9AC-C7156216B65C}" type="pres">
      <dgm:prSet presAssocID="{D79A8FEF-CD2D-4265-ADAC-E3D2B41270A7}" presName="Name64" presStyleLbl="parChTrans1D3" presStyleIdx="5" presStyleCnt="8"/>
      <dgm:spPr/>
    </dgm:pt>
    <dgm:pt modelId="{2C39BFE2-53AE-42FF-9CD7-044E71CA6B46}" type="pres">
      <dgm:prSet presAssocID="{D765CD70-2669-44C2-A204-C7D514516CD1}" presName="hierRoot2" presStyleCnt="0">
        <dgm:presLayoutVars>
          <dgm:hierBranch val="init"/>
        </dgm:presLayoutVars>
      </dgm:prSet>
      <dgm:spPr/>
    </dgm:pt>
    <dgm:pt modelId="{461EA460-9F44-4165-8473-D587B9A93BAB}" type="pres">
      <dgm:prSet presAssocID="{D765CD70-2669-44C2-A204-C7D514516CD1}" presName="rootComposite" presStyleCnt="0"/>
      <dgm:spPr/>
    </dgm:pt>
    <dgm:pt modelId="{A181AB24-B167-4BCC-87F0-A65FA634607F}" type="pres">
      <dgm:prSet presAssocID="{D765CD70-2669-44C2-A204-C7D514516CD1}" presName="rootText" presStyleLbl="node3" presStyleIdx="5" presStyleCnt="8" custScaleX="141824">
        <dgm:presLayoutVars>
          <dgm:chPref val="3"/>
        </dgm:presLayoutVars>
      </dgm:prSet>
      <dgm:spPr/>
    </dgm:pt>
    <dgm:pt modelId="{0E7880F8-7FA1-473B-BD54-D4E204AAA206}" type="pres">
      <dgm:prSet presAssocID="{D765CD70-2669-44C2-A204-C7D514516CD1}" presName="rootConnector" presStyleLbl="node3" presStyleIdx="5" presStyleCnt="8"/>
      <dgm:spPr/>
    </dgm:pt>
    <dgm:pt modelId="{B3282284-51FC-4776-A786-A782E568BB30}" type="pres">
      <dgm:prSet presAssocID="{D765CD70-2669-44C2-A204-C7D514516CD1}" presName="hierChild4" presStyleCnt="0"/>
      <dgm:spPr/>
    </dgm:pt>
    <dgm:pt modelId="{24F760A2-0726-4FB7-A71F-B1691D836396}" type="pres">
      <dgm:prSet presAssocID="{D765CD70-2669-44C2-A204-C7D514516CD1}" presName="hierChild5" presStyleCnt="0"/>
      <dgm:spPr/>
    </dgm:pt>
    <dgm:pt modelId="{D116DDD2-D0BD-4C17-8428-288F403D17BE}" type="pres">
      <dgm:prSet presAssocID="{29AFB9F2-FA99-496E-B2BB-AC33C197A120}" presName="Name64" presStyleLbl="parChTrans1D3" presStyleIdx="6" presStyleCnt="8"/>
      <dgm:spPr/>
    </dgm:pt>
    <dgm:pt modelId="{AC692CA5-4876-4E82-8C91-C213F8C81DAE}" type="pres">
      <dgm:prSet presAssocID="{CB39BE53-3156-4217-A694-5EA5042DDB71}" presName="hierRoot2" presStyleCnt="0">
        <dgm:presLayoutVars>
          <dgm:hierBranch val="init"/>
        </dgm:presLayoutVars>
      </dgm:prSet>
      <dgm:spPr/>
    </dgm:pt>
    <dgm:pt modelId="{AA7990B3-3068-445A-9517-F683DC6422DA}" type="pres">
      <dgm:prSet presAssocID="{CB39BE53-3156-4217-A694-5EA5042DDB71}" presName="rootComposite" presStyleCnt="0"/>
      <dgm:spPr/>
    </dgm:pt>
    <dgm:pt modelId="{86A9F0F9-E6E0-458B-8982-8744E80C2DDC}" type="pres">
      <dgm:prSet presAssocID="{CB39BE53-3156-4217-A694-5EA5042DDB71}" presName="rootText" presStyleLbl="node3" presStyleIdx="6" presStyleCnt="8" custScaleX="141824">
        <dgm:presLayoutVars>
          <dgm:chPref val="3"/>
        </dgm:presLayoutVars>
      </dgm:prSet>
      <dgm:spPr/>
    </dgm:pt>
    <dgm:pt modelId="{E56627A1-21FA-419E-BC07-C4A9B3FCB0A9}" type="pres">
      <dgm:prSet presAssocID="{CB39BE53-3156-4217-A694-5EA5042DDB71}" presName="rootConnector" presStyleLbl="node3" presStyleIdx="6" presStyleCnt="8"/>
      <dgm:spPr/>
    </dgm:pt>
    <dgm:pt modelId="{EE8970A9-C1AD-4626-8C0B-342368FC3347}" type="pres">
      <dgm:prSet presAssocID="{CB39BE53-3156-4217-A694-5EA5042DDB71}" presName="hierChild4" presStyleCnt="0"/>
      <dgm:spPr/>
    </dgm:pt>
    <dgm:pt modelId="{84B4FB0F-534B-4282-8BB7-5D08FA3C6F2C}" type="pres">
      <dgm:prSet presAssocID="{CB39BE53-3156-4217-A694-5EA5042DDB71}" presName="hierChild5" presStyleCnt="0"/>
      <dgm:spPr/>
    </dgm:pt>
    <dgm:pt modelId="{F86D0E88-28AF-433C-8F8D-364C4E849EA2}" type="pres">
      <dgm:prSet presAssocID="{0CFD2B1B-26AF-4CA8-955B-A86B871BEC5E}" presName="Name64" presStyleLbl="parChTrans1D3" presStyleIdx="7" presStyleCnt="8"/>
      <dgm:spPr/>
    </dgm:pt>
    <dgm:pt modelId="{9E9121D3-ABF5-4B1F-90C5-87E101A24B23}" type="pres">
      <dgm:prSet presAssocID="{E0B22D2E-5536-407D-84C0-C37F5AA38659}" presName="hierRoot2" presStyleCnt="0">
        <dgm:presLayoutVars>
          <dgm:hierBranch val="init"/>
        </dgm:presLayoutVars>
      </dgm:prSet>
      <dgm:spPr/>
    </dgm:pt>
    <dgm:pt modelId="{1E0CB2B6-9752-49FF-A63B-09460E157385}" type="pres">
      <dgm:prSet presAssocID="{E0B22D2E-5536-407D-84C0-C37F5AA38659}" presName="rootComposite" presStyleCnt="0"/>
      <dgm:spPr/>
    </dgm:pt>
    <dgm:pt modelId="{DB6C0E18-4110-4EFC-956E-F56B0179BA8A}" type="pres">
      <dgm:prSet presAssocID="{E0B22D2E-5536-407D-84C0-C37F5AA38659}" presName="rootText" presStyleLbl="node3" presStyleIdx="7" presStyleCnt="8" custScaleX="141824">
        <dgm:presLayoutVars>
          <dgm:chPref val="3"/>
        </dgm:presLayoutVars>
      </dgm:prSet>
      <dgm:spPr/>
    </dgm:pt>
    <dgm:pt modelId="{9C13C7FE-B063-4362-95E4-A42322C04A87}" type="pres">
      <dgm:prSet presAssocID="{E0B22D2E-5536-407D-84C0-C37F5AA38659}" presName="rootConnector" presStyleLbl="node3" presStyleIdx="7" presStyleCnt="8"/>
      <dgm:spPr/>
    </dgm:pt>
    <dgm:pt modelId="{3CE48E2B-B763-40E8-92E5-DE2246E131E2}" type="pres">
      <dgm:prSet presAssocID="{E0B22D2E-5536-407D-84C0-C37F5AA38659}" presName="hierChild4" presStyleCnt="0"/>
      <dgm:spPr/>
    </dgm:pt>
    <dgm:pt modelId="{AD31D922-4A44-4B9B-B852-DE83EDE89842}" type="pres">
      <dgm:prSet presAssocID="{E0B22D2E-5536-407D-84C0-C37F5AA38659}" presName="hierChild5" presStyleCnt="0"/>
      <dgm:spPr/>
    </dgm:pt>
    <dgm:pt modelId="{BCA44C5B-B82D-40FE-A4C0-C9B0ADB16CBE}" type="pres">
      <dgm:prSet presAssocID="{B20FCF45-B059-485B-B7AD-BD5BB308E257}" presName="hierChild5" presStyleCnt="0"/>
      <dgm:spPr/>
    </dgm:pt>
    <dgm:pt modelId="{8C663A41-AFF0-4774-A06C-5C12F3D5B05E}" type="pres">
      <dgm:prSet presAssocID="{305A4F54-45B6-49F8-97BF-8BD08BE52CDB}" presName="hierChild3" presStyleCnt="0"/>
      <dgm:spPr/>
    </dgm:pt>
  </dgm:ptLst>
  <dgm:cxnLst>
    <dgm:cxn modelId="{1185130C-8A0E-41AE-B5AE-FA1FAD6DF70C}" type="presOf" srcId="{9D6D9536-9528-42B5-8521-94C81AA1ED2F}" destId="{858DEAF6-DBC6-474A-9D27-440FDDB25646}" srcOrd="1" destOrd="0" presId="urn:microsoft.com/office/officeart/2009/3/layout/HorizontalOrganizationChart"/>
    <dgm:cxn modelId="{3FF5D212-EF03-4DB0-B335-532BF0EE3E14}" srcId="{305A4F54-45B6-49F8-97BF-8BD08BE52CDB}" destId="{B20FCF45-B059-485B-B7AD-BD5BB308E257}" srcOrd="1" destOrd="0" parTransId="{FB6480DA-B631-42BB-BD73-CE866F305168}" sibTransId="{B69BF925-5A6A-4BCE-9DF5-E8C395C6E07C}"/>
    <dgm:cxn modelId="{3C2BF119-3961-45DF-8BA0-91200A124533}" srcId="{7F046A70-A641-434B-9BE2-B77B5FF17470}" destId="{1220CB47-9FBF-411F-83F0-A5C7AA14F262}" srcOrd="4" destOrd="0" parTransId="{BD9AFE4A-7ADC-4A2F-ACC6-3636BC134D73}" sibTransId="{4E5CC6E1-BBA1-4B81-83EE-C1D6528B51D0}"/>
    <dgm:cxn modelId="{91FFBE1C-0DAD-4361-9202-C2929E650C18}" type="presOf" srcId="{D0F03ACA-8B04-426B-BEF9-C19B4A8DB6F5}" destId="{F5995F62-77EE-43D4-A2CB-4C60C83AFDB9}" srcOrd="1" destOrd="0" presId="urn:microsoft.com/office/officeart/2009/3/layout/HorizontalOrganizationChart"/>
    <dgm:cxn modelId="{AD286220-3C81-4E44-8220-7255CE184A0C}" srcId="{B20FCF45-B059-485B-B7AD-BD5BB308E257}" destId="{CB39BE53-3156-4217-A694-5EA5042DDB71}" srcOrd="1" destOrd="0" parTransId="{29AFB9F2-FA99-496E-B2BB-AC33C197A120}" sibTransId="{CA79133D-BA33-4444-8441-3875DBDBBBD5}"/>
    <dgm:cxn modelId="{9BCA9D26-E153-4537-BE21-56FF98C424D4}" type="presOf" srcId="{CB39BE53-3156-4217-A694-5EA5042DDB71}" destId="{E56627A1-21FA-419E-BC07-C4A9B3FCB0A9}" srcOrd="1" destOrd="0" presId="urn:microsoft.com/office/officeart/2009/3/layout/HorizontalOrganizationChart"/>
    <dgm:cxn modelId="{D3AB8428-BB28-4547-B161-7CDF61D21973}" type="presOf" srcId="{FB6480DA-B631-42BB-BD73-CE866F305168}" destId="{7C1003BB-B1AD-4640-AF17-F561836E8E7A}" srcOrd="0" destOrd="0" presId="urn:microsoft.com/office/officeart/2009/3/layout/HorizontalOrganizationChart"/>
    <dgm:cxn modelId="{F5391C36-564F-4052-BD92-9E4546B5742B}" type="presOf" srcId="{E0B22D2E-5536-407D-84C0-C37F5AA38659}" destId="{DB6C0E18-4110-4EFC-956E-F56B0179BA8A}" srcOrd="0" destOrd="0" presId="urn:microsoft.com/office/officeart/2009/3/layout/HorizontalOrganizationChart"/>
    <dgm:cxn modelId="{FADF623B-72D4-4ECF-96C1-065FB9709E38}" type="presOf" srcId="{305A4F54-45B6-49F8-97BF-8BD08BE52CDB}" destId="{90ACEE60-D378-49D1-8D2F-07349C437091}" srcOrd="0" destOrd="0" presId="urn:microsoft.com/office/officeart/2009/3/layout/HorizontalOrganizationChart"/>
    <dgm:cxn modelId="{81804542-160E-4791-8B3B-E1330F577351}" srcId="{305A4F54-45B6-49F8-97BF-8BD08BE52CDB}" destId="{7F046A70-A641-434B-9BE2-B77B5FF17470}" srcOrd="0" destOrd="0" parTransId="{2C12C368-FD3E-4129-A99F-63FC8AED8A2A}" sibTransId="{177DBF52-EE88-4D7C-A1EC-A5E543E3625E}"/>
    <dgm:cxn modelId="{074E6A63-1EA2-400F-91A1-5E99BF5162D4}" type="presOf" srcId="{2C12C368-FD3E-4129-A99F-63FC8AED8A2A}" destId="{5B74A127-6ACD-4663-89EC-3D659C78A856}" srcOrd="0" destOrd="0" presId="urn:microsoft.com/office/officeart/2009/3/layout/HorizontalOrganizationChart"/>
    <dgm:cxn modelId="{2274A943-0F05-4C18-8BAB-7FFD33F51509}" type="presOf" srcId="{7F046A70-A641-434B-9BE2-B77B5FF17470}" destId="{7F9A411B-7F1F-4FD2-A7BD-6DDB399CE0AE}" srcOrd="1" destOrd="0" presId="urn:microsoft.com/office/officeart/2009/3/layout/HorizontalOrganizationChart"/>
    <dgm:cxn modelId="{E9A29848-51F4-4405-B291-969B14E9C23D}" type="presOf" srcId="{1220CB47-9FBF-411F-83F0-A5C7AA14F262}" destId="{B87A6E3D-D1F9-402A-ACD9-2998B43FD8A1}" srcOrd="1" destOrd="0" presId="urn:microsoft.com/office/officeart/2009/3/layout/HorizontalOrganizationChart"/>
    <dgm:cxn modelId="{EE42B248-4EBC-43B2-8D07-CC6E60EE9351}" type="presOf" srcId="{29AFB9F2-FA99-496E-B2BB-AC33C197A120}" destId="{D116DDD2-D0BD-4C17-8428-288F403D17BE}" srcOrd="0" destOrd="0" presId="urn:microsoft.com/office/officeart/2009/3/layout/HorizontalOrganizationChart"/>
    <dgm:cxn modelId="{6FB3586F-BEDD-4F3C-B6E8-AB6CDDA592C6}" srcId="{7F046A70-A641-434B-9BE2-B77B5FF17470}" destId="{7983F5A2-A2A3-4C99-A6AF-D10FA434A6F6}" srcOrd="3" destOrd="0" parTransId="{7F6AECED-E7CD-42BA-A80D-D25687378FA7}" sibTransId="{65B23197-099D-4101-A361-3CA1A3A48E89}"/>
    <dgm:cxn modelId="{CC654B71-3F7C-448E-991E-796A743A4A25}" type="presOf" srcId="{E0B22D2E-5536-407D-84C0-C37F5AA38659}" destId="{9C13C7FE-B063-4362-95E4-A42322C04A87}" srcOrd="1" destOrd="0" presId="urn:microsoft.com/office/officeart/2009/3/layout/HorizontalOrganizationChart"/>
    <dgm:cxn modelId="{C02FB371-6B7B-4B4C-81B9-51A7C81090E6}" srcId="{26D39BD5-EAF9-450E-98DB-5EB5A28CF038}" destId="{305A4F54-45B6-49F8-97BF-8BD08BE52CDB}" srcOrd="0" destOrd="0" parTransId="{09308E05-2CA5-4DDA-9E7C-F41312D2CD04}" sibTransId="{5E00EE19-583D-4F55-BE5A-2C7E36A95DC9}"/>
    <dgm:cxn modelId="{20D31C72-48B1-4165-98AE-D6E3727D6FA6}" type="presOf" srcId="{B20FCF45-B059-485B-B7AD-BD5BB308E257}" destId="{70D1466E-586E-48B9-9991-D45D5A9EABC4}" srcOrd="0" destOrd="0" presId="urn:microsoft.com/office/officeart/2009/3/layout/HorizontalOrganizationChart"/>
    <dgm:cxn modelId="{0FC92854-D240-452A-B9DD-642CD3223097}" type="presOf" srcId="{94052ABF-B9DE-49FB-867D-470BDC4445AA}" destId="{1D19AE45-28CC-4F21-B085-34CC16BC0775}" srcOrd="0" destOrd="0" presId="urn:microsoft.com/office/officeart/2009/3/layout/HorizontalOrganizationChart"/>
    <dgm:cxn modelId="{1DDE1777-A698-47ED-8859-C3CEEE4588FF}" type="presOf" srcId="{FE429680-16B3-4EE3-A2EA-07095E6B58E1}" destId="{21D6E87A-12EB-4872-A625-A73DDB69BE3C}" srcOrd="0" destOrd="0" presId="urn:microsoft.com/office/officeart/2009/3/layout/HorizontalOrganizationChart"/>
    <dgm:cxn modelId="{FAC43458-88F5-4A69-9B52-06E82CFBE5B9}" type="presOf" srcId="{1220CB47-9FBF-411F-83F0-A5C7AA14F262}" destId="{BC8651C5-FC1F-4972-BCD1-6DD050BC50F9}" srcOrd="0" destOrd="0" presId="urn:microsoft.com/office/officeart/2009/3/layout/HorizontalOrganizationChart"/>
    <dgm:cxn modelId="{22CE947A-678A-417A-956D-F180777E5B26}" type="presOf" srcId="{D79A8FEF-CD2D-4265-ADAC-E3D2B41270A7}" destId="{76B92DBC-1409-415E-A9AC-C7156216B65C}" srcOrd="0" destOrd="0" presId="urn:microsoft.com/office/officeart/2009/3/layout/HorizontalOrganizationChart"/>
    <dgm:cxn modelId="{808C777E-C43F-4AF2-9E55-1ACC2AE76351}" type="presOf" srcId="{BD9AFE4A-7ADC-4A2F-ACC6-3636BC134D73}" destId="{49E378AE-E607-41E1-BB7E-23A5718E9CCC}" srcOrd="0" destOrd="0" presId="urn:microsoft.com/office/officeart/2009/3/layout/HorizontalOrganizationChart"/>
    <dgm:cxn modelId="{641DF48B-D023-4D58-9E32-0A1672D60CCB}" type="presOf" srcId="{7983F5A2-A2A3-4C99-A6AF-D10FA434A6F6}" destId="{F436CA07-CCB8-423B-9DE0-FAC87DD5DBCD}" srcOrd="1" destOrd="0" presId="urn:microsoft.com/office/officeart/2009/3/layout/HorizontalOrganizationChart"/>
    <dgm:cxn modelId="{7D239090-2A17-4387-978D-201980EED6DF}" srcId="{B20FCF45-B059-485B-B7AD-BD5BB308E257}" destId="{D765CD70-2669-44C2-A204-C7D514516CD1}" srcOrd="0" destOrd="0" parTransId="{D79A8FEF-CD2D-4265-ADAC-E3D2B41270A7}" sibTransId="{7A497BDE-48F9-4CD1-A972-C6F9531A8950}"/>
    <dgm:cxn modelId="{CFC04392-5138-4643-9644-8F41FF24B1C6}" type="presOf" srcId="{9D6D9536-9528-42B5-8521-94C81AA1ED2F}" destId="{92BF144C-9633-4157-9D23-0631C728F79B}" srcOrd="0" destOrd="0" presId="urn:microsoft.com/office/officeart/2009/3/layout/HorizontalOrganizationChart"/>
    <dgm:cxn modelId="{0C910896-BEAE-4223-92A1-415C2C7E528A}" srcId="{7F046A70-A641-434B-9BE2-B77B5FF17470}" destId="{9D6D9536-9528-42B5-8521-94C81AA1ED2F}" srcOrd="2" destOrd="0" parTransId="{D648FF26-C16E-4CDD-955E-A40AA9E143D1}" sibTransId="{60DBBA29-9A16-4C29-BEDB-AE4637CE7182}"/>
    <dgm:cxn modelId="{1D81B297-BE1D-417E-BA96-3D97AAF95F4E}" type="presOf" srcId="{305A4F54-45B6-49F8-97BF-8BD08BE52CDB}" destId="{6E185D8A-F033-4F91-8261-4A06E0C4689A}" srcOrd="1" destOrd="0" presId="urn:microsoft.com/office/officeart/2009/3/layout/HorizontalOrganizationChart"/>
    <dgm:cxn modelId="{EBD8F0B1-DB4A-456B-BD31-2025BB160AA9}" type="presOf" srcId="{CB39BE53-3156-4217-A694-5EA5042DDB71}" destId="{86A9F0F9-E6E0-458B-8982-8744E80C2DDC}" srcOrd="0" destOrd="0" presId="urn:microsoft.com/office/officeart/2009/3/layout/HorizontalOrganizationChart"/>
    <dgm:cxn modelId="{F2024EB7-7F6D-43A3-A259-A2448A195E5D}" type="presOf" srcId="{D765CD70-2669-44C2-A204-C7D514516CD1}" destId="{A181AB24-B167-4BCC-87F0-A65FA634607F}" srcOrd="0" destOrd="0" presId="urn:microsoft.com/office/officeart/2009/3/layout/HorizontalOrganizationChart"/>
    <dgm:cxn modelId="{AEB0F1C5-AA56-45D9-8AFF-86641737E90A}" type="presOf" srcId="{7983F5A2-A2A3-4C99-A6AF-D10FA434A6F6}" destId="{F0ED5D69-772C-4D90-AA0E-C0B0248A7ED2}" srcOrd="0" destOrd="0" presId="urn:microsoft.com/office/officeart/2009/3/layout/HorizontalOrganizationChart"/>
    <dgm:cxn modelId="{6A31E6CA-DB83-4587-8704-4EE3137A249D}" type="presOf" srcId="{7F6AECED-E7CD-42BA-A80D-D25687378FA7}" destId="{64F8D642-9149-4045-92E0-1BBA24DAD46E}" srcOrd="0" destOrd="0" presId="urn:microsoft.com/office/officeart/2009/3/layout/HorizontalOrganizationChart"/>
    <dgm:cxn modelId="{A48908D3-8694-45CB-A29D-7B25EDCA38CC}" type="presOf" srcId="{D765CD70-2669-44C2-A204-C7D514516CD1}" destId="{0E7880F8-7FA1-473B-BD54-D4E204AAA206}" srcOrd="1" destOrd="0" presId="urn:microsoft.com/office/officeart/2009/3/layout/HorizontalOrganizationChart"/>
    <dgm:cxn modelId="{FB8F8CDA-6F73-4310-BFF5-9951B805281A}" type="presOf" srcId="{D0F03ACA-8B04-426B-BEF9-C19B4A8DB6F5}" destId="{39003B9B-EC6D-4EB9-AE89-8B789BF5AACE}" srcOrd="0" destOrd="0" presId="urn:microsoft.com/office/officeart/2009/3/layout/HorizontalOrganizationChart"/>
    <dgm:cxn modelId="{0A1293DA-D77A-4928-9D4B-8791587F5790}" srcId="{7F046A70-A641-434B-9BE2-B77B5FF17470}" destId="{D0F03ACA-8B04-426B-BEF9-C19B4A8DB6F5}" srcOrd="0" destOrd="0" parTransId="{94052ABF-B9DE-49FB-867D-470BDC4445AA}" sibTransId="{3C66B617-E2D2-4A83-82E1-53BA82892D9D}"/>
    <dgm:cxn modelId="{554C18DD-98DC-4874-AABC-3169B590AE81}" type="presOf" srcId="{0CFD2B1B-26AF-4CA8-955B-A86B871BEC5E}" destId="{F86D0E88-28AF-433C-8F8D-364C4E849EA2}" srcOrd="0" destOrd="0" presId="urn:microsoft.com/office/officeart/2009/3/layout/HorizontalOrganizationChart"/>
    <dgm:cxn modelId="{55590EDE-3C30-462F-ADAF-EBC518555918}" type="presOf" srcId="{B20FCF45-B059-485B-B7AD-BD5BB308E257}" destId="{8E2FA96E-4819-42B1-9C83-524E79D7E66B}" srcOrd="1" destOrd="0" presId="urn:microsoft.com/office/officeart/2009/3/layout/HorizontalOrganizationChart"/>
    <dgm:cxn modelId="{6EC6CCE9-86A5-42AC-AEAF-73CF8F67160A}" type="presOf" srcId="{DC90089A-6A7B-4C84-A54B-317548B7C521}" destId="{9329DD7D-6C14-4793-8F9C-ADA552942AA7}" srcOrd="0" destOrd="0" presId="urn:microsoft.com/office/officeart/2009/3/layout/HorizontalOrganizationChart"/>
    <dgm:cxn modelId="{91507EEA-02B5-4731-8ED4-3000F67DE498}" type="presOf" srcId="{D648FF26-C16E-4CDD-955E-A40AA9E143D1}" destId="{40327B11-C6F6-449E-A652-ECE086AD43AA}" srcOrd="0" destOrd="0" presId="urn:microsoft.com/office/officeart/2009/3/layout/HorizontalOrganizationChart"/>
    <dgm:cxn modelId="{EDF5A2ED-D64E-4F30-803A-608674F0E61C}" type="presOf" srcId="{7F046A70-A641-434B-9BE2-B77B5FF17470}" destId="{05B1C4AE-48AC-4606-B8F5-466E09EEBD47}" srcOrd="0" destOrd="0" presId="urn:microsoft.com/office/officeart/2009/3/layout/HorizontalOrganizationChart"/>
    <dgm:cxn modelId="{8A84C0EE-C784-46EB-A97A-39712401AE96}" srcId="{B20FCF45-B059-485B-B7AD-BD5BB308E257}" destId="{E0B22D2E-5536-407D-84C0-C37F5AA38659}" srcOrd="2" destOrd="0" parTransId="{0CFD2B1B-26AF-4CA8-955B-A86B871BEC5E}" sibTransId="{5B9AF8E7-F4C1-4F07-93CC-17F4FAB39AF9}"/>
    <dgm:cxn modelId="{0AADE3EE-1562-4F6A-877F-4C8C4E8E7665}" srcId="{7F046A70-A641-434B-9BE2-B77B5FF17470}" destId="{DC90089A-6A7B-4C84-A54B-317548B7C521}" srcOrd="1" destOrd="0" parTransId="{FE429680-16B3-4EE3-A2EA-07095E6B58E1}" sibTransId="{4980492F-DC13-4968-B6FA-CF9B88DEFD67}"/>
    <dgm:cxn modelId="{1CEA84F4-8682-46DD-990B-BFF6F53ADB58}" type="presOf" srcId="{DC90089A-6A7B-4C84-A54B-317548B7C521}" destId="{1885F89A-47D0-4FBA-B76C-1AFDD3008F79}" srcOrd="1" destOrd="0" presId="urn:microsoft.com/office/officeart/2009/3/layout/HorizontalOrganizationChart"/>
    <dgm:cxn modelId="{EEAE3DF6-3A5D-4500-9090-A7E181ADD966}" type="presOf" srcId="{26D39BD5-EAF9-450E-98DB-5EB5A28CF038}" destId="{5A15FF24-2E20-4BA7-8FAB-70EE8837F679}" srcOrd="0" destOrd="0" presId="urn:microsoft.com/office/officeart/2009/3/layout/HorizontalOrganizationChart"/>
    <dgm:cxn modelId="{857A103F-42A2-444A-973C-B6AF54A421FC}" type="presParOf" srcId="{5A15FF24-2E20-4BA7-8FAB-70EE8837F679}" destId="{531C7772-BB3C-4443-8C46-3130B510139C}" srcOrd="0" destOrd="0" presId="urn:microsoft.com/office/officeart/2009/3/layout/HorizontalOrganizationChart"/>
    <dgm:cxn modelId="{BF160B32-E539-4E60-AEC2-24E77C1B2119}" type="presParOf" srcId="{531C7772-BB3C-4443-8C46-3130B510139C}" destId="{97C26EE1-CF30-4A22-A40B-C6465ACFB99A}" srcOrd="0" destOrd="0" presId="urn:microsoft.com/office/officeart/2009/3/layout/HorizontalOrganizationChart"/>
    <dgm:cxn modelId="{9847B769-4C61-4582-8399-0AC1AD4613D5}" type="presParOf" srcId="{97C26EE1-CF30-4A22-A40B-C6465ACFB99A}" destId="{90ACEE60-D378-49D1-8D2F-07349C437091}" srcOrd="0" destOrd="0" presId="urn:microsoft.com/office/officeart/2009/3/layout/HorizontalOrganizationChart"/>
    <dgm:cxn modelId="{A48A7514-AD52-42D2-AD3B-B172A26D3C75}" type="presParOf" srcId="{97C26EE1-CF30-4A22-A40B-C6465ACFB99A}" destId="{6E185D8A-F033-4F91-8261-4A06E0C4689A}" srcOrd="1" destOrd="0" presId="urn:microsoft.com/office/officeart/2009/3/layout/HorizontalOrganizationChart"/>
    <dgm:cxn modelId="{5B8493C6-6609-405E-96EE-F780662A08D3}" type="presParOf" srcId="{531C7772-BB3C-4443-8C46-3130B510139C}" destId="{D2694D13-7049-4E0A-A9FA-01BC4A41A05C}" srcOrd="1" destOrd="0" presId="urn:microsoft.com/office/officeart/2009/3/layout/HorizontalOrganizationChart"/>
    <dgm:cxn modelId="{21582E66-0636-44B4-8433-388EF1E93367}" type="presParOf" srcId="{D2694D13-7049-4E0A-A9FA-01BC4A41A05C}" destId="{5B74A127-6ACD-4663-89EC-3D659C78A856}" srcOrd="0" destOrd="0" presId="urn:microsoft.com/office/officeart/2009/3/layout/HorizontalOrganizationChart"/>
    <dgm:cxn modelId="{836C3131-56BF-47F2-A56A-356948466639}" type="presParOf" srcId="{D2694D13-7049-4E0A-A9FA-01BC4A41A05C}" destId="{26E00C9E-1361-4F6C-A265-466055E21870}" srcOrd="1" destOrd="0" presId="urn:microsoft.com/office/officeart/2009/3/layout/HorizontalOrganizationChart"/>
    <dgm:cxn modelId="{7E614EA0-F8D9-4640-B27C-5097A617121E}" type="presParOf" srcId="{26E00C9E-1361-4F6C-A265-466055E21870}" destId="{7BF1B3A0-299E-4E84-9583-284794C9FD7A}" srcOrd="0" destOrd="0" presId="urn:microsoft.com/office/officeart/2009/3/layout/HorizontalOrganizationChart"/>
    <dgm:cxn modelId="{1AFE23FF-8728-4E2E-AA99-DCCA6468E19B}" type="presParOf" srcId="{7BF1B3A0-299E-4E84-9583-284794C9FD7A}" destId="{05B1C4AE-48AC-4606-B8F5-466E09EEBD47}" srcOrd="0" destOrd="0" presId="urn:microsoft.com/office/officeart/2009/3/layout/HorizontalOrganizationChart"/>
    <dgm:cxn modelId="{B7867260-410A-4B9D-A73C-B700D772CE1F}" type="presParOf" srcId="{7BF1B3A0-299E-4E84-9583-284794C9FD7A}" destId="{7F9A411B-7F1F-4FD2-A7BD-6DDB399CE0AE}" srcOrd="1" destOrd="0" presId="urn:microsoft.com/office/officeart/2009/3/layout/HorizontalOrganizationChart"/>
    <dgm:cxn modelId="{F0B8E00B-331F-4A0A-A2CC-B7D4C6E16A16}" type="presParOf" srcId="{26E00C9E-1361-4F6C-A265-466055E21870}" destId="{B2B0A534-229D-43F5-B719-99912E24D74D}" srcOrd="1" destOrd="0" presId="urn:microsoft.com/office/officeart/2009/3/layout/HorizontalOrganizationChart"/>
    <dgm:cxn modelId="{9A224458-09F8-4332-B9D5-B33B496355FF}" type="presParOf" srcId="{B2B0A534-229D-43F5-B719-99912E24D74D}" destId="{1D19AE45-28CC-4F21-B085-34CC16BC0775}" srcOrd="0" destOrd="0" presId="urn:microsoft.com/office/officeart/2009/3/layout/HorizontalOrganizationChart"/>
    <dgm:cxn modelId="{2EB6A905-D756-44AA-8132-4B75B48EAE70}" type="presParOf" srcId="{B2B0A534-229D-43F5-B719-99912E24D74D}" destId="{6D27FDF2-B899-464A-845B-01F18F8E0431}" srcOrd="1" destOrd="0" presId="urn:microsoft.com/office/officeart/2009/3/layout/HorizontalOrganizationChart"/>
    <dgm:cxn modelId="{66662D03-F497-466E-A3DD-AB5282F79DB4}" type="presParOf" srcId="{6D27FDF2-B899-464A-845B-01F18F8E0431}" destId="{996D65BA-CDE4-4BA3-9494-B4C8B50902E9}" srcOrd="0" destOrd="0" presId="urn:microsoft.com/office/officeart/2009/3/layout/HorizontalOrganizationChart"/>
    <dgm:cxn modelId="{05167481-C2C7-4BEB-9EBD-869E324A101C}" type="presParOf" srcId="{996D65BA-CDE4-4BA3-9494-B4C8B50902E9}" destId="{39003B9B-EC6D-4EB9-AE89-8B789BF5AACE}" srcOrd="0" destOrd="0" presId="urn:microsoft.com/office/officeart/2009/3/layout/HorizontalOrganizationChart"/>
    <dgm:cxn modelId="{F58954A6-E123-4425-B9CF-15B28E12C624}" type="presParOf" srcId="{996D65BA-CDE4-4BA3-9494-B4C8B50902E9}" destId="{F5995F62-77EE-43D4-A2CB-4C60C83AFDB9}" srcOrd="1" destOrd="0" presId="urn:microsoft.com/office/officeart/2009/3/layout/HorizontalOrganizationChart"/>
    <dgm:cxn modelId="{8695EC3E-6585-42F1-8EF3-7C0738647BF4}" type="presParOf" srcId="{6D27FDF2-B899-464A-845B-01F18F8E0431}" destId="{1894E6DA-ED49-4653-ACAE-406B85B7FD25}" srcOrd="1" destOrd="0" presId="urn:microsoft.com/office/officeart/2009/3/layout/HorizontalOrganizationChart"/>
    <dgm:cxn modelId="{C0420145-9F65-4496-A702-DDF5049A4458}" type="presParOf" srcId="{6D27FDF2-B899-464A-845B-01F18F8E0431}" destId="{1FACCA4B-45FD-43F6-B811-3BFB96FFB77F}" srcOrd="2" destOrd="0" presId="urn:microsoft.com/office/officeart/2009/3/layout/HorizontalOrganizationChart"/>
    <dgm:cxn modelId="{4FBECB6F-9C1B-4022-9D85-B63D159FA6B6}" type="presParOf" srcId="{B2B0A534-229D-43F5-B719-99912E24D74D}" destId="{21D6E87A-12EB-4872-A625-A73DDB69BE3C}" srcOrd="2" destOrd="0" presId="urn:microsoft.com/office/officeart/2009/3/layout/HorizontalOrganizationChart"/>
    <dgm:cxn modelId="{B167984C-81DE-4091-9BC5-9A54282EE019}" type="presParOf" srcId="{B2B0A534-229D-43F5-B719-99912E24D74D}" destId="{3B73BF30-2467-4659-B8EC-69242A003FBA}" srcOrd="3" destOrd="0" presId="urn:microsoft.com/office/officeart/2009/3/layout/HorizontalOrganizationChart"/>
    <dgm:cxn modelId="{12A49FD6-2FD2-4727-856E-C81C46A46DD5}" type="presParOf" srcId="{3B73BF30-2467-4659-B8EC-69242A003FBA}" destId="{4B9FA814-B083-4F24-A1C4-46F8DD89B10A}" srcOrd="0" destOrd="0" presId="urn:microsoft.com/office/officeart/2009/3/layout/HorizontalOrganizationChart"/>
    <dgm:cxn modelId="{E284DD6A-D547-4AB9-985E-C48CBE6E4B86}" type="presParOf" srcId="{4B9FA814-B083-4F24-A1C4-46F8DD89B10A}" destId="{9329DD7D-6C14-4793-8F9C-ADA552942AA7}" srcOrd="0" destOrd="0" presId="urn:microsoft.com/office/officeart/2009/3/layout/HorizontalOrganizationChart"/>
    <dgm:cxn modelId="{EA766EB8-6DC8-444A-95DE-F3F4841AA7AE}" type="presParOf" srcId="{4B9FA814-B083-4F24-A1C4-46F8DD89B10A}" destId="{1885F89A-47D0-4FBA-B76C-1AFDD3008F79}" srcOrd="1" destOrd="0" presId="urn:microsoft.com/office/officeart/2009/3/layout/HorizontalOrganizationChart"/>
    <dgm:cxn modelId="{96B57B14-EE43-4E73-9203-F1926F59DF93}" type="presParOf" srcId="{3B73BF30-2467-4659-B8EC-69242A003FBA}" destId="{20AE94D5-2946-4D42-A1EA-E324BC62E4F8}" srcOrd="1" destOrd="0" presId="urn:microsoft.com/office/officeart/2009/3/layout/HorizontalOrganizationChart"/>
    <dgm:cxn modelId="{EF3D7F5C-C0F6-4849-A802-74D0CE486DE1}" type="presParOf" srcId="{3B73BF30-2467-4659-B8EC-69242A003FBA}" destId="{519B6394-0573-4109-8EC9-522C2DB419FB}" srcOrd="2" destOrd="0" presId="urn:microsoft.com/office/officeart/2009/3/layout/HorizontalOrganizationChart"/>
    <dgm:cxn modelId="{E28382FA-BB1D-4C40-9EBB-9B9993A70007}" type="presParOf" srcId="{B2B0A534-229D-43F5-B719-99912E24D74D}" destId="{40327B11-C6F6-449E-A652-ECE086AD43AA}" srcOrd="4" destOrd="0" presId="urn:microsoft.com/office/officeart/2009/3/layout/HorizontalOrganizationChart"/>
    <dgm:cxn modelId="{209B7753-941C-46DE-B8A6-955AD2BABC54}" type="presParOf" srcId="{B2B0A534-229D-43F5-B719-99912E24D74D}" destId="{B5CE4DCC-06B1-4469-8C54-71CF0BFF302F}" srcOrd="5" destOrd="0" presId="urn:microsoft.com/office/officeart/2009/3/layout/HorizontalOrganizationChart"/>
    <dgm:cxn modelId="{E6849337-56AB-42C5-99EC-F0FC3B983603}" type="presParOf" srcId="{B5CE4DCC-06B1-4469-8C54-71CF0BFF302F}" destId="{60FB062D-A26C-4CB2-8089-A012E01462EF}" srcOrd="0" destOrd="0" presId="urn:microsoft.com/office/officeart/2009/3/layout/HorizontalOrganizationChart"/>
    <dgm:cxn modelId="{6490A596-43F2-4270-8780-027D455CBE7C}" type="presParOf" srcId="{60FB062D-A26C-4CB2-8089-A012E01462EF}" destId="{92BF144C-9633-4157-9D23-0631C728F79B}" srcOrd="0" destOrd="0" presId="urn:microsoft.com/office/officeart/2009/3/layout/HorizontalOrganizationChart"/>
    <dgm:cxn modelId="{3B2CCB77-D6DE-409C-B268-0A81C5C7569B}" type="presParOf" srcId="{60FB062D-A26C-4CB2-8089-A012E01462EF}" destId="{858DEAF6-DBC6-474A-9D27-440FDDB25646}" srcOrd="1" destOrd="0" presId="urn:microsoft.com/office/officeart/2009/3/layout/HorizontalOrganizationChart"/>
    <dgm:cxn modelId="{9E178323-147B-4F42-B16A-BF78DB87C7E6}" type="presParOf" srcId="{B5CE4DCC-06B1-4469-8C54-71CF0BFF302F}" destId="{FE4A22B0-A08C-460B-AE76-5FC7CA22DD4A}" srcOrd="1" destOrd="0" presId="urn:microsoft.com/office/officeart/2009/3/layout/HorizontalOrganizationChart"/>
    <dgm:cxn modelId="{B810D111-235A-451F-B96B-B9BDF53E97C9}" type="presParOf" srcId="{B5CE4DCC-06B1-4469-8C54-71CF0BFF302F}" destId="{194D0042-7FD5-4680-96B6-147D7D236790}" srcOrd="2" destOrd="0" presId="urn:microsoft.com/office/officeart/2009/3/layout/HorizontalOrganizationChart"/>
    <dgm:cxn modelId="{9FA16799-EA19-431D-8CB1-4F3A39DC0118}" type="presParOf" srcId="{B2B0A534-229D-43F5-B719-99912E24D74D}" destId="{64F8D642-9149-4045-92E0-1BBA24DAD46E}" srcOrd="6" destOrd="0" presId="urn:microsoft.com/office/officeart/2009/3/layout/HorizontalOrganizationChart"/>
    <dgm:cxn modelId="{131728B1-02FA-417A-AEB4-BBB5567E3A82}" type="presParOf" srcId="{B2B0A534-229D-43F5-B719-99912E24D74D}" destId="{44622B5E-968E-46AD-8BC1-789CCBE4EDED}" srcOrd="7" destOrd="0" presId="urn:microsoft.com/office/officeart/2009/3/layout/HorizontalOrganizationChart"/>
    <dgm:cxn modelId="{698E7B90-9AFE-40B6-9807-CE63F2C24866}" type="presParOf" srcId="{44622B5E-968E-46AD-8BC1-789CCBE4EDED}" destId="{185D096A-B41C-489D-9959-DF8DAEB6153B}" srcOrd="0" destOrd="0" presId="urn:microsoft.com/office/officeart/2009/3/layout/HorizontalOrganizationChart"/>
    <dgm:cxn modelId="{E49291A0-5B1B-451A-8CF1-C47F8F1081C4}" type="presParOf" srcId="{185D096A-B41C-489D-9959-DF8DAEB6153B}" destId="{F0ED5D69-772C-4D90-AA0E-C0B0248A7ED2}" srcOrd="0" destOrd="0" presId="urn:microsoft.com/office/officeart/2009/3/layout/HorizontalOrganizationChart"/>
    <dgm:cxn modelId="{71034CFF-EEC5-46A2-A5EA-A6CE66EBF24C}" type="presParOf" srcId="{185D096A-B41C-489D-9959-DF8DAEB6153B}" destId="{F436CA07-CCB8-423B-9DE0-FAC87DD5DBCD}" srcOrd="1" destOrd="0" presId="urn:microsoft.com/office/officeart/2009/3/layout/HorizontalOrganizationChart"/>
    <dgm:cxn modelId="{912A9BE3-AE04-41DC-A457-9709FF8B9FD8}" type="presParOf" srcId="{44622B5E-968E-46AD-8BC1-789CCBE4EDED}" destId="{4D4AF271-B8AA-4CF8-B0B2-CC7523A15039}" srcOrd="1" destOrd="0" presId="urn:microsoft.com/office/officeart/2009/3/layout/HorizontalOrganizationChart"/>
    <dgm:cxn modelId="{40B211A9-8271-4EF4-866F-1FF44B78724F}" type="presParOf" srcId="{44622B5E-968E-46AD-8BC1-789CCBE4EDED}" destId="{15DBF924-328D-4BDD-8F25-1B411F76594C}" srcOrd="2" destOrd="0" presId="urn:microsoft.com/office/officeart/2009/3/layout/HorizontalOrganizationChart"/>
    <dgm:cxn modelId="{01591695-18D5-4EFE-91E3-D7D614E562A7}" type="presParOf" srcId="{B2B0A534-229D-43F5-B719-99912E24D74D}" destId="{49E378AE-E607-41E1-BB7E-23A5718E9CCC}" srcOrd="8" destOrd="0" presId="urn:microsoft.com/office/officeart/2009/3/layout/HorizontalOrganizationChart"/>
    <dgm:cxn modelId="{948DB53A-44A4-4D17-A42D-4D61B659A830}" type="presParOf" srcId="{B2B0A534-229D-43F5-B719-99912E24D74D}" destId="{F2967AF1-6E67-45A1-9D1B-1457795195FA}" srcOrd="9" destOrd="0" presId="urn:microsoft.com/office/officeart/2009/3/layout/HorizontalOrganizationChart"/>
    <dgm:cxn modelId="{A57AEF15-74D5-450F-B151-9DC288319434}" type="presParOf" srcId="{F2967AF1-6E67-45A1-9D1B-1457795195FA}" destId="{3DF1EADD-C574-4EF7-B795-146204704520}" srcOrd="0" destOrd="0" presId="urn:microsoft.com/office/officeart/2009/3/layout/HorizontalOrganizationChart"/>
    <dgm:cxn modelId="{AB6A25BA-DD8C-42FB-B42B-A9944D28D785}" type="presParOf" srcId="{3DF1EADD-C574-4EF7-B795-146204704520}" destId="{BC8651C5-FC1F-4972-BCD1-6DD050BC50F9}" srcOrd="0" destOrd="0" presId="urn:microsoft.com/office/officeart/2009/3/layout/HorizontalOrganizationChart"/>
    <dgm:cxn modelId="{27FE3879-1E52-46F3-87BA-A86FB2E663D1}" type="presParOf" srcId="{3DF1EADD-C574-4EF7-B795-146204704520}" destId="{B87A6E3D-D1F9-402A-ACD9-2998B43FD8A1}" srcOrd="1" destOrd="0" presId="urn:microsoft.com/office/officeart/2009/3/layout/HorizontalOrganizationChart"/>
    <dgm:cxn modelId="{95A1E1B7-F756-4208-9A4E-0D7B4CEF7568}" type="presParOf" srcId="{F2967AF1-6E67-45A1-9D1B-1457795195FA}" destId="{7546F7B6-9324-44C4-B052-00C0134FBD07}" srcOrd="1" destOrd="0" presId="urn:microsoft.com/office/officeart/2009/3/layout/HorizontalOrganizationChart"/>
    <dgm:cxn modelId="{3C130770-D104-4F36-96C6-68A82E47C658}" type="presParOf" srcId="{F2967AF1-6E67-45A1-9D1B-1457795195FA}" destId="{610465FE-045A-4ED0-AAFD-9BF4692DF68F}" srcOrd="2" destOrd="0" presId="urn:microsoft.com/office/officeart/2009/3/layout/HorizontalOrganizationChart"/>
    <dgm:cxn modelId="{625682A9-7B2D-4330-A4B4-27863A153CD8}" type="presParOf" srcId="{26E00C9E-1361-4F6C-A265-466055E21870}" destId="{BD169A0D-7F8D-40F2-A26B-3D0A0E422803}" srcOrd="2" destOrd="0" presId="urn:microsoft.com/office/officeart/2009/3/layout/HorizontalOrganizationChart"/>
    <dgm:cxn modelId="{D9004F3D-CD7C-4175-BDF1-84C04A7C7D99}" type="presParOf" srcId="{D2694D13-7049-4E0A-A9FA-01BC4A41A05C}" destId="{7C1003BB-B1AD-4640-AF17-F561836E8E7A}" srcOrd="2" destOrd="0" presId="urn:microsoft.com/office/officeart/2009/3/layout/HorizontalOrganizationChart"/>
    <dgm:cxn modelId="{7F97B4C0-3A56-4970-B5AD-D46ADA7AB656}" type="presParOf" srcId="{D2694D13-7049-4E0A-A9FA-01BC4A41A05C}" destId="{78207DC0-1548-424C-9D3F-CFBC9C2B019D}" srcOrd="3" destOrd="0" presId="urn:microsoft.com/office/officeart/2009/3/layout/HorizontalOrganizationChart"/>
    <dgm:cxn modelId="{DD09B5B1-43A3-41D7-8937-C906FE4B96CA}" type="presParOf" srcId="{78207DC0-1548-424C-9D3F-CFBC9C2B019D}" destId="{03791B9D-EB25-4080-AA56-835409244AE3}" srcOrd="0" destOrd="0" presId="urn:microsoft.com/office/officeart/2009/3/layout/HorizontalOrganizationChart"/>
    <dgm:cxn modelId="{05FC4A37-4058-4BB4-B804-0407A28ACAFE}" type="presParOf" srcId="{03791B9D-EB25-4080-AA56-835409244AE3}" destId="{70D1466E-586E-48B9-9991-D45D5A9EABC4}" srcOrd="0" destOrd="0" presId="urn:microsoft.com/office/officeart/2009/3/layout/HorizontalOrganizationChart"/>
    <dgm:cxn modelId="{4A215AAD-AD92-4BD7-B436-C08787F25A2A}" type="presParOf" srcId="{03791B9D-EB25-4080-AA56-835409244AE3}" destId="{8E2FA96E-4819-42B1-9C83-524E79D7E66B}" srcOrd="1" destOrd="0" presId="urn:microsoft.com/office/officeart/2009/3/layout/HorizontalOrganizationChart"/>
    <dgm:cxn modelId="{A43EB930-CEAB-4A88-B67E-F6E325C3ECD8}" type="presParOf" srcId="{78207DC0-1548-424C-9D3F-CFBC9C2B019D}" destId="{A08345C7-1F7C-4392-A663-45F4A08A4E5F}" srcOrd="1" destOrd="0" presId="urn:microsoft.com/office/officeart/2009/3/layout/HorizontalOrganizationChart"/>
    <dgm:cxn modelId="{C28CD8F1-9226-4A97-9634-DE6F0CB4CB95}" type="presParOf" srcId="{A08345C7-1F7C-4392-A663-45F4A08A4E5F}" destId="{76B92DBC-1409-415E-A9AC-C7156216B65C}" srcOrd="0" destOrd="0" presId="urn:microsoft.com/office/officeart/2009/3/layout/HorizontalOrganizationChart"/>
    <dgm:cxn modelId="{CD95A8F5-C21F-4162-AF65-3565619B0763}" type="presParOf" srcId="{A08345C7-1F7C-4392-A663-45F4A08A4E5F}" destId="{2C39BFE2-53AE-42FF-9CD7-044E71CA6B46}" srcOrd="1" destOrd="0" presId="urn:microsoft.com/office/officeart/2009/3/layout/HorizontalOrganizationChart"/>
    <dgm:cxn modelId="{06D35646-9FD1-4D4C-A745-28E24B33BF51}" type="presParOf" srcId="{2C39BFE2-53AE-42FF-9CD7-044E71CA6B46}" destId="{461EA460-9F44-4165-8473-D587B9A93BAB}" srcOrd="0" destOrd="0" presId="urn:microsoft.com/office/officeart/2009/3/layout/HorizontalOrganizationChart"/>
    <dgm:cxn modelId="{6207502F-DE6A-4859-B168-C5B140FCA41B}" type="presParOf" srcId="{461EA460-9F44-4165-8473-D587B9A93BAB}" destId="{A181AB24-B167-4BCC-87F0-A65FA634607F}" srcOrd="0" destOrd="0" presId="urn:microsoft.com/office/officeart/2009/3/layout/HorizontalOrganizationChart"/>
    <dgm:cxn modelId="{5963E654-C762-43F7-922C-C20EBD3DF8CE}" type="presParOf" srcId="{461EA460-9F44-4165-8473-D587B9A93BAB}" destId="{0E7880F8-7FA1-473B-BD54-D4E204AAA206}" srcOrd="1" destOrd="0" presId="urn:microsoft.com/office/officeart/2009/3/layout/HorizontalOrganizationChart"/>
    <dgm:cxn modelId="{508CC62C-DC83-41F6-BE2C-96F3949B1CF8}" type="presParOf" srcId="{2C39BFE2-53AE-42FF-9CD7-044E71CA6B46}" destId="{B3282284-51FC-4776-A786-A782E568BB30}" srcOrd="1" destOrd="0" presId="urn:microsoft.com/office/officeart/2009/3/layout/HorizontalOrganizationChart"/>
    <dgm:cxn modelId="{64561AE2-872E-48EB-A7E1-654C4C02FE4F}" type="presParOf" srcId="{2C39BFE2-53AE-42FF-9CD7-044E71CA6B46}" destId="{24F760A2-0726-4FB7-A71F-B1691D836396}" srcOrd="2" destOrd="0" presId="urn:microsoft.com/office/officeart/2009/3/layout/HorizontalOrganizationChart"/>
    <dgm:cxn modelId="{A0797CFF-361B-45BB-834E-667F0F3A9A72}" type="presParOf" srcId="{A08345C7-1F7C-4392-A663-45F4A08A4E5F}" destId="{D116DDD2-D0BD-4C17-8428-288F403D17BE}" srcOrd="2" destOrd="0" presId="urn:microsoft.com/office/officeart/2009/3/layout/HorizontalOrganizationChart"/>
    <dgm:cxn modelId="{59635363-57F3-4B0F-8322-DD5FEF470B4D}" type="presParOf" srcId="{A08345C7-1F7C-4392-A663-45F4A08A4E5F}" destId="{AC692CA5-4876-4E82-8C91-C213F8C81DAE}" srcOrd="3" destOrd="0" presId="urn:microsoft.com/office/officeart/2009/3/layout/HorizontalOrganizationChart"/>
    <dgm:cxn modelId="{C1BA0E77-D3CB-45EE-B5D7-13240F6B4CAA}" type="presParOf" srcId="{AC692CA5-4876-4E82-8C91-C213F8C81DAE}" destId="{AA7990B3-3068-445A-9517-F683DC6422DA}" srcOrd="0" destOrd="0" presId="urn:microsoft.com/office/officeart/2009/3/layout/HorizontalOrganizationChart"/>
    <dgm:cxn modelId="{0E4980EF-6778-4CC1-961C-2CA25D029BA1}" type="presParOf" srcId="{AA7990B3-3068-445A-9517-F683DC6422DA}" destId="{86A9F0F9-E6E0-458B-8982-8744E80C2DDC}" srcOrd="0" destOrd="0" presId="urn:microsoft.com/office/officeart/2009/3/layout/HorizontalOrganizationChart"/>
    <dgm:cxn modelId="{065326EF-1D9D-4F9E-B32E-4834FC63B540}" type="presParOf" srcId="{AA7990B3-3068-445A-9517-F683DC6422DA}" destId="{E56627A1-21FA-419E-BC07-C4A9B3FCB0A9}" srcOrd="1" destOrd="0" presId="urn:microsoft.com/office/officeart/2009/3/layout/HorizontalOrganizationChart"/>
    <dgm:cxn modelId="{458D9437-660E-4794-8432-83FE55DEBB6F}" type="presParOf" srcId="{AC692CA5-4876-4E82-8C91-C213F8C81DAE}" destId="{EE8970A9-C1AD-4626-8C0B-342368FC3347}" srcOrd="1" destOrd="0" presId="urn:microsoft.com/office/officeart/2009/3/layout/HorizontalOrganizationChart"/>
    <dgm:cxn modelId="{319B2065-8504-473E-B05A-ABFFC3A79767}" type="presParOf" srcId="{AC692CA5-4876-4E82-8C91-C213F8C81DAE}" destId="{84B4FB0F-534B-4282-8BB7-5D08FA3C6F2C}" srcOrd="2" destOrd="0" presId="urn:microsoft.com/office/officeart/2009/3/layout/HorizontalOrganizationChart"/>
    <dgm:cxn modelId="{67E3C225-0BCB-469B-8578-6330F49094BD}" type="presParOf" srcId="{A08345C7-1F7C-4392-A663-45F4A08A4E5F}" destId="{F86D0E88-28AF-433C-8F8D-364C4E849EA2}" srcOrd="4" destOrd="0" presId="urn:microsoft.com/office/officeart/2009/3/layout/HorizontalOrganizationChart"/>
    <dgm:cxn modelId="{FE2A4992-247A-4A1C-9F13-AA1B9BE25C59}" type="presParOf" srcId="{A08345C7-1F7C-4392-A663-45F4A08A4E5F}" destId="{9E9121D3-ABF5-4B1F-90C5-87E101A24B23}" srcOrd="5" destOrd="0" presId="urn:microsoft.com/office/officeart/2009/3/layout/HorizontalOrganizationChart"/>
    <dgm:cxn modelId="{0327AADA-93BF-4299-A064-0A121ADC7E3B}" type="presParOf" srcId="{9E9121D3-ABF5-4B1F-90C5-87E101A24B23}" destId="{1E0CB2B6-9752-49FF-A63B-09460E157385}" srcOrd="0" destOrd="0" presId="urn:microsoft.com/office/officeart/2009/3/layout/HorizontalOrganizationChart"/>
    <dgm:cxn modelId="{D13C71DD-2B00-4C51-9563-0ED1ED5C796F}" type="presParOf" srcId="{1E0CB2B6-9752-49FF-A63B-09460E157385}" destId="{DB6C0E18-4110-4EFC-956E-F56B0179BA8A}" srcOrd="0" destOrd="0" presId="urn:microsoft.com/office/officeart/2009/3/layout/HorizontalOrganizationChart"/>
    <dgm:cxn modelId="{E793F4C8-23AF-4B4E-AD50-8733E2E10596}" type="presParOf" srcId="{1E0CB2B6-9752-49FF-A63B-09460E157385}" destId="{9C13C7FE-B063-4362-95E4-A42322C04A87}" srcOrd="1" destOrd="0" presId="urn:microsoft.com/office/officeart/2009/3/layout/HorizontalOrganizationChart"/>
    <dgm:cxn modelId="{BE2C5691-5DF9-42B4-9558-90A7C34E3B59}" type="presParOf" srcId="{9E9121D3-ABF5-4B1F-90C5-87E101A24B23}" destId="{3CE48E2B-B763-40E8-92E5-DE2246E131E2}" srcOrd="1" destOrd="0" presId="urn:microsoft.com/office/officeart/2009/3/layout/HorizontalOrganizationChart"/>
    <dgm:cxn modelId="{686BA1EC-11CE-4F0B-8406-53435B7F6FFA}" type="presParOf" srcId="{9E9121D3-ABF5-4B1F-90C5-87E101A24B23}" destId="{AD31D922-4A44-4B9B-B852-DE83EDE89842}" srcOrd="2" destOrd="0" presId="urn:microsoft.com/office/officeart/2009/3/layout/HorizontalOrganizationChart"/>
    <dgm:cxn modelId="{D2941EB9-32EF-48D9-9BF1-6F23CF33FE22}" type="presParOf" srcId="{78207DC0-1548-424C-9D3F-CFBC9C2B019D}" destId="{BCA44C5B-B82D-40FE-A4C0-C9B0ADB16CBE}" srcOrd="2" destOrd="0" presId="urn:microsoft.com/office/officeart/2009/3/layout/HorizontalOrganizationChart"/>
    <dgm:cxn modelId="{F250C032-7772-452E-B870-71F6A0199AC4}" type="presParOf" srcId="{531C7772-BB3C-4443-8C46-3130B510139C}" destId="{8C663A41-AFF0-4774-A06C-5C12F3D5B05E}"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2E96815-7ACD-42C2-B7A2-189F343ECA41}" type="doc">
      <dgm:prSet loTypeId="urn:microsoft.com/office/officeart/2008/layout/VerticalCircleList" loCatId="list" qsTypeId="urn:microsoft.com/office/officeart/2005/8/quickstyle/simple1" qsCatId="simple" csTypeId="urn:microsoft.com/office/officeart/2005/8/colors/accent6_5" csCatId="accent6" phldr="1"/>
      <dgm:spPr/>
      <dgm:t>
        <a:bodyPr/>
        <a:lstStyle/>
        <a:p>
          <a:endParaRPr lang="ru-RU"/>
        </a:p>
      </dgm:t>
    </dgm:pt>
    <dgm:pt modelId="{AB1F3B7A-8B83-46CE-9D34-90B85F055F58}">
      <dgm:prSet phldrT="[Текст]" custT="1"/>
      <dgm:spPr/>
      <dgm:t>
        <a:bodyPr/>
        <a:lstStyle/>
        <a:p>
          <a:r>
            <a:rPr lang="uk-UA" sz="3600" b="1" dirty="0" err="1">
              <a:solidFill>
                <a:schemeClr val="bg2">
                  <a:lumMod val="25000"/>
                </a:schemeClr>
              </a:solidFill>
              <a:latin typeface="Times New Roman" panose="02020603050405020304" pitchFamily="18" charset="0"/>
              <a:cs typeface="Times New Roman" panose="02020603050405020304" pitchFamily="18" charset="0"/>
            </a:rPr>
            <a:t>Типологізація</a:t>
          </a:r>
          <a:r>
            <a:rPr lang="uk-UA" sz="3600" b="1" dirty="0">
              <a:solidFill>
                <a:schemeClr val="bg2">
                  <a:lumMod val="25000"/>
                </a:schemeClr>
              </a:solidFill>
              <a:latin typeface="Times New Roman" panose="02020603050405020304" pitchFamily="18" charset="0"/>
              <a:cs typeface="Times New Roman" panose="02020603050405020304" pitchFamily="18" charset="0"/>
            </a:rPr>
            <a:t> національних правових систем – </a:t>
          </a:r>
          <a:r>
            <a:rPr lang="uk-UA" sz="3600" dirty="0">
              <a:solidFill>
                <a:schemeClr val="bg2">
                  <a:lumMod val="25000"/>
                </a:schemeClr>
              </a:solidFill>
              <a:latin typeface="Times New Roman" panose="02020603050405020304" pitchFamily="18" charset="0"/>
              <a:cs typeface="Times New Roman" panose="02020603050405020304" pitchFamily="18" charset="0"/>
            </a:rPr>
            <a:t>це науково-пізнавальний процес, результатом якого є наукове об’єднання національних правових систем при схожості їх рис за визначеним критерієм у більші за обсягом правові масиви, які термінологічно можуть позначатися як правові сім’ї, правові типи, правові кола тощо</a:t>
          </a:r>
          <a:endParaRPr lang="ru-RU" sz="3600" dirty="0">
            <a:solidFill>
              <a:schemeClr val="bg2">
                <a:lumMod val="25000"/>
              </a:schemeClr>
            </a:solidFill>
            <a:latin typeface="Times New Roman" panose="02020603050405020304" pitchFamily="18" charset="0"/>
            <a:cs typeface="Times New Roman" panose="02020603050405020304" pitchFamily="18" charset="0"/>
          </a:endParaRPr>
        </a:p>
      </dgm:t>
    </dgm:pt>
    <dgm:pt modelId="{B9D271E2-1D9C-4DD3-B915-D33D43F14A6C}" type="parTrans" cxnId="{23494556-4155-455D-A698-8B893921C3E4}">
      <dgm:prSet/>
      <dgm:spPr/>
      <dgm:t>
        <a:bodyPr/>
        <a:lstStyle/>
        <a:p>
          <a:endParaRPr lang="ru-RU"/>
        </a:p>
      </dgm:t>
    </dgm:pt>
    <dgm:pt modelId="{8AD50D84-7738-4505-9DAC-965431A14DFE}" type="sibTrans" cxnId="{23494556-4155-455D-A698-8B893921C3E4}">
      <dgm:prSet/>
      <dgm:spPr/>
      <dgm:t>
        <a:bodyPr/>
        <a:lstStyle/>
        <a:p>
          <a:endParaRPr lang="ru-RU"/>
        </a:p>
      </dgm:t>
    </dgm:pt>
    <dgm:pt modelId="{025E2CBD-74EA-4878-9CBE-FCB00454D068}" type="pres">
      <dgm:prSet presAssocID="{D2E96815-7ACD-42C2-B7A2-189F343ECA41}" presName="Name0" presStyleCnt="0">
        <dgm:presLayoutVars>
          <dgm:dir/>
        </dgm:presLayoutVars>
      </dgm:prSet>
      <dgm:spPr/>
    </dgm:pt>
    <dgm:pt modelId="{28124B75-7A94-49A5-B36B-ED48A5951FCF}" type="pres">
      <dgm:prSet presAssocID="{AB1F3B7A-8B83-46CE-9D34-90B85F055F58}" presName="noChildren" presStyleCnt="0"/>
      <dgm:spPr/>
    </dgm:pt>
    <dgm:pt modelId="{598DE931-621B-4650-AFB7-87AD3171EA19}" type="pres">
      <dgm:prSet presAssocID="{AB1F3B7A-8B83-46CE-9D34-90B85F055F58}" presName="gap" presStyleCnt="0"/>
      <dgm:spPr/>
    </dgm:pt>
    <dgm:pt modelId="{24A7DE38-68C7-48BF-8B1E-219E1A2BAD5B}" type="pres">
      <dgm:prSet presAssocID="{AB1F3B7A-8B83-46CE-9D34-90B85F055F58}" presName="medCircle2" presStyleLbl="vennNode1" presStyleIdx="0" presStyleCnt="1"/>
      <dgm:spPr/>
    </dgm:pt>
    <dgm:pt modelId="{08E62D3F-A084-41E4-A697-C52752E6C765}" type="pres">
      <dgm:prSet presAssocID="{AB1F3B7A-8B83-46CE-9D34-90B85F055F58}" presName="txLvlOnly1" presStyleLbl="revTx" presStyleIdx="0" presStyleCnt="1" custScaleY="232273"/>
      <dgm:spPr/>
    </dgm:pt>
  </dgm:ptLst>
  <dgm:cxnLst>
    <dgm:cxn modelId="{D9A2952D-3F69-4817-8DA4-157958C52888}" type="presOf" srcId="{AB1F3B7A-8B83-46CE-9D34-90B85F055F58}" destId="{08E62D3F-A084-41E4-A697-C52752E6C765}" srcOrd="0" destOrd="0" presId="urn:microsoft.com/office/officeart/2008/layout/VerticalCircleList"/>
    <dgm:cxn modelId="{23494556-4155-455D-A698-8B893921C3E4}" srcId="{D2E96815-7ACD-42C2-B7A2-189F343ECA41}" destId="{AB1F3B7A-8B83-46CE-9D34-90B85F055F58}" srcOrd="0" destOrd="0" parTransId="{B9D271E2-1D9C-4DD3-B915-D33D43F14A6C}" sibTransId="{8AD50D84-7738-4505-9DAC-965431A14DFE}"/>
    <dgm:cxn modelId="{4D778EB1-69ED-4648-971C-46E41F08118A}" type="presOf" srcId="{D2E96815-7ACD-42C2-B7A2-189F343ECA41}" destId="{025E2CBD-74EA-4878-9CBE-FCB00454D068}" srcOrd="0" destOrd="0" presId="urn:microsoft.com/office/officeart/2008/layout/VerticalCircleList"/>
    <dgm:cxn modelId="{4BEC478B-3EE7-4AB0-A91D-54FC394D5D45}" type="presParOf" srcId="{025E2CBD-74EA-4878-9CBE-FCB00454D068}" destId="{28124B75-7A94-49A5-B36B-ED48A5951FCF}" srcOrd="0" destOrd="0" presId="urn:microsoft.com/office/officeart/2008/layout/VerticalCircleList"/>
    <dgm:cxn modelId="{77A8D763-4415-47F7-80E9-E6ABBB217EAD}" type="presParOf" srcId="{28124B75-7A94-49A5-B36B-ED48A5951FCF}" destId="{598DE931-621B-4650-AFB7-87AD3171EA19}" srcOrd="0" destOrd="0" presId="urn:microsoft.com/office/officeart/2008/layout/VerticalCircleList"/>
    <dgm:cxn modelId="{029B0D6D-6B89-42CE-8E37-91CDFE7E59CA}" type="presParOf" srcId="{28124B75-7A94-49A5-B36B-ED48A5951FCF}" destId="{24A7DE38-68C7-48BF-8B1E-219E1A2BAD5B}" srcOrd="1" destOrd="0" presId="urn:microsoft.com/office/officeart/2008/layout/VerticalCircleList"/>
    <dgm:cxn modelId="{3F034604-FFF8-47CD-B639-163FBD7AE252}" type="presParOf" srcId="{28124B75-7A94-49A5-B36B-ED48A5951FCF}" destId="{08E62D3F-A084-41E4-A697-C52752E6C765}"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2E96815-7ACD-42C2-B7A2-189F343ECA41}" type="doc">
      <dgm:prSet loTypeId="urn:microsoft.com/office/officeart/2008/layout/VerticalCircleList" loCatId="list" qsTypeId="urn:microsoft.com/office/officeart/2005/8/quickstyle/simple1" qsCatId="simple" csTypeId="urn:microsoft.com/office/officeart/2005/8/colors/accent6_5" csCatId="accent6" phldr="1"/>
      <dgm:spPr/>
      <dgm:t>
        <a:bodyPr/>
        <a:lstStyle/>
        <a:p>
          <a:endParaRPr lang="ru-RU"/>
        </a:p>
      </dgm:t>
    </dgm:pt>
    <dgm:pt modelId="{AB1F3B7A-8B83-46CE-9D34-90B85F055F58}">
      <dgm:prSet phldrT="[Текст]" custT="1"/>
      <dgm:spPr/>
      <dgm:t>
        <a:bodyPr/>
        <a:lstStyle/>
        <a:p>
          <a:r>
            <a:rPr lang="uk-UA" sz="4000" dirty="0">
              <a:solidFill>
                <a:schemeClr val="bg2">
                  <a:lumMod val="25000"/>
                </a:schemeClr>
              </a:solidFill>
              <a:latin typeface="Times New Roman" panose="02020603050405020304" pitchFamily="18" charset="0"/>
              <a:cs typeface="Times New Roman" panose="02020603050405020304" pitchFamily="18" charset="0"/>
            </a:rPr>
            <a:t>Результатом </a:t>
          </a:r>
          <a:r>
            <a:rPr lang="uk-UA" sz="4000" dirty="0" err="1">
              <a:solidFill>
                <a:schemeClr val="bg2">
                  <a:lumMod val="25000"/>
                </a:schemeClr>
              </a:solidFill>
              <a:latin typeface="Times New Roman" panose="02020603050405020304" pitchFamily="18" charset="0"/>
              <a:cs typeface="Times New Roman" panose="02020603050405020304" pitchFamily="18" charset="0"/>
            </a:rPr>
            <a:t>типологізації</a:t>
          </a:r>
          <a:r>
            <a:rPr lang="uk-UA" sz="4000" dirty="0">
              <a:solidFill>
                <a:schemeClr val="bg2">
                  <a:lumMod val="25000"/>
                </a:schemeClr>
              </a:solidFill>
              <a:latin typeface="Times New Roman" panose="02020603050405020304" pitchFamily="18" charset="0"/>
              <a:cs typeface="Times New Roman" panose="02020603050405020304" pitchFamily="18" charset="0"/>
            </a:rPr>
            <a:t> (класифікації) національних правових систем є теоретико-синтетичне утворення (правова сім’я), що являє собою сукупність національних правових систем, які мають спільні риси та характеристики</a:t>
          </a:r>
          <a:endParaRPr lang="ru-RU" sz="4000" dirty="0">
            <a:solidFill>
              <a:schemeClr val="bg2">
                <a:lumMod val="25000"/>
              </a:schemeClr>
            </a:solidFill>
            <a:latin typeface="Times New Roman" panose="02020603050405020304" pitchFamily="18" charset="0"/>
            <a:cs typeface="Times New Roman" panose="02020603050405020304" pitchFamily="18" charset="0"/>
          </a:endParaRPr>
        </a:p>
      </dgm:t>
    </dgm:pt>
    <dgm:pt modelId="{B9D271E2-1D9C-4DD3-B915-D33D43F14A6C}" type="parTrans" cxnId="{23494556-4155-455D-A698-8B893921C3E4}">
      <dgm:prSet/>
      <dgm:spPr/>
      <dgm:t>
        <a:bodyPr/>
        <a:lstStyle/>
        <a:p>
          <a:endParaRPr lang="ru-RU"/>
        </a:p>
      </dgm:t>
    </dgm:pt>
    <dgm:pt modelId="{8AD50D84-7738-4505-9DAC-965431A14DFE}" type="sibTrans" cxnId="{23494556-4155-455D-A698-8B893921C3E4}">
      <dgm:prSet/>
      <dgm:spPr/>
      <dgm:t>
        <a:bodyPr/>
        <a:lstStyle/>
        <a:p>
          <a:endParaRPr lang="ru-RU"/>
        </a:p>
      </dgm:t>
    </dgm:pt>
    <dgm:pt modelId="{025E2CBD-74EA-4878-9CBE-FCB00454D068}" type="pres">
      <dgm:prSet presAssocID="{D2E96815-7ACD-42C2-B7A2-189F343ECA41}" presName="Name0" presStyleCnt="0">
        <dgm:presLayoutVars>
          <dgm:dir/>
        </dgm:presLayoutVars>
      </dgm:prSet>
      <dgm:spPr/>
    </dgm:pt>
    <dgm:pt modelId="{28124B75-7A94-49A5-B36B-ED48A5951FCF}" type="pres">
      <dgm:prSet presAssocID="{AB1F3B7A-8B83-46CE-9D34-90B85F055F58}" presName="noChildren" presStyleCnt="0"/>
      <dgm:spPr/>
    </dgm:pt>
    <dgm:pt modelId="{598DE931-621B-4650-AFB7-87AD3171EA19}" type="pres">
      <dgm:prSet presAssocID="{AB1F3B7A-8B83-46CE-9D34-90B85F055F58}" presName="gap" presStyleCnt="0"/>
      <dgm:spPr/>
    </dgm:pt>
    <dgm:pt modelId="{24A7DE38-68C7-48BF-8B1E-219E1A2BAD5B}" type="pres">
      <dgm:prSet presAssocID="{AB1F3B7A-8B83-46CE-9D34-90B85F055F58}" presName="medCircle2" presStyleLbl="vennNode1" presStyleIdx="0" presStyleCnt="1"/>
      <dgm:spPr/>
    </dgm:pt>
    <dgm:pt modelId="{08E62D3F-A084-41E4-A697-C52752E6C765}" type="pres">
      <dgm:prSet presAssocID="{AB1F3B7A-8B83-46CE-9D34-90B85F055F58}" presName="txLvlOnly1" presStyleLbl="revTx" presStyleIdx="0" presStyleCnt="1" custScaleY="232273"/>
      <dgm:spPr/>
    </dgm:pt>
  </dgm:ptLst>
  <dgm:cxnLst>
    <dgm:cxn modelId="{D9A2952D-3F69-4817-8DA4-157958C52888}" type="presOf" srcId="{AB1F3B7A-8B83-46CE-9D34-90B85F055F58}" destId="{08E62D3F-A084-41E4-A697-C52752E6C765}" srcOrd="0" destOrd="0" presId="urn:microsoft.com/office/officeart/2008/layout/VerticalCircleList"/>
    <dgm:cxn modelId="{23494556-4155-455D-A698-8B893921C3E4}" srcId="{D2E96815-7ACD-42C2-B7A2-189F343ECA41}" destId="{AB1F3B7A-8B83-46CE-9D34-90B85F055F58}" srcOrd="0" destOrd="0" parTransId="{B9D271E2-1D9C-4DD3-B915-D33D43F14A6C}" sibTransId="{8AD50D84-7738-4505-9DAC-965431A14DFE}"/>
    <dgm:cxn modelId="{4D778EB1-69ED-4648-971C-46E41F08118A}" type="presOf" srcId="{D2E96815-7ACD-42C2-B7A2-189F343ECA41}" destId="{025E2CBD-74EA-4878-9CBE-FCB00454D068}" srcOrd="0" destOrd="0" presId="urn:microsoft.com/office/officeart/2008/layout/VerticalCircleList"/>
    <dgm:cxn modelId="{4BEC478B-3EE7-4AB0-A91D-54FC394D5D45}" type="presParOf" srcId="{025E2CBD-74EA-4878-9CBE-FCB00454D068}" destId="{28124B75-7A94-49A5-B36B-ED48A5951FCF}" srcOrd="0" destOrd="0" presId="urn:microsoft.com/office/officeart/2008/layout/VerticalCircleList"/>
    <dgm:cxn modelId="{77A8D763-4415-47F7-80E9-E6ABBB217EAD}" type="presParOf" srcId="{28124B75-7A94-49A5-B36B-ED48A5951FCF}" destId="{598DE931-621B-4650-AFB7-87AD3171EA19}" srcOrd="0" destOrd="0" presId="urn:microsoft.com/office/officeart/2008/layout/VerticalCircleList"/>
    <dgm:cxn modelId="{029B0D6D-6B89-42CE-8E37-91CDFE7E59CA}" type="presParOf" srcId="{28124B75-7A94-49A5-B36B-ED48A5951FCF}" destId="{24A7DE38-68C7-48BF-8B1E-219E1A2BAD5B}" srcOrd="1" destOrd="0" presId="urn:microsoft.com/office/officeart/2008/layout/VerticalCircleList"/>
    <dgm:cxn modelId="{3F034604-FFF8-47CD-B639-163FBD7AE252}" type="presParOf" srcId="{28124B75-7A94-49A5-B36B-ED48A5951FCF}" destId="{08E62D3F-A084-41E4-A697-C52752E6C765}"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4580E52-24C1-465C-BC2C-2556B77A83B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ru-RU"/>
        </a:p>
      </dgm:t>
    </dgm:pt>
    <dgm:pt modelId="{7B7A3EDC-D0F4-4D6F-9A9B-8706649A5866}">
      <dgm:prSet phldrT="[Текст]" custT="1"/>
      <dgm:spPr/>
      <dgm:t>
        <a:bodyPr/>
        <a:lstStyle/>
        <a:p>
          <a:r>
            <a:rPr lang="uk-UA" sz="2200" dirty="0">
              <a:solidFill>
                <a:schemeClr val="bg2">
                  <a:lumMod val="10000"/>
                </a:schemeClr>
              </a:solidFill>
              <a:latin typeface="Times New Roman" panose="02020603050405020304" pitchFamily="18" charset="0"/>
              <a:cs typeface="Times New Roman" panose="02020603050405020304" pitchFamily="18" charset="0"/>
            </a:rPr>
            <a:t>спільність історичних коренів виникнення і розвитку правових систем, їх генезис</a:t>
          </a:r>
          <a:endParaRPr lang="ru-RU" sz="2200" dirty="0">
            <a:solidFill>
              <a:schemeClr val="bg2">
                <a:lumMod val="10000"/>
              </a:schemeClr>
            </a:solidFill>
            <a:latin typeface="Times New Roman" panose="02020603050405020304" pitchFamily="18" charset="0"/>
            <a:cs typeface="Times New Roman" panose="02020603050405020304" pitchFamily="18" charset="0"/>
          </a:endParaRPr>
        </a:p>
      </dgm:t>
    </dgm:pt>
    <dgm:pt modelId="{1EEEB81B-8338-4D96-9ACD-692CEF914D1A}" type="parTrans" cxnId="{8F177D85-A431-47F1-9ED7-698532E95A79}">
      <dgm:prSet/>
      <dgm:spPr/>
      <dgm:t>
        <a:bodyPr/>
        <a:lstStyle/>
        <a:p>
          <a:endParaRPr lang="ru-RU"/>
        </a:p>
      </dgm:t>
    </dgm:pt>
    <dgm:pt modelId="{C251DE41-8AA3-4970-857B-F81EBEE71589}" type="sibTrans" cxnId="{8F177D85-A431-47F1-9ED7-698532E95A79}">
      <dgm:prSet/>
      <dgm:spPr/>
      <dgm:t>
        <a:bodyPr/>
        <a:lstStyle/>
        <a:p>
          <a:endParaRPr lang="ru-RU"/>
        </a:p>
      </dgm:t>
    </dgm:pt>
    <dgm:pt modelId="{3E6B8A57-9929-4DF0-8F53-8B42675A3487}">
      <dgm:prSet custT="1"/>
      <dgm:spPr/>
      <dgm:t>
        <a:bodyPr/>
        <a:lstStyle/>
        <a:p>
          <a:r>
            <a:rPr lang="uk-UA" sz="2600" dirty="0">
              <a:solidFill>
                <a:schemeClr val="bg2">
                  <a:lumMod val="10000"/>
                </a:schemeClr>
              </a:solidFill>
              <a:latin typeface="Times New Roman" panose="02020603050405020304" pitchFamily="18" charset="0"/>
              <a:cs typeface="Times New Roman" panose="02020603050405020304" pitchFamily="18" charset="0"/>
            </a:rPr>
            <a:t>єдність у структурі права, побудові системи права</a:t>
          </a:r>
        </a:p>
      </dgm:t>
    </dgm:pt>
    <dgm:pt modelId="{982F78BA-881C-4CED-A68B-18D17107EB34}" type="parTrans" cxnId="{91FAB792-0EDD-439C-A95C-2460B05C6669}">
      <dgm:prSet/>
      <dgm:spPr/>
      <dgm:t>
        <a:bodyPr/>
        <a:lstStyle/>
        <a:p>
          <a:endParaRPr lang="ru-RU"/>
        </a:p>
      </dgm:t>
    </dgm:pt>
    <dgm:pt modelId="{2F36DC7F-7721-4B7A-9D21-741D7EAE01CE}" type="sibTrans" cxnId="{91FAB792-0EDD-439C-A95C-2460B05C6669}">
      <dgm:prSet/>
      <dgm:spPr/>
      <dgm:t>
        <a:bodyPr/>
        <a:lstStyle/>
        <a:p>
          <a:endParaRPr lang="ru-RU"/>
        </a:p>
      </dgm:t>
    </dgm:pt>
    <dgm:pt modelId="{D10ACBDC-DD6B-4BB0-B3D1-DF0826142A21}">
      <dgm:prSet custT="1"/>
      <dgm:spPr/>
      <dgm:t>
        <a:bodyPr/>
        <a:lstStyle/>
        <a:p>
          <a:r>
            <a:rPr lang="uk-UA" sz="2600" dirty="0">
              <a:solidFill>
                <a:schemeClr val="bg2">
                  <a:lumMod val="10000"/>
                </a:schemeClr>
              </a:solidFill>
              <a:latin typeface="Times New Roman" panose="02020603050405020304" pitchFamily="18" charset="0"/>
              <a:cs typeface="Times New Roman" panose="02020603050405020304" pitchFamily="18" charset="0"/>
            </a:rPr>
            <a:t>єдина природа та характер норми права</a:t>
          </a:r>
        </a:p>
      </dgm:t>
    </dgm:pt>
    <dgm:pt modelId="{3BFF2149-3AA7-4248-8E9A-23CE45C9D1BC}" type="parTrans" cxnId="{30774C97-7C2E-4EBA-8984-74F95BEF9CAD}">
      <dgm:prSet/>
      <dgm:spPr/>
      <dgm:t>
        <a:bodyPr/>
        <a:lstStyle/>
        <a:p>
          <a:endParaRPr lang="ru-RU"/>
        </a:p>
      </dgm:t>
    </dgm:pt>
    <dgm:pt modelId="{0D679AAF-5778-4880-A6C2-5CA1F97DA8A3}" type="sibTrans" cxnId="{30774C97-7C2E-4EBA-8984-74F95BEF9CAD}">
      <dgm:prSet/>
      <dgm:spPr/>
      <dgm:t>
        <a:bodyPr/>
        <a:lstStyle/>
        <a:p>
          <a:endParaRPr lang="ru-RU"/>
        </a:p>
      </dgm:t>
    </dgm:pt>
    <dgm:pt modelId="{AAC7BEF8-2635-4828-9E88-0699B6A9073B}">
      <dgm:prSet custT="1"/>
      <dgm:spPr/>
      <dgm:t>
        <a:bodyPr/>
        <a:lstStyle/>
        <a:p>
          <a:r>
            <a:rPr lang="uk-UA" sz="2200" dirty="0">
              <a:solidFill>
                <a:schemeClr val="bg2">
                  <a:lumMod val="10000"/>
                </a:schemeClr>
              </a:solidFill>
              <a:latin typeface="Times New Roman" panose="02020603050405020304" pitchFamily="18" charset="0"/>
              <a:cs typeface="Times New Roman" panose="02020603050405020304" pitchFamily="18" charset="0"/>
            </a:rPr>
            <a:t>спільність основного джерела права, принципів правового регулювання</a:t>
          </a:r>
        </a:p>
      </dgm:t>
    </dgm:pt>
    <dgm:pt modelId="{B3B452D3-43A5-49B0-B42E-3B152F747C73}" type="parTrans" cxnId="{8312FC89-1D44-44E7-91CD-C7A18A88FD97}">
      <dgm:prSet/>
      <dgm:spPr/>
      <dgm:t>
        <a:bodyPr/>
        <a:lstStyle/>
        <a:p>
          <a:endParaRPr lang="ru-RU"/>
        </a:p>
      </dgm:t>
    </dgm:pt>
    <dgm:pt modelId="{B494196C-58B1-4CE1-9601-0CA78AC85F7F}" type="sibTrans" cxnId="{8312FC89-1D44-44E7-91CD-C7A18A88FD97}">
      <dgm:prSet/>
      <dgm:spPr/>
      <dgm:t>
        <a:bodyPr/>
        <a:lstStyle/>
        <a:p>
          <a:endParaRPr lang="ru-RU"/>
        </a:p>
      </dgm:t>
    </dgm:pt>
    <dgm:pt modelId="{F594D951-AE71-4C01-AD08-35211C0487AE}">
      <dgm:prSet custT="1"/>
      <dgm:spPr/>
      <dgm:t>
        <a:bodyPr/>
        <a:lstStyle/>
        <a:p>
          <a:r>
            <a:rPr lang="uk-UA" sz="2600" dirty="0">
              <a:solidFill>
                <a:schemeClr val="bg2">
                  <a:lumMod val="10000"/>
                </a:schemeClr>
              </a:solidFill>
              <a:latin typeface="Times New Roman" panose="02020603050405020304" pitchFamily="18" charset="0"/>
              <a:cs typeface="Times New Roman" panose="02020603050405020304" pitchFamily="18" charset="0"/>
            </a:rPr>
            <a:t>єдність юридичної техніки і термінології</a:t>
          </a:r>
        </a:p>
      </dgm:t>
    </dgm:pt>
    <dgm:pt modelId="{B20E5236-66FB-4BB0-8A26-7C0C20EDFFA5}" type="parTrans" cxnId="{52908A33-624C-4AFD-985B-1B6AB289C202}">
      <dgm:prSet/>
      <dgm:spPr/>
      <dgm:t>
        <a:bodyPr/>
        <a:lstStyle/>
        <a:p>
          <a:endParaRPr lang="ru-RU"/>
        </a:p>
      </dgm:t>
    </dgm:pt>
    <dgm:pt modelId="{37CB4E06-5692-47B3-891B-13D7FA86C853}" type="sibTrans" cxnId="{52908A33-624C-4AFD-985B-1B6AB289C202}">
      <dgm:prSet/>
      <dgm:spPr/>
      <dgm:t>
        <a:bodyPr/>
        <a:lstStyle/>
        <a:p>
          <a:endParaRPr lang="ru-RU"/>
        </a:p>
      </dgm:t>
    </dgm:pt>
    <dgm:pt modelId="{A521FFB0-4E47-4279-AD57-38A0A5F56C9F}">
      <dgm:prSet custT="1"/>
      <dgm:spPr/>
      <dgm:t>
        <a:bodyPr/>
        <a:lstStyle/>
        <a:p>
          <a:r>
            <a:rPr lang="uk-UA" sz="2600" dirty="0">
              <a:solidFill>
                <a:schemeClr val="bg2">
                  <a:lumMod val="10000"/>
                </a:schemeClr>
              </a:solidFill>
              <a:latin typeface="Times New Roman" panose="02020603050405020304" pitchFamily="18" charset="0"/>
              <a:cs typeface="Times New Roman" panose="02020603050405020304" pitchFamily="18" charset="0"/>
            </a:rPr>
            <a:t>суб’єктів і процес правотворчості</a:t>
          </a:r>
        </a:p>
      </dgm:t>
    </dgm:pt>
    <dgm:pt modelId="{C0DE0CA6-1B77-48C5-9479-80A30EC73680}" type="parTrans" cxnId="{8373877A-BE9E-4436-BD0F-0168822AB996}">
      <dgm:prSet/>
      <dgm:spPr/>
      <dgm:t>
        <a:bodyPr/>
        <a:lstStyle/>
        <a:p>
          <a:endParaRPr lang="ru-RU"/>
        </a:p>
      </dgm:t>
    </dgm:pt>
    <dgm:pt modelId="{1B89AC62-ABCF-4212-9EEE-A308DAE7009F}" type="sibTrans" cxnId="{8373877A-BE9E-4436-BD0F-0168822AB996}">
      <dgm:prSet/>
      <dgm:spPr/>
      <dgm:t>
        <a:bodyPr/>
        <a:lstStyle/>
        <a:p>
          <a:endParaRPr lang="ru-RU"/>
        </a:p>
      </dgm:t>
    </dgm:pt>
    <dgm:pt modelId="{7270ED69-7D83-4FC3-8B85-5726054A5BEB}">
      <dgm:prSet custT="1"/>
      <dgm:spPr/>
      <dgm:t>
        <a:bodyPr/>
        <a:lstStyle/>
        <a:p>
          <a:r>
            <a:rPr lang="uk-UA" sz="2100" dirty="0">
              <a:solidFill>
                <a:schemeClr val="bg2">
                  <a:lumMod val="10000"/>
                </a:schemeClr>
              </a:solidFill>
              <a:latin typeface="Times New Roman" panose="02020603050405020304" pitchFamily="18" charset="0"/>
              <a:cs typeface="Times New Roman" panose="02020603050405020304" pitchFamily="18" charset="0"/>
            </a:rPr>
            <a:t>спорідненість правового мислення, рівень правової свідомості та правової культури соціуму</a:t>
          </a:r>
        </a:p>
      </dgm:t>
    </dgm:pt>
    <dgm:pt modelId="{A553144B-F990-46F1-BE7B-BD5B5EC90841}" type="parTrans" cxnId="{D0EF947C-A821-4E24-9129-B5263B2162E0}">
      <dgm:prSet/>
      <dgm:spPr/>
      <dgm:t>
        <a:bodyPr/>
        <a:lstStyle/>
        <a:p>
          <a:endParaRPr lang="ru-RU"/>
        </a:p>
      </dgm:t>
    </dgm:pt>
    <dgm:pt modelId="{5901878D-4211-4C38-8C09-397F86E0A3C4}" type="sibTrans" cxnId="{D0EF947C-A821-4E24-9129-B5263B2162E0}">
      <dgm:prSet/>
      <dgm:spPr/>
      <dgm:t>
        <a:bodyPr/>
        <a:lstStyle/>
        <a:p>
          <a:endParaRPr lang="ru-RU"/>
        </a:p>
      </dgm:t>
    </dgm:pt>
    <dgm:pt modelId="{8D846437-D42D-4B95-9C40-589D1A34A9A8}">
      <dgm:prSet custT="1"/>
      <dgm:spPr/>
      <dgm:t>
        <a:bodyPr/>
        <a:lstStyle/>
        <a:p>
          <a:r>
            <a:rPr lang="uk-UA" sz="2600" dirty="0">
              <a:solidFill>
                <a:schemeClr val="bg2">
                  <a:lumMod val="10000"/>
                </a:schemeClr>
              </a:solidFill>
              <a:latin typeface="Times New Roman" panose="02020603050405020304" pitchFamily="18" charset="0"/>
              <a:cs typeface="Times New Roman" panose="02020603050405020304" pitchFamily="18" charset="0"/>
            </a:rPr>
            <a:t>світоглядні засади суспільства</a:t>
          </a:r>
        </a:p>
      </dgm:t>
    </dgm:pt>
    <dgm:pt modelId="{A35289AB-57C3-43BC-8A40-B01446561B4B}" type="parTrans" cxnId="{6699BF53-77B0-47F3-B7F0-4864654F0FB8}">
      <dgm:prSet/>
      <dgm:spPr/>
      <dgm:t>
        <a:bodyPr/>
        <a:lstStyle/>
        <a:p>
          <a:endParaRPr lang="ru-RU"/>
        </a:p>
      </dgm:t>
    </dgm:pt>
    <dgm:pt modelId="{37BFF803-2A84-4C53-A029-E823FDC312F6}" type="sibTrans" cxnId="{6699BF53-77B0-47F3-B7F0-4864654F0FB8}">
      <dgm:prSet/>
      <dgm:spPr/>
      <dgm:t>
        <a:bodyPr/>
        <a:lstStyle/>
        <a:p>
          <a:endParaRPr lang="ru-RU"/>
        </a:p>
      </dgm:t>
    </dgm:pt>
    <dgm:pt modelId="{38DE0435-D382-4B70-BBAC-B8E2AC39A87F}" type="pres">
      <dgm:prSet presAssocID="{84580E52-24C1-465C-BC2C-2556B77A83BD}" presName="diagram" presStyleCnt="0">
        <dgm:presLayoutVars>
          <dgm:dir/>
          <dgm:resizeHandles val="exact"/>
        </dgm:presLayoutVars>
      </dgm:prSet>
      <dgm:spPr/>
    </dgm:pt>
    <dgm:pt modelId="{E410AD66-7FFE-411D-9D7D-8704D541B3D8}" type="pres">
      <dgm:prSet presAssocID="{7B7A3EDC-D0F4-4D6F-9A9B-8706649A5866}" presName="node" presStyleLbl="node1" presStyleIdx="0" presStyleCnt="8" custScaleY="136682">
        <dgm:presLayoutVars>
          <dgm:bulletEnabled val="1"/>
        </dgm:presLayoutVars>
      </dgm:prSet>
      <dgm:spPr/>
    </dgm:pt>
    <dgm:pt modelId="{117DD251-F9DE-4D78-8100-F69BE739932C}" type="pres">
      <dgm:prSet presAssocID="{C251DE41-8AA3-4970-857B-F81EBEE71589}" presName="sibTrans" presStyleCnt="0"/>
      <dgm:spPr/>
    </dgm:pt>
    <dgm:pt modelId="{C1F3A60D-90A6-433C-87AC-E7C66DC22B82}" type="pres">
      <dgm:prSet presAssocID="{3E6B8A57-9929-4DF0-8F53-8B42675A3487}" presName="node" presStyleLbl="node1" presStyleIdx="1" presStyleCnt="8" custScaleY="136682">
        <dgm:presLayoutVars>
          <dgm:bulletEnabled val="1"/>
        </dgm:presLayoutVars>
      </dgm:prSet>
      <dgm:spPr/>
    </dgm:pt>
    <dgm:pt modelId="{89735073-04E7-4285-A393-4AE5F51E02CF}" type="pres">
      <dgm:prSet presAssocID="{2F36DC7F-7721-4B7A-9D21-741D7EAE01CE}" presName="sibTrans" presStyleCnt="0"/>
      <dgm:spPr/>
    </dgm:pt>
    <dgm:pt modelId="{E65D3DD8-36DE-4148-A3DF-1BE738B47783}" type="pres">
      <dgm:prSet presAssocID="{D10ACBDC-DD6B-4BB0-B3D1-DF0826142A21}" presName="node" presStyleLbl="node1" presStyleIdx="2" presStyleCnt="8" custScaleY="136682">
        <dgm:presLayoutVars>
          <dgm:bulletEnabled val="1"/>
        </dgm:presLayoutVars>
      </dgm:prSet>
      <dgm:spPr/>
    </dgm:pt>
    <dgm:pt modelId="{2D4300FC-7915-4525-B8FF-B4F9D911539D}" type="pres">
      <dgm:prSet presAssocID="{0D679AAF-5778-4880-A6C2-5CA1F97DA8A3}" presName="sibTrans" presStyleCnt="0"/>
      <dgm:spPr/>
    </dgm:pt>
    <dgm:pt modelId="{B7667D34-A5A6-4D3A-B357-CC9237B9F003}" type="pres">
      <dgm:prSet presAssocID="{AAC7BEF8-2635-4828-9E88-0699B6A9073B}" presName="node" presStyleLbl="node1" presStyleIdx="3" presStyleCnt="8" custScaleY="136682">
        <dgm:presLayoutVars>
          <dgm:bulletEnabled val="1"/>
        </dgm:presLayoutVars>
      </dgm:prSet>
      <dgm:spPr/>
    </dgm:pt>
    <dgm:pt modelId="{3622C209-2AA9-451E-A4BD-ED6B86BB41D3}" type="pres">
      <dgm:prSet presAssocID="{B494196C-58B1-4CE1-9601-0CA78AC85F7F}" presName="sibTrans" presStyleCnt="0"/>
      <dgm:spPr/>
    </dgm:pt>
    <dgm:pt modelId="{F2BE445F-4E82-4CF7-9675-6296D6E93A04}" type="pres">
      <dgm:prSet presAssocID="{F594D951-AE71-4C01-AD08-35211C0487AE}" presName="node" presStyleLbl="node1" presStyleIdx="4" presStyleCnt="8" custScaleY="136682">
        <dgm:presLayoutVars>
          <dgm:bulletEnabled val="1"/>
        </dgm:presLayoutVars>
      </dgm:prSet>
      <dgm:spPr/>
    </dgm:pt>
    <dgm:pt modelId="{A1D571D8-C89E-4AE7-96C1-7C4EA221FB47}" type="pres">
      <dgm:prSet presAssocID="{37CB4E06-5692-47B3-891B-13D7FA86C853}" presName="sibTrans" presStyleCnt="0"/>
      <dgm:spPr/>
    </dgm:pt>
    <dgm:pt modelId="{450E0A84-DBE5-489B-B6DC-029E3D8949E1}" type="pres">
      <dgm:prSet presAssocID="{A521FFB0-4E47-4279-AD57-38A0A5F56C9F}" presName="node" presStyleLbl="node1" presStyleIdx="5" presStyleCnt="8" custScaleY="136682">
        <dgm:presLayoutVars>
          <dgm:bulletEnabled val="1"/>
        </dgm:presLayoutVars>
      </dgm:prSet>
      <dgm:spPr/>
    </dgm:pt>
    <dgm:pt modelId="{43DC580C-3F5B-484C-982D-4DADBB14AE2C}" type="pres">
      <dgm:prSet presAssocID="{1B89AC62-ABCF-4212-9EEE-A308DAE7009F}" presName="sibTrans" presStyleCnt="0"/>
      <dgm:spPr/>
    </dgm:pt>
    <dgm:pt modelId="{23ACD3EF-79A9-4BBC-9C90-C37ACBB91242}" type="pres">
      <dgm:prSet presAssocID="{7270ED69-7D83-4FC3-8B85-5726054A5BEB}" presName="node" presStyleLbl="node1" presStyleIdx="6" presStyleCnt="8" custScaleY="136682">
        <dgm:presLayoutVars>
          <dgm:bulletEnabled val="1"/>
        </dgm:presLayoutVars>
      </dgm:prSet>
      <dgm:spPr/>
    </dgm:pt>
    <dgm:pt modelId="{9670D400-C694-4FE5-A661-2F69669E2BA9}" type="pres">
      <dgm:prSet presAssocID="{5901878D-4211-4C38-8C09-397F86E0A3C4}" presName="sibTrans" presStyleCnt="0"/>
      <dgm:spPr/>
    </dgm:pt>
    <dgm:pt modelId="{3B96FFB3-E7EA-4166-A666-097A618785B6}" type="pres">
      <dgm:prSet presAssocID="{8D846437-D42D-4B95-9C40-589D1A34A9A8}" presName="node" presStyleLbl="node1" presStyleIdx="7" presStyleCnt="8" custScaleY="136682">
        <dgm:presLayoutVars>
          <dgm:bulletEnabled val="1"/>
        </dgm:presLayoutVars>
      </dgm:prSet>
      <dgm:spPr/>
    </dgm:pt>
  </dgm:ptLst>
  <dgm:cxnLst>
    <dgm:cxn modelId="{A79E2A15-C964-4D34-AD05-74B54409AAB0}" type="presOf" srcId="{7270ED69-7D83-4FC3-8B85-5726054A5BEB}" destId="{23ACD3EF-79A9-4BBC-9C90-C37ACBB91242}" srcOrd="0" destOrd="0" presId="urn:microsoft.com/office/officeart/2005/8/layout/default"/>
    <dgm:cxn modelId="{A9A72C2D-A091-4467-B7A8-BA18A4757157}" type="presOf" srcId="{D10ACBDC-DD6B-4BB0-B3D1-DF0826142A21}" destId="{E65D3DD8-36DE-4148-A3DF-1BE738B47783}" srcOrd="0" destOrd="0" presId="urn:microsoft.com/office/officeart/2005/8/layout/default"/>
    <dgm:cxn modelId="{52908A33-624C-4AFD-985B-1B6AB289C202}" srcId="{84580E52-24C1-465C-BC2C-2556B77A83BD}" destId="{F594D951-AE71-4C01-AD08-35211C0487AE}" srcOrd="4" destOrd="0" parTransId="{B20E5236-66FB-4BB0-8A26-7C0C20EDFFA5}" sibTransId="{37CB4E06-5692-47B3-891B-13D7FA86C853}"/>
    <dgm:cxn modelId="{01AE7240-9940-4AFF-9758-179F6508A39E}" type="presOf" srcId="{7B7A3EDC-D0F4-4D6F-9A9B-8706649A5866}" destId="{E410AD66-7FFE-411D-9D7D-8704D541B3D8}" srcOrd="0" destOrd="0" presId="urn:microsoft.com/office/officeart/2005/8/layout/default"/>
    <dgm:cxn modelId="{C298BA60-2419-4E66-9718-E588BEB98E16}" type="presOf" srcId="{84580E52-24C1-465C-BC2C-2556B77A83BD}" destId="{38DE0435-D382-4B70-BBAC-B8E2AC39A87F}" srcOrd="0" destOrd="0" presId="urn:microsoft.com/office/officeart/2005/8/layout/default"/>
    <dgm:cxn modelId="{3992BC67-7E7C-429F-A5C6-799BFD4F763C}" type="presOf" srcId="{AAC7BEF8-2635-4828-9E88-0699B6A9073B}" destId="{B7667D34-A5A6-4D3A-B357-CC9237B9F003}" srcOrd="0" destOrd="0" presId="urn:microsoft.com/office/officeart/2005/8/layout/default"/>
    <dgm:cxn modelId="{4A0D3849-8EB2-40B8-B460-5F0C36991D11}" type="presOf" srcId="{F594D951-AE71-4C01-AD08-35211C0487AE}" destId="{F2BE445F-4E82-4CF7-9675-6296D6E93A04}" srcOrd="0" destOrd="0" presId="urn:microsoft.com/office/officeart/2005/8/layout/default"/>
    <dgm:cxn modelId="{6699BF53-77B0-47F3-B7F0-4864654F0FB8}" srcId="{84580E52-24C1-465C-BC2C-2556B77A83BD}" destId="{8D846437-D42D-4B95-9C40-589D1A34A9A8}" srcOrd="7" destOrd="0" parTransId="{A35289AB-57C3-43BC-8A40-B01446561B4B}" sibTransId="{37BFF803-2A84-4C53-A029-E823FDC312F6}"/>
    <dgm:cxn modelId="{F9E8AB76-ADB1-4688-A88E-6B46DCBD25DF}" type="presOf" srcId="{8D846437-D42D-4B95-9C40-589D1A34A9A8}" destId="{3B96FFB3-E7EA-4166-A666-097A618785B6}" srcOrd="0" destOrd="0" presId="urn:microsoft.com/office/officeart/2005/8/layout/default"/>
    <dgm:cxn modelId="{8373877A-BE9E-4436-BD0F-0168822AB996}" srcId="{84580E52-24C1-465C-BC2C-2556B77A83BD}" destId="{A521FFB0-4E47-4279-AD57-38A0A5F56C9F}" srcOrd="5" destOrd="0" parTransId="{C0DE0CA6-1B77-48C5-9479-80A30EC73680}" sibTransId="{1B89AC62-ABCF-4212-9EEE-A308DAE7009F}"/>
    <dgm:cxn modelId="{D0EF947C-A821-4E24-9129-B5263B2162E0}" srcId="{84580E52-24C1-465C-BC2C-2556B77A83BD}" destId="{7270ED69-7D83-4FC3-8B85-5726054A5BEB}" srcOrd="6" destOrd="0" parTransId="{A553144B-F990-46F1-BE7B-BD5B5EC90841}" sibTransId="{5901878D-4211-4C38-8C09-397F86E0A3C4}"/>
    <dgm:cxn modelId="{8F177D85-A431-47F1-9ED7-698532E95A79}" srcId="{84580E52-24C1-465C-BC2C-2556B77A83BD}" destId="{7B7A3EDC-D0F4-4D6F-9A9B-8706649A5866}" srcOrd="0" destOrd="0" parTransId="{1EEEB81B-8338-4D96-9ACD-692CEF914D1A}" sibTransId="{C251DE41-8AA3-4970-857B-F81EBEE71589}"/>
    <dgm:cxn modelId="{8312FC89-1D44-44E7-91CD-C7A18A88FD97}" srcId="{84580E52-24C1-465C-BC2C-2556B77A83BD}" destId="{AAC7BEF8-2635-4828-9E88-0699B6A9073B}" srcOrd="3" destOrd="0" parTransId="{B3B452D3-43A5-49B0-B42E-3B152F747C73}" sibTransId="{B494196C-58B1-4CE1-9601-0CA78AC85F7F}"/>
    <dgm:cxn modelId="{91FAB792-0EDD-439C-A95C-2460B05C6669}" srcId="{84580E52-24C1-465C-BC2C-2556B77A83BD}" destId="{3E6B8A57-9929-4DF0-8F53-8B42675A3487}" srcOrd="1" destOrd="0" parTransId="{982F78BA-881C-4CED-A68B-18D17107EB34}" sibTransId="{2F36DC7F-7721-4B7A-9D21-741D7EAE01CE}"/>
    <dgm:cxn modelId="{30774C97-7C2E-4EBA-8984-74F95BEF9CAD}" srcId="{84580E52-24C1-465C-BC2C-2556B77A83BD}" destId="{D10ACBDC-DD6B-4BB0-B3D1-DF0826142A21}" srcOrd="2" destOrd="0" parTransId="{3BFF2149-3AA7-4248-8E9A-23CE45C9D1BC}" sibTransId="{0D679AAF-5778-4880-A6C2-5CA1F97DA8A3}"/>
    <dgm:cxn modelId="{839C09B4-EDD3-4A47-B37F-66D228F4DF39}" type="presOf" srcId="{3E6B8A57-9929-4DF0-8F53-8B42675A3487}" destId="{C1F3A60D-90A6-433C-87AC-E7C66DC22B82}" srcOrd="0" destOrd="0" presId="urn:microsoft.com/office/officeart/2005/8/layout/default"/>
    <dgm:cxn modelId="{4BE25CE5-BD91-4048-828B-F8205031955A}" type="presOf" srcId="{A521FFB0-4E47-4279-AD57-38A0A5F56C9F}" destId="{450E0A84-DBE5-489B-B6DC-029E3D8949E1}" srcOrd="0" destOrd="0" presId="urn:microsoft.com/office/officeart/2005/8/layout/default"/>
    <dgm:cxn modelId="{9B6A44B1-0DE1-4D2E-9605-AC245B085DE4}" type="presParOf" srcId="{38DE0435-D382-4B70-BBAC-B8E2AC39A87F}" destId="{E410AD66-7FFE-411D-9D7D-8704D541B3D8}" srcOrd="0" destOrd="0" presId="urn:microsoft.com/office/officeart/2005/8/layout/default"/>
    <dgm:cxn modelId="{DEFFE2C0-A476-480A-B691-8EE6B9BFABD4}" type="presParOf" srcId="{38DE0435-D382-4B70-BBAC-B8E2AC39A87F}" destId="{117DD251-F9DE-4D78-8100-F69BE739932C}" srcOrd="1" destOrd="0" presId="urn:microsoft.com/office/officeart/2005/8/layout/default"/>
    <dgm:cxn modelId="{6C0CBDB2-76F1-4A2B-97D8-A6BBAB27ED9B}" type="presParOf" srcId="{38DE0435-D382-4B70-BBAC-B8E2AC39A87F}" destId="{C1F3A60D-90A6-433C-87AC-E7C66DC22B82}" srcOrd="2" destOrd="0" presId="urn:microsoft.com/office/officeart/2005/8/layout/default"/>
    <dgm:cxn modelId="{5AC66CFD-3AB5-4971-8F3B-E594D12A81AF}" type="presParOf" srcId="{38DE0435-D382-4B70-BBAC-B8E2AC39A87F}" destId="{89735073-04E7-4285-A393-4AE5F51E02CF}" srcOrd="3" destOrd="0" presId="urn:microsoft.com/office/officeart/2005/8/layout/default"/>
    <dgm:cxn modelId="{1228F815-F8C3-461E-A3A7-065DE9CAF3F7}" type="presParOf" srcId="{38DE0435-D382-4B70-BBAC-B8E2AC39A87F}" destId="{E65D3DD8-36DE-4148-A3DF-1BE738B47783}" srcOrd="4" destOrd="0" presId="urn:microsoft.com/office/officeart/2005/8/layout/default"/>
    <dgm:cxn modelId="{B1B68B3E-C09B-4CE6-B94E-8AB74BD9899B}" type="presParOf" srcId="{38DE0435-D382-4B70-BBAC-B8E2AC39A87F}" destId="{2D4300FC-7915-4525-B8FF-B4F9D911539D}" srcOrd="5" destOrd="0" presId="urn:microsoft.com/office/officeart/2005/8/layout/default"/>
    <dgm:cxn modelId="{B01A9F23-93C3-47D3-B4AD-1486DBB5C424}" type="presParOf" srcId="{38DE0435-D382-4B70-BBAC-B8E2AC39A87F}" destId="{B7667D34-A5A6-4D3A-B357-CC9237B9F003}" srcOrd="6" destOrd="0" presId="urn:microsoft.com/office/officeart/2005/8/layout/default"/>
    <dgm:cxn modelId="{070DF551-8CC6-431E-98A4-D399EA08DBD7}" type="presParOf" srcId="{38DE0435-D382-4B70-BBAC-B8E2AC39A87F}" destId="{3622C209-2AA9-451E-A4BD-ED6B86BB41D3}" srcOrd="7" destOrd="0" presId="urn:microsoft.com/office/officeart/2005/8/layout/default"/>
    <dgm:cxn modelId="{C83D485E-26B8-451D-A7F2-4415F8F21B52}" type="presParOf" srcId="{38DE0435-D382-4B70-BBAC-B8E2AC39A87F}" destId="{F2BE445F-4E82-4CF7-9675-6296D6E93A04}" srcOrd="8" destOrd="0" presId="urn:microsoft.com/office/officeart/2005/8/layout/default"/>
    <dgm:cxn modelId="{6B67FF96-FCDB-4E30-BFB7-1D4C35212A06}" type="presParOf" srcId="{38DE0435-D382-4B70-BBAC-B8E2AC39A87F}" destId="{A1D571D8-C89E-4AE7-96C1-7C4EA221FB47}" srcOrd="9" destOrd="0" presId="urn:microsoft.com/office/officeart/2005/8/layout/default"/>
    <dgm:cxn modelId="{A5AEE679-E5E7-48F9-A398-962131296FC3}" type="presParOf" srcId="{38DE0435-D382-4B70-BBAC-B8E2AC39A87F}" destId="{450E0A84-DBE5-489B-B6DC-029E3D8949E1}" srcOrd="10" destOrd="0" presId="urn:microsoft.com/office/officeart/2005/8/layout/default"/>
    <dgm:cxn modelId="{C303C586-9768-4F34-BF3E-AAF5A92AD306}" type="presParOf" srcId="{38DE0435-D382-4B70-BBAC-B8E2AC39A87F}" destId="{43DC580C-3F5B-484C-982D-4DADBB14AE2C}" srcOrd="11" destOrd="0" presId="urn:microsoft.com/office/officeart/2005/8/layout/default"/>
    <dgm:cxn modelId="{6B4A8346-DB87-4D5F-8DA1-17FD79008A58}" type="presParOf" srcId="{38DE0435-D382-4B70-BBAC-B8E2AC39A87F}" destId="{23ACD3EF-79A9-4BBC-9C90-C37ACBB91242}" srcOrd="12" destOrd="0" presId="urn:microsoft.com/office/officeart/2005/8/layout/default"/>
    <dgm:cxn modelId="{23E5ACD0-E6A8-4FD8-8EB6-41F0FF34EAFA}" type="presParOf" srcId="{38DE0435-D382-4B70-BBAC-B8E2AC39A87F}" destId="{9670D400-C694-4FE5-A661-2F69669E2BA9}" srcOrd="13" destOrd="0" presId="urn:microsoft.com/office/officeart/2005/8/layout/default"/>
    <dgm:cxn modelId="{CB152395-7C26-4FD3-A389-89363A65F451}" type="presParOf" srcId="{38DE0435-D382-4B70-BBAC-B8E2AC39A87F}" destId="{3B96FFB3-E7EA-4166-A666-097A618785B6}"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2F7743D-E762-4598-BA7F-95DDD95101A2}" type="doc">
      <dgm:prSet loTypeId="urn:microsoft.com/office/officeart/2005/8/layout/target3" loCatId="list" qsTypeId="urn:microsoft.com/office/officeart/2005/8/quickstyle/simple1" qsCatId="simple" csTypeId="urn:microsoft.com/office/officeart/2005/8/colors/accent5_4" csCatId="accent5" phldr="1"/>
      <dgm:spPr/>
      <dgm:t>
        <a:bodyPr/>
        <a:lstStyle/>
        <a:p>
          <a:endParaRPr lang="ru-RU"/>
        </a:p>
      </dgm:t>
    </dgm:pt>
    <dgm:pt modelId="{4A7C485D-94F3-4B88-A2E7-64E675CA2091}">
      <dgm:prSet phldrT="[Текст]" custT="1"/>
      <dgm:spPr/>
      <dgm:t>
        <a:bodyPr/>
        <a:lstStyle/>
        <a:p>
          <a:pPr algn="ctr"/>
          <a:r>
            <a:rPr lang="uk-UA" sz="3600" b="1" dirty="0">
              <a:solidFill>
                <a:schemeClr val="accent5">
                  <a:lumMod val="75000"/>
                </a:schemeClr>
              </a:solidFill>
              <a:latin typeface="Times New Roman" panose="02020603050405020304" pitchFamily="18" charset="0"/>
              <a:cs typeface="Times New Roman" panose="02020603050405020304" pitchFamily="18" charset="0"/>
            </a:rPr>
            <a:t>Правова сім’я </a:t>
          </a:r>
          <a:r>
            <a:rPr lang="uk-UA" sz="3600" dirty="0">
              <a:solidFill>
                <a:schemeClr val="accent5">
                  <a:lumMod val="75000"/>
                </a:schemeClr>
              </a:solidFill>
              <a:latin typeface="Times New Roman" panose="02020603050405020304" pitchFamily="18" charset="0"/>
              <a:cs typeface="Times New Roman" panose="02020603050405020304" pitchFamily="18" charset="0"/>
            </a:rPr>
            <a:t>– це теоретична побудова, конструкція, модель, звільнена від окремих варіантів і відступів, створена дослідником шляхом узагальнення спостережень над правовим матеріалом конкретних національних правових систем</a:t>
          </a:r>
          <a:endParaRPr lang="ru-RU" sz="3600" dirty="0">
            <a:solidFill>
              <a:schemeClr val="accent5">
                <a:lumMod val="75000"/>
              </a:schemeClr>
            </a:solidFill>
            <a:latin typeface="Times New Roman" panose="02020603050405020304" pitchFamily="18" charset="0"/>
            <a:cs typeface="Times New Roman" panose="02020603050405020304" pitchFamily="18" charset="0"/>
          </a:endParaRPr>
        </a:p>
      </dgm:t>
    </dgm:pt>
    <dgm:pt modelId="{6A9C3456-7023-4C1E-A339-D46FF83494B3}" type="parTrans" cxnId="{BA28193C-9BE9-4B5D-97C7-8917DCCD587B}">
      <dgm:prSet/>
      <dgm:spPr/>
      <dgm:t>
        <a:bodyPr/>
        <a:lstStyle/>
        <a:p>
          <a:endParaRPr lang="ru-RU">
            <a:solidFill>
              <a:schemeClr val="tx1"/>
            </a:solidFill>
          </a:endParaRPr>
        </a:p>
      </dgm:t>
    </dgm:pt>
    <dgm:pt modelId="{C0ACF62B-76BF-45E3-B45C-08AC4355D396}" type="sibTrans" cxnId="{BA28193C-9BE9-4B5D-97C7-8917DCCD587B}">
      <dgm:prSet/>
      <dgm:spPr/>
      <dgm:t>
        <a:bodyPr/>
        <a:lstStyle/>
        <a:p>
          <a:endParaRPr lang="ru-RU">
            <a:solidFill>
              <a:schemeClr val="tx1"/>
            </a:solidFill>
          </a:endParaRPr>
        </a:p>
      </dgm:t>
    </dgm:pt>
    <dgm:pt modelId="{F576BA29-DF8E-4D21-8B2D-C87DF33380DA}" type="pres">
      <dgm:prSet presAssocID="{52F7743D-E762-4598-BA7F-95DDD95101A2}" presName="Name0" presStyleCnt="0">
        <dgm:presLayoutVars>
          <dgm:chMax val="7"/>
          <dgm:dir/>
          <dgm:animLvl val="lvl"/>
          <dgm:resizeHandles val="exact"/>
        </dgm:presLayoutVars>
      </dgm:prSet>
      <dgm:spPr/>
    </dgm:pt>
    <dgm:pt modelId="{6F649233-E816-466E-86BB-30F3E89B5890}" type="pres">
      <dgm:prSet presAssocID="{4A7C485D-94F3-4B88-A2E7-64E675CA2091}" presName="circle1" presStyleLbl="node1" presStyleIdx="0" presStyleCnt="1"/>
      <dgm:spPr/>
    </dgm:pt>
    <dgm:pt modelId="{3F39DEEB-7201-49FA-A33D-7792FFD48B6E}" type="pres">
      <dgm:prSet presAssocID="{4A7C485D-94F3-4B88-A2E7-64E675CA2091}" presName="space" presStyleCnt="0"/>
      <dgm:spPr/>
    </dgm:pt>
    <dgm:pt modelId="{26264554-08BE-4E49-8E95-DC32659EB01E}" type="pres">
      <dgm:prSet presAssocID="{4A7C485D-94F3-4B88-A2E7-64E675CA2091}" presName="rect1" presStyleLbl="alignAcc1" presStyleIdx="0" presStyleCnt="1"/>
      <dgm:spPr/>
    </dgm:pt>
    <dgm:pt modelId="{02272801-786D-4975-BBF4-A6E29DFA36B0}" type="pres">
      <dgm:prSet presAssocID="{4A7C485D-94F3-4B88-A2E7-64E675CA2091}" presName="rect1ParTxNoCh" presStyleLbl="alignAcc1" presStyleIdx="0" presStyleCnt="1">
        <dgm:presLayoutVars>
          <dgm:chMax val="1"/>
          <dgm:bulletEnabled val="1"/>
        </dgm:presLayoutVars>
      </dgm:prSet>
      <dgm:spPr/>
    </dgm:pt>
  </dgm:ptLst>
  <dgm:cxnLst>
    <dgm:cxn modelId="{BA28193C-9BE9-4B5D-97C7-8917DCCD587B}" srcId="{52F7743D-E762-4598-BA7F-95DDD95101A2}" destId="{4A7C485D-94F3-4B88-A2E7-64E675CA2091}" srcOrd="0" destOrd="0" parTransId="{6A9C3456-7023-4C1E-A339-D46FF83494B3}" sibTransId="{C0ACF62B-76BF-45E3-B45C-08AC4355D396}"/>
    <dgm:cxn modelId="{5E29E962-5E24-4677-9CC7-80605C334F3F}" type="presOf" srcId="{4A7C485D-94F3-4B88-A2E7-64E675CA2091}" destId="{02272801-786D-4975-BBF4-A6E29DFA36B0}" srcOrd="1" destOrd="0" presId="urn:microsoft.com/office/officeart/2005/8/layout/target3"/>
    <dgm:cxn modelId="{1F1A90CB-486B-450B-97BB-5C0108162062}" type="presOf" srcId="{52F7743D-E762-4598-BA7F-95DDD95101A2}" destId="{F576BA29-DF8E-4D21-8B2D-C87DF33380DA}" srcOrd="0" destOrd="0" presId="urn:microsoft.com/office/officeart/2005/8/layout/target3"/>
    <dgm:cxn modelId="{71F916E0-984D-4EBF-A31D-C7D040E655E8}" type="presOf" srcId="{4A7C485D-94F3-4B88-A2E7-64E675CA2091}" destId="{26264554-08BE-4E49-8E95-DC32659EB01E}" srcOrd="0" destOrd="0" presId="urn:microsoft.com/office/officeart/2005/8/layout/target3"/>
    <dgm:cxn modelId="{65D7A82E-BD8D-425A-8BD1-F526A5539ECB}" type="presParOf" srcId="{F576BA29-DF8E-4D21-8B2D-C87DF33380DA}" destId="{6F649233-E816-466E-86BB-30F3E89B5890}" srcOrd="0" destOrd="0" presId="urn:microsoft.com/office/officeart/2005/8/layout/target3"/>
    <dgm:cxn modelId="{D7E854AF-BE4C-418B-98D6-05B6E550FED3}" type="presParOf" srcId="{F576BA29-DF8E-4D21-8B2D-C87DF33380DA}" destId="{3F39DEEB-7201-49FA-A33D-7792FFD48B6E}" srcOrd="1" destOrd="0" presId="urn:microsoft.com/office/officeart/2005/8/layout/target3"/>
    <dgm:cxn modelId="{1D72F1E9-308E-4A67-8DFF-C1C681A29F9A}" type="presParOf" srcId="{F576BA29-DF8E-4D21-8B2D-C87DF33380DA}" destId="{26264554-08BE-4E49-8E95-DC32659EB01E}" srcOrd="2" destOrd="0" presId="urn:microsoft.com/office/officeart/2005/8/layout/target3"/>
    <dgm:cxn modelId="{6A9C2EB3-F186-4476-9599-258A6BE9ED11}" type="presParOf" srcId="{F576BA29-DF8E-4D21-8B2D-C87DF33380DA}" destId="{02272801-786D-4975-BBF4-A6E29DFA36B0}"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BDF5E27-714A-4718-9E09-0D0A0FA9304F}"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ru-RU"/>
        </a:p>
      </dgm:t>
    </dgm:pt>
    <dgm:pt modelId="{6E9E2E0F-9E9E-487F-8C79-A4100E814862}">
      <dgm:prSet phldrT="[Текст]" custT="1"/>
      <dgm:spPr/>
      <dgm:t>
        <a:bodyPr/>
        <a:lstStyle/>
        <a:p>
          <a:r>
            <a:rPr lang="uk-UA" sz="3200" b="1" dirty="0">
              <a:latin typeface="Times New Roman" panose="02020603050405020304" pitchFamily="18" charset="0"/>
              <a:cs typeface="Times New Roman" panose="02020603050405020304" pitchFamily="18" charset="0"/>
            </a:rPr>
            <a:t>Основні правові сім’ї</a:t>
          </a:r>
          <a:endParaRPr lang="ru-RU" sz="3200" b="1" dirty="0">
            <a:latin typeface="Times New Roman" panose="02020603050405020304" pitchFamily="18" charset="0"/>
            <a:cs typeface="Times New Roman" panose="02020603050405020304" pitchFamily="18" charset="0"/>
          </a:endParaRPr>
        </a:p>
      </dgm:t>
    </dgm:pt>
    <dgm:pt modelId="{B887700D-11A1-4544-8308-4A62C184B6CA}" type="parTrans" cxnId="{5050736F-EEF5-4AD0-8B93-D5066583A827}">
      <dgm:prSet/>
      <dgm:spPr/>
      <dgm:t>
        <a:bodyPr/>
        <a:lstStyle/>
        <a:p>
          <a:endParaRPr lang="ru-RU"/>
        </a:p>
      </dgm:t>
    </dgm:pt>
    <dgm:pt modelId="{A5624D03-E7D9-46BC-990D-C4AB16F19BC4}" type="sibTrans" cxnId="{5050736F-EEF5-4AD0-8B93-D5066583A827}">
      <dgm:prSet/>
      <dgm:spPr/>
      <dgm:t>
        <a:bodyPr/>
        <a:lstStyle/>
        <a:p>
          <a:endParaRPr lang="ru-RU"/>
        </a:p>
      </dgm:t>
    </dgm:pt>
    <dgm:pt modelId="{A7382C2A-9755-4DA1-81D1-AB21139FCF23}">
      <dgm:prSet custT="1"/>
      <dgm:spPr/>
      <dgm:t>
        <a:bodyPr/>
        <a:lstStyle/>
        <a:p>
          <a:r>
            <a:rPr lang="uk-UA" sz="2000" dirty="0" err="1">
              <a:latin typeface="Times New Roman" panose="02020603050405020304" pitchFamily="18" charset="0"/>
              <a:cs typeface="Times New Roman" panose="02020603050405020304" pitchFamily="18" charset="0"/>
            </a:rPr>
            <a:t>романо</a:t>
          </a:r>
          <a:r>
            <a:rPr lang="uk-UA" sz="2000" dirty="0">
              <a:latin typeface="Times New Roman" panose="02020603050405020304" pitchFamily="18" charset="0"/>
              <a:cs typeface="Times New Roman" panose="02020603050405020304" pitchFamily="18" charset="0"/>
            </a:rPr>
            <a:t>-германська</a:t>
          </a:r>
        </a:p>
      </dgm:t>
    </dgm:pt>
    <dgm:pt modelId="{5982EFC8-C53D-43CF-971F-4EFE2399051B}" type="parTrans" cxnId="{0CAA088D-94B7-454D-801C-4C6C8CCEC745}">
      <dgm:prSet/>
      <dgm:spPr/>
      <dgm:t>
        <a:bodyPr/>
        <a:lstStyle/>
        <a:p>
          <a:endParaRPr lang="ru-RU"/>
        </a:p>
      </dgm:t>
    </dgm:pt>
    <dgm:pt modelId="{99A20B85-C478-468A-BE0A-C6D22801AEFA}" type="sibTrans" cxnId="{0CAA088D-94B7-454D-801C-4C6C8CCEC745}">
      <dgm:prSet/>
      <dgm:spPr/>
      <dgm:t>
        <a:bodyPr/>
        <a:lstStyle/>
        <a:p>
          <a:endParaRPr lang="ru-RU"/>
        </a:p>
      </dgm:t>
    </dgm:pt>
    <dgm:pt modelId="{7287BA8F-81A6-4299-8B2C-6793CF30F6F0}">
      <dgm:prSet custT="1"/>
      <dgm:spPr/>
      <dgm:t>
        <a:bodyPr/>
        <a:lstStyle/>
        <a:p>
          <a:r>
            <a:rPr lang="uk-UA" sz="2000" dirty="0">
              <a:latin typeface="Times New Roman" panose="02020603050405020304" pitchFamily="18" charset="0"/>
              <a:cs typeface="Times New Roman" panose="02020603050405020304" pitchFamily="18" charset="0"/>
            </a:rPr>
            <a:t>англо-американська</a:t>
          </a:r>
        </a:p>
      </dgm:t>
    </dgm:pt>
    <dgm:pt modelId="{27CE36AD-E35B-4C2B-8220-19E457DADAD5}" type="parTrans" cxnId="{73E48C72-3D70-43DB-8B91-07FD027D39A6}">
      <dgm:prSet/>
      <dgm:spPr/>
      <dgm:t>
        <a:bodyPr/>
        <a:lstStyle/>
        <a:p>
          <a:endParaRPr lang="ru-RU"/>
        </a:p>
      </dgm:t>
    </dgm:pt>
    <dgm:pt modelId="{E9C5A5D1-E4E1-44B5-9246-A32B30B9CB59}" type="sibTrans" cxnId="{73E48C72-3D70-43DB-8B91-07FD027D39A6}">
      <dgm:prSet/>
      <dgm:spPr/>
      <dgm:t>
        <a:bodyPr/>
        <a:lstStyle/>
        <a:p>
          <a:endParaRPr lang="ru-RU"/>
        </a:p>
      </dgm:t>
    </dgm:pt>
    <dgm:pt modelId="{9BEBB43E-E491-488F-A68B-05EF4FF25594}">
      <dgm:prSet custT="1"/>
      <dgm:spPr/>
      <dgm:t>
        <a:bodyPr/>
        <a:lstStyle/>
        <a:p>
          <a:r>
            <a:rPr lang="uk-UA" sz="2000" dirty="0">
              <a:latin typeface="Times New Roman" panose="02020603050405020304" pitchFamily="18" charset="0"/>
              <a:cs typeface="Times New Roman" panose="02020603050405020304" pitchFamily="18" charset="0"/>
            </a:rPr>
            <a:t>релігійна</a:t>
          </a:r>
        </a:p>
      </dgm:t>
    </dgm:pt>
    <dgm:pt modelId="{D685F71F-EDA9-4193-9B92-BA1F970A4215}" type="parTrans" cxnId="{7A47011B-DD19-4295-9C1E-8FC0620514C1}">
      <dgm:prSet/>
      <dgm:spPr/>
      <dgm:t>
        <a:bodyPr/>
        <a:lstStyle/>
        <a:p>
          <a:endParaRPr lang="ru-RU"/>
        </a:p>
      </dgm:t>
    </dgm:pt>
    <dgm:pt modelId="{3160E7ED-1982-4AD7-888F-8C0FEA617E93}" type="sibTrans" cxnId="{7A47011B-DD19-4295-9C1E-8FC0620514C1}">
      <dgm:prSet/>
      <dgm:spPr/>
      <dgm:t>
        <a:bodyPr/>
        <a:lstStyle/>
        <a:p>
          <a:endParaRPr lang="ru-RU"/>
        </a:p>
      </dgm:t>
    </dgm:pt>
    <dgm:pt modelId="{D0ECDC2D-1C36-4ED8-8DE6-765F554854F3}">
      <dgm:prSet custT="1"/>
      <dgm:spPr/>
      <dgm:t>
        <a:bodyPr/>
        <a:lstStyle/>
        <a:p>
          <a:r>
            <a:rPr lang="uk-UA" sz="2000" dirty="0">
              <a:latin typeface="Times New Roman" panose="02020603050405020304" pitchFamily="18" charset="0"/>
              <a:cs typeface="Times New Roman" panose="02020603050405020304" pitchFamily="18" charset="0"/>
            </a:rPr>
            <a:t>звичаєва (африканське право)</a:t>
          </a:r>
        </a:p>
      </dgm:t>
    </dgm:pt>
    <dgm:pt modelId="{9E343B6A-EC20-413E-9E2F-1E9FCE8F991E}" type="parTrans" cxnId="{7FA8368E-36EA-41A8-9537-6CB9184E2464}">
      <dgm:prSet/>
      <dgm:spPr/>
      <dgm:t>
        <a:bodyPr/>
        <a:lstStyle/>
        <a:p>
          <a:endParaRPr lang="ru-RU"/>
        </a:p>
      </dgm:t>
    </dgm:pt>
    <dgm:pt modelId="{56AE4595-24BE-4365-92C8-A87A1FFE5536}" type="sibTrans" cxnId="{7FA8368E-36EA-41A8-9537-6CB9184E2464}">
      <dgm:prSet/>
      <dgm:spPr/>
      <dgm:t>
        <a:bodyPr/>
        <a:lstStyle/>
        <a:p>
          <a:endParaRPr lang="ru-RU"/>
        </a:p>
      </dgm:t>
    </dgm:pt>
    <dgm:pt modelId="{25D37C10-7A21-4B15-8F40-3209A87E166F}">
      <dgm:prSet custT="1"/>
      <dgm:spPr/>
      <dgm:t>
        <a:bodyPr/>
        <a:lstStyle/>
        <a:p>
          <a:r>
            <a:rPr lang="uk-UA" sz="2000" dirty="0">
              <a:latin typeface="Times New Roman" panose="02020603050405020304" pitchFamily="18" charset="0"/>
              <a:cs typeface="Times New Roman" panose="02020603050405020304" pitchFamily="18" charset="0"/>
            </a:rPr>
            <a:t>група змішаних правових систем</a:t>
          </a:r>
        </a:p>
      </dgm:t>
    </dgm:pt>
    <dgm:pt modelId="{56FC7D2F-C024-4656-8563-18D38ECE63E4}" type="parTrans" cxnId="{90140725-DF7E-42B8-8DC8-8A49C8C51004}">
      <dgm:prSet/>
      <dgm:spPr/>
      <dgm:t>
        <a:bodyPr/>
        <a:lstStyle/>
        <a:p>
          <a:endParaRPr lang="ru-RU"/>
        </a:p>
      </dgm:t>
    </dgm:pt>
    <dgm:pt modelId="{230C7DDA-9422-437A-BF62-74F2FCD92D5E}" type="sibTrans" cxnId="{90140725-DF7E-42B8-8DC8-8A49C8C51004}">
      <dgm:prSet/>
      <dgm:spPr/>
      <dgm:t>
        <a:bodyPr/>
        <a:lstStyle/>
        <a:p>
          <a:endParaRPr lang="ru-RU"/>
        </a:p>
      </dgm:t>
    </dgm:pt>
    <dgm:pt modelId="{FF149845-CA96-4A21-8473-322B0A9AAD9E}">
      <dgm:prSet custT="1"/>
      <dgm:spPr/>
      <dgm:t>
        <a:bodyPr/>
        <a:lstStyle/>
        <a:p>
          <a:r>
            <a:rPr lang="uk-UA" sz="2000" dirty="0">
              <a:latin typeface="Times New Roman" panose="02020603050405020304" pitchFamily="18" charset="0"/>
              <a:cs typeface="Times New Roman" panose="02020603050405020304" pitchFamily="18" charset="0"/>
            </a:rPr>
            <a:t>мусульманське право</a:t>
          </a:r>
        </a:p>
      </dgm:t>
    </dgm:pt>
    <dgm:pt modelId="{EBD8B491-AC78-4DCD-99B3-9E7486A566A3}" type="parTrans" cxnId="{CCA396D1-C66B-4FDC-909E-E946B119C786}">
      <dgm:prSet/>
      <dgm:spPr/>
      <dgm:t>
        <a:bodyPr/>
        <a:lstStyle/>
        <a:p>
          <a:endParaRPr lang="ru-RU"/>
        </a:p>
      </dgm:t>
    </dgm:pt>
    <dgm:pt modelId="{E029B0AB-99F9-438D-ADA5-D87DD1CC1678}" type="sibTrans" cxnId="{CCA396D1-C66B-4FDC-909E-E946B119C786}">
      <dgm:prSet/>
      <dgm:spPr/>
      <dgm:t>
        <a:bodyPr/>
        <a:lstStyle/>
        <a:p>
          <a:endParaRPr lang="ru-RU"/>
        </a:p>
      </dgm:t>
    </dgm:pt>
    <dgm:pt modelId="{9318F864-5756-4DAC-8F6E-84718E8F6F6F}">
      <dgm:prSet custT="1"/>
      <dgm:spPr/>
      <dgm:t>
        <a:bodyPr/>
        <a:lstStyle/>
        <a:p>
          <a:r>
            <a:rPr lang="uk-UA" sz="2000" dirty="0">
              <a:latin typeface="Times New Roman" panose="02020603050405020304" pitchFamily="18" charset="0"/>
              <a:cs typeface="Times New Roman" panose="02020603050405020304" pitchFamily="18" charset="0"/>
            </a:rPr>
            <a:t>індуське право</a:t>
          </a:r>
        </a:p>
      </dgm:t>
    </dgm:pt>
    <dgm:pt modelId="{028EFB83-C316-468A-B1B7-0F461B98A4AA}" type="parTrans" cxnId="{E8883FA3-5367-4E2F-A443-FC7500660DC1}">
      <dgm:prSet/>
      <dgm:spPr/>
      <dgm:t>
        <a:bodyPr/>
        <a:lstStyle/>
        <a:p>
          <a:endParaRPr lang="ru-RU"/>
        </a:p>
      </dgm:t>
    </dgm:pt>
    <dgm:pt modelId="{C0B83052-D77F-462D-BAA3-8237B67F80C8}" type="sibTrans" cxnId="{E8883FA3-5367-4E2F-A443-FC7500660DC1}">
      <dgm:prSet/>
      <dgm:spPr/>
      <dgm:t>
        <a:bodyPr/>
        <a:lstStyle/>
        <a:p>
          <a:endParaRPr lang="ru-RU"/>
        </a:p>
      </dgm:t>
    </dgm:pt>
    <dgm:pt modelId="{977A737F-2DBE-4AE1-A188-46472BB5E970}">
      <dgm:prSet custT="1"/>
      <dgm:spPr/>
      <dgm:t>
        <a:bodyPr/>
        <a:lstStyle/>
        <a:p>
          <a:r>
            <a:rPr lang="uk-UA" sz="2000" dirty="0">
              <a:latin typeface="Times New Roman" panose="02020603050405020304" pitchFamily="18" charset="0"/>
              <a:cs typeface="Times New Roman" panose="02020603050405020304" pitchFamily="18" charset="0"/>
            </a:rPr>
            <a:t>іудейське право</a:t>
          </a:r>
        </a:p>
      </dgm:t>
    </dgm:pt>
    <dgm:pt modelId="{F7260F74-8B57-4036-9E0A-26601F817A29}" type="parTrans" cxnId="{05E72B9E-3DB9-462C-87D0-9EF97B7811B6}">
      <dgm:prSet/>
      <dgm:spPr/>
      <dgm:t>
        <a:bodyPr/>
        <a:lstStyle/>
        <a:p>
          <a:endParaRPr lang="ru-RU"/>
        </a:p>
      </dgm:t>
    </dgm:pt>
    <dgm:pt modelId="{C6A47A3C-59EA-4B81-BB64-3FD31092AC0E}" type="sibTrans" cxnId="{05E72B9E-3DB9-462C-87D0-9EF97B7811B6}">
      <dgm:prSet/>
      <dgm:spPr/>
      <dgm:t>
        <a:bodyPr/>
        <a:lstStyle/>
        <a:p>
          <a:endParaRPr lang="ru-RU"/>
        </a:p>
      </dgm:t>
    </dgm:pt>
    <dgm:pt modelId="{CE9D1C91-7AE8-419C-8096-FEACF71C2B9E}">
      <dgm:prSet custT="1"/>
      <dgm:spPr/>
      <dgm:t>
        <a:bodyPr/>
        <a:lstStyle/>
        <a:p>
          <a:r>
            <a:rPr lang="uk-UA" sz="2000" dirty="0">
              <a:latin typeface="Times New Roman" panose="02020603050405020304" pitchFamily="18" charset="0"/>
              <a:cs typeface="Times New Roman" panose="02020603050405020304" pitchFamily="18" charset="0"/>
            </a:rPr>
            <a:t>канонічне право</a:t>
          </a:r>
        </a:p>
      </dgm:t>
    </dgm:pt>
    <dgm:pt modelId="{5D16A04D-B8F5-4FA7-BC87-82E23AA3567B}" type="parTrans" cxnId="{70B0041E-8E43-4972-B71D-70EF41E3543E}">
      <dgm:prSet/>
      <dgm:spPr/>
      <dgm:t>
        <a:bodyPr/>
        <a:lstStyle/>
        <a:p>
          <a:endParaRPr lang="ru-RU"/>
        </a:p>
      </dgm:t>
    </dgm:pt>
    <dgm:pt modelId="{997FE8FD-0A3F-471B-96CE-7974A23045FF}" type="sibTrans" cxnId="{70B0041E-8E43-4972-B71D-70EF41E3543E}">
      <dgm:prSet/>
      <dgm:spPr/>
      <dgm:t>
        <a:bodyPr/>
        <a:lstStyle/>
        <a:p>
          <a:endParaRPr lang="ru-RU"/>
        </a:p>
      </dgm:t>
    </dgm:pt>
    <dgm:pt modelId="{7F5D7647-D150-49B5-8326-1D7126534981}">
      <dgm:prSet custT="1"/>
      <dgm:spPr/>
      <dgm:t>
        <a:bodyPr/>
        <a:lstStyle/>
        <a:p>
          <a:r>
            <a:rPr lang="uk-UA" sz="2000" dirty="0">
              <a:latin typeface="Times New Roman" panose="02020603050405020304" pitchFamily="18" charset="0"/>
              <a:cs typeface="Times New Roman" panose="02020603050405020304" pitchFamily="18" charset="0"/>
            </a:rPr>
            <a:t>традиційна (далекосхідне право)</a:t>
          </a:r>
        </a:p>
      </dgm:t>
    </dgm:pt>
    <dgm:pt modelId="{1A0904C0-17AE-4B95-9081-EB36D2AC0640}" type="parTrans" cxnId="{C971913F-2D13-42EB-96E7-2DCD10949552}">
      <dgm:prSet/>
      <dgm:spPr/>
      <dgm:t>
        <a:bodyPr/>
        <a:lstStyle/>
        <a:p>
          <a:endParaRPr lang="ru-RU"/>
        </a:p>
      </dgm:t>
    </dgm:pt>
    <dgm:pt modelId="{3EBA58BD-7872-448B-9646-AC87D9D114C4}" type="sibTrans" cxnId="{C971913F-2D13-42EB-96E7-2DCD10949552}">
      <dgm:prSet/>
      <dgm:spPr/>
      <dgm:t>
        <a:bodyPr/>
        <a:lstStyle/>
        <a:p>
          <a:endParaRPr lang="ru-RU"/>
        </a:p>
      </dgm:t>
    </dgm:pt>
    <dgm:pt modelId="{0067F24F-1D07-4B46-B21F-DDC816C7969E}" type="pres">
      <dgm:prSet presAssocID="{9BDF5E27-714A-4718-9E09-0D0A0FA9304F}" presName="hierChild1" presStyleCnt="0">
        <dgm:presLayoutVars>
          <dgm:orgChart val="1"/>
          <dgm:chPref val="1"/>
          <dgm:dir/>
          <dgm:animOne val="branch"/>
          <dgm:animLvl val="lvl"/>
          <dgm:resizeHandles/>
        </dgm:presLayoutVars>
      </dgm:prSet>
      <dgm:spPr/>
    </dgm:pt>
    <dgm:pt modelId="{330DA6BC-3DDE-4199-B39F-13CD9C93C162}" type="pres">
      <dgm:prSet presAssocID="{6E9E2E0F-9E9E-487F-8C79-A4100E814862}" presName="hierRoot1" presStyleCnt="0">
        <dgm:presLayoutVars>
          <dgm:hierBranch val="init"/>
        </dgm:presLayoutVars>
      </dgm:prSet>
      <dgm:spPr/>
    </dgm:pt>
    <dgm:pt modelId="{75E270B8-322D-402E-9812-FD57DBCB5753}" type="pres">
      <dgm:prSet presAssocID="{6E9E2E0F-9E9E-487F-8C79-A4100E814862}" presName="rootComposite1" presStyleCnt="0"/>
      <dgm:spPr/>
    </dgm:pt>
    <dgm:pt modelId="{24DBF7B7-B4D9-477E-A649-7AE81498CF96}" type="pres">
      <dgm:prSet presAssocID="{6E9E2E0F-9E9E-487F-8C79-A4100E814862}" presName="rootText1" presStyleLbl="node0" presStyleIdx="0" presStyleCnt="1" custScaleX="327164">
        <dgm:presLayoutVars>
          <dgm:chPref val="3"/>
        </dgm:presLayoutVars>
      </dgm:prSet>
      <dgm:spPr/>
    </dgm:pt>
    <dgm:pt modelId="{EFE0C22C-27A1-4D0B-BFCD-A396D1A7A128}" type="pres">
      <dgm:prSet presAssocID="{6E9E2E0F-9E9E-487F-8C79-A4100E814862}" presName="rootConnector1" presStyleLbl="node1" presStyleIdx="0" presStyleCnt="0"/>
      <dgm:spPr/>
    </dgm:pt>
    <dgm:pt modelId="{13802F57-378C-4F6F-83DC-FA48CE4E1C64}" type="pres">
      <dgm:prSet presAssocID="{6E9E2E0F-9E9E-487F-8C79-A4100E814862}" presName="hierChild2" presStyleCnt="0"/>
      <dgm:spPr/>
    </dgm:pt>
    <dgm:pt modelId="{984FD7A7-62FF-4B9B-8E5A-D143F9AB5CEA}" type="pres">
      <dgm:prSet presAssocID="{5982EFC8-C53D-43CF-971F-4EFE2399051B}" presName="Name37" presStyleLbl="parChTrans1D2" presStyleIdx="0" presStyleCnt="6"/>
      <dgm:spPr/>
    </dgm:pt>
    <dgm:pt modelId="{B3E4C987-5013-44D6-B033-BDBE3BFA8EBE}" type="pres">
      <dgm:prSet presAssocID="{A7382C2A-9755-4DA1-81D1-AB21139FCF23}" presName="hierRoot2" presStyleCnt="0">
        <dgm:presLayoutVars>
          <dgm:hierBranch val="init"/>
        </dgm:presLayoutVars>
      </dgm:prSet>
      <dgm:spPr/>
    </dgm:pt>
    <dgm:pt modelId="{5F96E4DD-2215-4B0A-98FD-FC30751CBD9E}" type="pres">
      <dgm:prSet presAssocID="{A7382C2A-9755-4DA1-81D1-AB21139FCF23}" presName="rootComposite" presStyleCnt="0"/>
      <dgm:spPr/>
    </dgm:pt>
    <dgm:pt modelId="{67FABFB2-BF9C-41EF-AEF4-0164C8055239}" type="pres">
      <dgm:prSet presAssocID="{A7382C2A-9755-4DA1-81D1-AB21139FCF23}" presName="rootText" presStyleLbl="node2" presStyleIdx="0" presStyleCnt="6" custScaleY="158870">
        <dgm:presLayoutVars>
          <dgm:chPref val="3"/>
        </dgm:presLayoutVars>
      </dgm:prSet>
      <dgm:spPr/>
    </dgm:pt>
    <dgm:pt modelId="{EF3668EF-2462-473B-9879-EC1ABE4381DD}" type="pres">
      <dgm:prSet presAssocID="{A7382C2A-9755-4DA1-81D1-AB21139FCF23}" presName="rootConnector" presStyleLbl="node2" presStyleIdx="0" presStyleCnt="6"/>
      <dgm:spPr/>
    </dgm:pt>
    <dgm:pt modelId="{A0325B1E-90B1-4DAA-9F9B-9D4FABA6AD26}" type="pres">
      <dgm:prSet presAssocID="{A7382C2A-9755-4DA1-81D1-AB21139FCF23}" presName="hierChild4" presStyleCnt="0"/>
      <dgm:spPr/>
    </dgm:pt>
    <dgm:pt modelId="{DA20DFDF-A16F-47F6-8C45-5720EF90E68D}" type="pres">
      <dgm:prSet presAssocID="{A7382C2A-9755-4DA1-81D1-AB21139FCF23}" presName="hierChild5" presStyleCnt="0"/>
      <dgm:spPr/>
    </dgm:pt>
    <dgm:pt modelId="{A382A2AD-1333-45C6-92C7-FEA34A04A2E3}" type="pres">
      <dgm:prSet presAssocID="{27CE36AD-E35B-4C2B-8220-19E457DADAD5}" presName="Name37" presStyleLbl="parChTrans1D2" presStyleIdx="1" presStyleCnt="6"/>
      <dgm:spPr/>
    </dgm:pt>
    <dgm:pt modelId="{0C3D9271-1CC7-41DA-A433-FD0B3AF41F13}" type="pres">
      <dgm:prSet presAssocID="{7287BA8F-81A6-4299-8B2C-6793CF30F6F0}" presName="hierRoot2" presStyleCnt="0">
        <dgm:presLayoutVars>
          <dgm:hierBranch val="init"/>
        </dgm:presLayoutVars>
      </dgm:prSet>
      <dgm:spPr/>
    </dgm:pt>
    <dgm:pt modelId="{F0753F9F-40F1-4E65-B752-95EAFE69797D}" type="pres">
      <dgm:prSet presAssocID="{7287BA8F-81A6-4299-8B2C-6793CF30F6F0}" presName="rootComposite" presStyleCnt="0"/>
      <dgm:spPr/>
    </dgm:pt>
    <dgm:pt modelId="{161FA2F2-CF74-4CBE-95C2-1391E696A6EC}" type="pres">
      <dgm:prSet presAssocID="{7287BA8F-81A6-4299-8B2C-6793CF30F6F0}" presName="rootText" presStyleLbl="node2" presStyleIdx="1" presStyleCnt="6" custScaleX="114236" custScaleY="158870">
        <dgm:presLayoutVars>
          <dgm:chPref val="3"/>
        </dgm:presLayoutVars>
      </dgm:prSet>
      <dgm:spPr/>
    </dgm:pt>
    <dgm:pt modelId="{A45D93C6-0D24-4893-90B7-7F8F99D18F10}" type="pres">
      <dgm:prSet presAssocID="{7287BA8F-81A6-4299-8B2C-6793CF30F6F0}" presName="rootConnector" presStyleLbl="node2" presStyleIdx="1" presStyleCnt="6"/>
      <dgm:spPr/>
    </dgm:pt>
    <dgm:pt modelId="{30647EE6-21F8-4E59-92FE-3AC36D7CAA2A}" type="pres">
      <dgm:prSet presAssocID="{7287BA8F-81A6-4299-8B2C-6793CF30F6F0}" presName="hierChild4" presStyleCnt="0"/>
      <dgm:spPr/>
    </dgm:pt>
    <dgm:pt modelId="{655B3037-2D35-43F8-8E39-2DCAB74BCFE6}" type="pres">
      <dgm:prSet presAssocID="{7287BA8F-81A6-4299-8B2C-6793CF30F6F0}" presName="hierChild5" presStyleCnt="0"/>
      <dgm:spPr/>
    </dgm:pt>
    <dgm:pt modelId="{3DD00786-F114-435D-BD49-C1D4F2B2AA58}" type="pres">
      <dgm:prSet presAssocID="{D685F71F-EDA9-4193-9B92-BA1F970A4215}" presName="Name37" presStyleLbl="parChTrans1D2" presStyleIdx="2" presStyleCnt="6"/>
      <dgm:spPr/>
    </dgm:pt>
    <dgm:pt modelId="{3781A1D9-AFD4-44F7-BF62-C17E71D9F02F}" type="pres">
      <dgm:prSet presAssocID="{9BEBB43E-E491-488F-A68B-05EF4FF25594}" presName="hierRoot2" presStyleCnt="0">
        <dgm:presLayoutVars>
          <dgm:hierBranch val="init"/>
        </dgm:presLayoutVars>
      </dgm:prSet>
      <dgm:spPr/>
    </dgm:pt>
    <dgm:pt modelId="{93774BD2-0898-4F5A-8DE9-022D8DF86050}" type="pres">
      <dgm:prSet presAssocID="{9BEBB43E-E491-488F-A68B-05EF4FF25594}" presName="rootComposite" presStyleCnt="0"/>
      <dgm:spPr/>
    </dgm:pt>
    <dgm:pt modelId="{9365208F-D06E-4078-8C97-BB0CFDC85428}" type="pres">
      <dgm:prSet presAssocID="{9BEBB43E-E491-488F-A68B-05EF4FF25594}" presName="rootText" presStyleLbl="node2" presStyleIdx="2" presStyleCnt="6" custScaleY="158870">
        <dgm:presLayoutVars>
          <dgm:chPref val="3"/>
        </dgm:presLayoutVars>
      </dgm:prSet>
      <dgm:spPr/>
    </dgm:pt>
    <dgm:pt modelId="{8F7B2FA4-CE0B-435A-A4B2-2DF85F2A5D9B}" type="pres">
      <dgm:prSet presAssocID="{9BEBB43E-E491-488F-A68B-05EF4FF25594}" presName="rootConnector" presStyleLbl="node2" presStyleIdx="2" presStyleCnt="6"/>
      <dgm:spPr/>
    </dgm:pt>
    <dgm:pt modelId="{DFF8D563-D723-4DFC-A1FF-3FC30D0C7CF2}" type="pres">
      <dgm:prSet presAssocID="{9BEBB43E-E491-488F-A68B-05EF4FF25594}" presName="hierChild4" presStyleCnt="0"/>
      <dgm:spPr/>
    </dgm:pt>
    <dgm:pt modelId="{75186804-40B6-4E3F-ABD0-72FE3C3E0034}" type="pres">
      <dgm:prSet presAssocID="{EBD8B491-AC78-4DCD-99B3-9E7486A566A3}" presName="Name37" presStyleLbl="parChTrans1D3" presStyleIdx="0" presStyleCnt="4"/>
      <dgm:spPr/>
    </dgm:pt>
    <dgm:pt modelId="{8150F8F7-F907-4444-AD55-D9955F661F3E}" type="pres">
      <dgm:prSet presAssocID="{FF149845-CA96-4A21-8473-322B0A9AAD9E}" presName="hierRoot2" presStyleCnt="0">
        <dgm:presLayoutVars>
          <dgm:hierBranch val="init"/>
        </dgm:presLayoutVars>
      </dgm:prSet>
      <dgm:spPr/>
    </dgm:pt>
    <dgm:pt modelId="{5E8839E0-82A9-4D92-A175-E2C4958BE088}" type="pres">
      <dgm:prSet presAssocID="{FF149845-CA96-4A21-8473-322B0A9AAD9E}" presName="rootComposite" presStyleCnt="0"/>
      <dgm:spPr/>
    </dgm:pt>
    <dgm:pt modelId="{547B2973-EE13-4C48-BFAC-CD3B2D2FAA4D}" type="pres">
      <dgm:prSet presAssocID="{FF149845-CA96-4A21-8473-322B0A9AAD9E}" presName="rootText" presStyleLbl="node3" presStyleIdx="0" presStyleCnt="4" custScaleX="190872" custScaleY="69435">
        <dgm:presLayoutVars>
          <dgm:chPref val="3"/>
        </dgm:presLayoutVars>
      </dgm:prSet>
      <dgm:spPr/>
    </dgm:pt>
    <dgm:pt modelId="{06C821DE-C614-4315-A1ED-9D8EE38451CA}" type="pres">
      <dgm:prSet presAssocID="{FF149845-CA96-4A21-8473-322B0A9AAD9E}" presName="rootConnector" presStyleLbl="node3" presStyleIdx="0" presStyleCnt="4"/>
      <dgm:spPr/>
    </dgm:pt>
    <dgm:pt modelId="{4156E13B-72AB-492D-ABB7-5EE291886990}" type="pres">
      <dgm:prSet presAssocID="{FF149845-CA96-4A21-8473-322B0A9AAD9E}" presName="hierChild4" presStyleCnt="0"/>
      <dgm:spPr/>
    </dgm:pt>
    <dgm:pt modelId="{8DA74A8B-9F9A-4EEF-844D-0F391A2D2D37}" type="pres">
      <dgm:prSet presAssocID="{FF149845-CA96-4A21-8473-322B0A9AAD9E}" presName="hierChild5" presStyleCnt="0"/>
      <dgm:spPr/>
    </dgm:pt>
    <dgm:pt modelId="{EA9BA07A-E7C2-499E-A028-339CC9AB78B3}" type="pres">
      <dgm:prSet presAssocID="{028EFB83-C316-468A-B1B7-0F461B98A4AA}" presName="Name37" presStyleLbl="parChTrans1D3" presStyleIdx="1" presStyleCnt="4"/>
      <dgm:spPr/>
    </dgm:pt>
    <dgm:pt modelId="{E6F489E7-D155-4322-9A6F-34D8AA8F5391}" type="pres">
      <dgm:prSet presAssocID="{9318F864-5756-4DAC-8F6E-84718E8F6F6F}" presName="hierRoot2" presStyleCnt="0">
        <dgm:presLayoutVars>
          <dgm:hierBranch val="init"/>
        </dgm:presLayoutVars>
      </dgm:prSet>
      <dgm:spPr/>
    </dgm:pt>
    <dgm:pt modelId="{1DD38E89-573D-4E04-9BD3-FA39DB378657}" type="pres">
      <dgm:prSet presAssocID="{9318F864-5756-4DAC-8F6E-84718E8F6F6F}" presName="rootComposite" presStyleCnt="0"/>
      <dgm:spPr/>
    </dgm:pt>
    <dgm:pt modelId="{3FD89D86-2CFD-4570-9FD2-B5F83EAE0ED3}" type="pres">
      <dgm:prSet presAssocID="{9318F864-5756-4DAC-8F6E-84718E8F6F6F}" presName="rootText" presStyleLbl="node3" presStyleIdx="1" presStyleCnt="4" custScaleX="190872" custScaleY="69435">
        <dgm:presLayoutVars>
          <dgm:chPref val="3"/>
        </dgm:presLayoutVars>
      </dgm:prSet>
      <dgm:spPr/>
    </dgm:pt>
    <dgm:pt modelId="{2A5E39F1-120E-4106-BBB6-171D58F6DA5D}" type="pres">
      <dgm:prSet presAssocID="{9318F864-5756-4DAC-8F6E-84718E8F6F6F}" presName="rootConnector" presStyleLbl="node3" presStyleIdx="1" presStyleCnt="4"/>
      <dgm:spPr/>
    </dgm:pt>
    <dgm:pt modelId="{942BE5CC-BEBC-4211-8B79-528B57817F62}" type="pres">
      <dgm:prSet presAssocID="{9318F864-5756-4DAC-8F6E-84718E8F6F6F}" presName="hierChild4" presStyleCnt="0"/>
      <dgm:spPr/>
    </dgm:pt>
    <dgm:pt modelId="{BD3DAB4B-270F-4AD2-80B7-586ECEF66A08}" type="pres">
      <dgm:prSet presAssocID="{9318F864-5756-4DAC-8F6E-84718E8F6F6F}" presName="hierChild5" presStyleCnt="0"/>
      <dgm:spPr/>
    </dgm:pt>
    <dgm:pt modelId="{C573BD15-ED0A-42A9-BC7B-84150F393875}" type="pres">
      <dgm:prSet presAssocID="{F7260F74-8B57-4036-9E0A-26601F817A29}" presName="Name37" presStyleLbl="parChTrans1D3" presStyleIdx="2" presStyleCnt="4"/>
      <dgm:spPr/>
    </dgm:pt>
    <dgm:pt modelId="{02DCBDDF-E513-4749-A39D-67790208F9AA}" type="pres">
      <dgm:prSet presAssocID="{977A737F-2DBE-4AE1-A188-46472BB5E970}" presName="hierRoot2" presStyleCnt="0">
        <dgm:presLayoutVars>
          <dgm:hierBranch val="init"/>
        </dgm:presLayoutVars>
      </dgm:prSet>
      <dgm:spPr/>
    </dgm:pt>
    <dgm:pt modelId="{A5C3232F-1514-4B38-B11C-54C86BD1F38A}" type="pres">
      <dgm:prSet presAssocID="{977A737F-2DBE-4AE1-A188-46472BB5E970}" presName="rootComposite" presStyleCnt="0"/>
      <dgm:spPr/>
    </dgm:pt>
    <dgm:pt modelId="{122CC28C-5C1F-422B-8CAF-A4DB3A306A9A}" type="pres">
      <dgm:prSet presAssocID="{977A737F-2DBE-4AE1-A188-46472BB5E970}" presName="rootText" presStyleLbl="node3" presStyleIdx="2" presStyleCnt="4" custScaleX="190872" custScaleY="69435">
        <dgm:presLayoutVars>
          <dgm:chPref val="3"/>
        </dgm:presLayoutVars>
      </dgm:prSet>
      <dgm:spPr/>
    </dgm:pt>
    <dgm:pt modelId="{F3816359-3E79-443D-9883-294C74DA953C}" type="pres">
      <dgm:prSet presAssocID="{977A737F-2DBE-4AE1-A188-46472BB5E970}" presName="rootConnector" presStyleLbl="node3" presStyleIdx="2" presStyleCnt="4"/>
      <dgm:spPr/>
    </dgm:pt>
    <dgm:pt modelId="{ED6DED7A-8142-4650-A179-63ED17023C41}" type="pres">
      <dgm:prSet presAssocID="{977A737F-2DBE-4AE1-A188-46472BB5E970}" presName="hierChild4" presStyleCnt="0"/>
      <dgm:spPr/>
    </dgm:pt>
    <dgm:pt modelId="{55BA5448-6E91-41F2-9292-3AE50FFF30E9}" type="pres">
      <dgm:prSet presAssocID="{977A737F-2DBE-4AE1-A188-46472BB5E970}" presName="hierChild5" presStyleCnt="0"/>
      <dgm:spPr/>
    </dgm:pt>
    <dgm:pt modelId="{72086F39-8F9A-4DD5-B876-A83D3403446F}" type="pres">
      <dgm:prSet presAssocID="{5D16A04D-B8F5-4FA7-BC87-82E23AA3567B}" presName="Name37" presStyleLbl="parChTrans1D3" presStyleIdx="3" presStyleCnt="4"/>
      <dgm:spPr/>
    </dgm:pt>
    <dgm:pt modelId="{0349AABA-21A2-4E5E-9A20-C7C91FAC2A71}" type="pres">
      <dgm:prSet presAssocID="{CE9D1C91-7AE8-419C-8096-FEACF71C2B9E}" presName="hierRoot2" presStyleCnt="0">
        <dgm:presLayoutVars>
          <dgm:hierBranch val="init"/>
        </dgm:presLayoutVars>
      </dgm:prSet>
      <dgm:spPr/>
    </dgm:pt>
    <dgm:pt modelId="{E23163C1-39F3-41CD-AE8D-80094A658B55}" type="pres">
      <dgm:prSet presAssocID="{CE9D1C91-7AE8-419C-8096-FEACF71C2B9E}" presName="rootComposite" presStyleCnt="0"/>
      <dgm:spPr/>
    </dgm:pt>
    <dgm:pt modelId="{564AF366-3A38-4B02-BDB2-93EA20886F84}" type="pres">
      <dgm:prSet presAssocID="{CE9D1C91-7AE8-419C-8096-FEACF71C2B9E}" presName="rootText" presStyleLbl="node3" presStyleIdx="3" presStyleCnt="4" custScaleX="190872" custScaleY="69435">
        <dgm:presLayoutVars>
          <dgm:chPref val="3"/>
        </dgm:presLayoutVars>
      </dgm:prSet>
      <dgm:spPr/>
    </dgm:pt>
    <dgm:pt modelId="{CE395CDA-0974-4761-AABC-509EEE564C5E}" type="pres">
      <dgm:prSet presAssocID="{CE9D1C91-7AE8-419C-8096-FEACF71C2B9E}" presName="rootConnector" presStyleLbl="node3" presStyleIdx="3" presStyleCnt="4"/>
      <dgm:spPr/>
    </dgm:pt>
    <dgm:pt modelId="{D92508CF-63FC-4ECA-B834-280F18D81AFF}" type="pres">
      <dgm:prSet presAssocID="{CE9D1C91-7AE8-419C-8096-FEACF71C2B9E}" presName="hierChild4" presStyleCnt="0"/>
      <dgm:spPr/>
    </dgm:pt>
    <dgm:pt modelId="{2DABDCD4-9AFE-4B2E-BB0C-2C2C0BB019F3}" type="pres">
      <dgm:prSet presAssocID="{CE9D1C91-7AE8-419C-8096-FEACF71C2B9E}" presName="hierChild5" presStyleCnt="0"/>
      <dgm:spPr/>
    </dgm:pt>
    <dgm:pt modelId="{703C3E91-483A-4C5E-AB1F-DD91A6B7A51D}" type="pres">
      <dgm:prSet presAssocID="{9BEBB43E-E491-488F-A68B-05EF4FF25594}" presName="hierChild5" presStyleCnt="0"/>
      <dgm:spPr/>
    </dgm:pt>
    <dgm:pt modelId="{9170968C-B384-4B12-8872-D5F40796EE83}" type="pres">
      <dgm:prSet presAssocID="{1A0904C0-17AE-4B95-9081-EB36D2AC0640}" presName="Name37" presStyleLbl="parChTrans1D2" presStyleIdx="3" presStyleCnt="6"/>
      <dgm:spPr/>
    </dgm:pt>
    <dgm:pt modelId="{194B4C73-E8D1-4012-BADB-0CAB9B49790A}" type="pres">
      <dgm:prSet presAssocID="{7F5D7647-D150-49B5-8326-1D7126534981}" presName="hierRoot2" presStyleCnt="0">
        <dgm:presLayoutVars>
          <dgm:hierBranch val="init"/>
        </dgm:presLayoutVars>
      </dgm:prSet>
      <dgm:spPr/>
    </dgm:pt>
    <dgm:pt modelId="{6118C70A-CB25-4C46-86B0-9975FCF1ECB2}" type="pres">
      <dgm:prSet presAssocID="{7F5D7647-D150-49B5-8326-1D7126534981}" presName="rootComposite" presStyleCnt="0"/>
      <dgm:spPr/>
    </dgm:pt>
    <dgm:pt modelId="{2563A413-7B2B-4F0E-985D-E330E1C70D8F}" type="pres">
      <dgm:prSet presAssocID="{7F5D7647-D150-49B5-8326-1D7126534981}" presName="rootText" presStyleLbl="node2" presStyleIdx="3" presStyleCnt="6" custScaleX="112260" custScaleY="158870">
        <dgm:presLayoutVars>
          <dgm:chPref val="3"/>
        </dgm:presLayoutVars>
      </dgm:prSet>
      <dgm:spPr/>
    </dgm:pt>
    <dgm:pt modelId="{8186F691-C549-430E-AB58-22768B82C29A}" type="pres">
      <dgm:prSet presAssocID="{7F5D7647-D150-49B5-8326-1D7126534981}" presName="rootConnector" presStyleLbl="node2" presStyleIdx="3" presStyleCnt="6"/>
      <dgm:spPr/>
    </dgm:pt>
    <dgm:pt modelId="{61D0AC06-3DDE-492A-A95E-663951362AB9}" type="pres">
      <dgm:prSet presAssocID="{7F5D7647-D150-49B5-8326-1D7126534981}" presName="hierChild4" presStyleCnt="0"/>
      <dgm:spPr/>
    </dgm:pt>
    <dgm:pt modelId="{2267B1F1-C3CB-45A6-8E03-39A7B7098B83}" type="pres">
      <dgm:prSet presAssocID="{7F5D7647-D150-49B5-8326-1D7126534981}" presName="hierChild5" presStyleCnt="0"/>
      <dgm:spPr/>
    </dgm:pt>
    <dgm:pt modelId="{C8C1F6B9-A4D5-4CD1-BA21-361329677580}" type="pres">
      <dgm:prSet presAssocID="{9E343B6A-EC20-413E-9E2F-1E9FCE8F991E}" presName="Name37" presStyleLbl="parChTrans1D2" presStyleIdx="4" presStyleCnt="6"/>
      <dgm:spPr/>
    </dgm:pt>
    <dgm:pt modelId="{035032D2-408C-4C65-897D-C21ACD5935EC}" type="pres">
      <dgm:prSet presAssocID="{D0ECDC2D-1C36-4ED8-8DE6-765F554854F3}" presName="hierRoot2" presStyleCnt="0">
        <dgm:presLayoutVars>
          <dgm:hierBranch val="init"/>
        </dgm:presLayoutVars>
      </dgm:prSet>
      <dgm:spPr/>
    </dgm:pt>
    <dgm:pt modelId="{E7E071C6-5D06-4CDC-B6EA-F75E182D336C}" type="pres">
      <dgm:prSet presAssocID="{D0ECDC2D-1C36-4ED8-8DE6-765F554854F3}" presName="rootComposite" presStyleCnt="0"/>
      <dgm:spPr/>
    </dgm:pt>
    <dgm:pt modelId="{F6244BB4-DD95-4A50-9290-1AF718249B02}" type="pres">
      <dgm:prSet presAssocID="{D0ECDC2D-1C36-4ED8-8DE6-765F554854F3}" presName="rootText" presStyleLbl="node2" presStyleIdx="4" presStyleCnt="6" custScaleX="106922" custScaleY="158870">
        <dgm:presLayoutVars>
          <dgm:chPref val="3"/>
        </dgm:presLayoutVars>
      </dgm:prSet>
      <dgm:spPr/>
    </dgm:pt>
    <dgm:pt modelId="{B3E663A3-904B-4EF7-92B4-4540409DDC13}" type="pres">
      <dgm:prSet presAssocID="{D0ECDC2D-1C36-4ED8-8DE6-765F554854F3}" presName="rootConnector" presStyleLbl="node2" presStyleIdx="4" presStyleCnt="6"/>
      <dgm:spPr/>
    </dgm:pt>
    <dgm:pt modelId="{A8698220-C23F-4D46-BD32-A2C211EE8567}" type="pres">
      <dgm:prSet presAssocID="{D0ECDC2D-1C36-4ED8-8DE6-765F554854F3}" presName="hierChild4" presStyleCnt="0"/>
      <dgm:spPr/>
    </dgm:pt>
    <dgm:pt modelId="{56D61D6A-AB03-4778-A634-6EE935DEBB2B}" type="pres">
      <dgm:prSet presAssocID="{D0ECDC2D-1C36-4ED8-8DE6-765F554854F3}" presName="hierChild5" presStyleCnt="0"/>
      <dgm:spPr/>
    </dgm:pt>
    <dgm:pt modelId="{5C2C9209-6894-4788-9AFC-04B0CB85F24C}" type="pres">
      <dgm:prSet presAssocID="{56FC7D2F-C024-4656-8563-18D38ECE63E4}" presName="Name37" presStyleLbl="parChTrans1D2" presStyleIdx="5" presStyleCnt="6"/>
      <dgm:spPr/>
    </dgm:pt>
    <dgm:pt modelId="{F092EF95-D09A-4012-A7AF-46044823E334}" type="pres">
      <dgm:prSet presAssocID="{25D37C10-7A21-4B15-8F40-3209A87E166F}" presName="hierRoot2" presStyleCnt="0">
        <dgm:presLayoutVars>
          <dgm:hierBranch val="init"/>
        </dgm:presLayoutVars>
      </dgm:prSet>
      <dgm:spPr/>
    </dgm:pt>
    <dgm:pt modelId="{F7B8E114-F6CD-48DA-A70A-308933F427A8}" type="pres">
      <dgm:prSet presAssocID="{25D37C10-7A21-4B15-8F40-3209A87E166F}" presName="rootComposite" presStyleCnt="0"/>
      <dgm:spPr/>
    </dgm:pt>
    <dgm:pt modelId="{66C194BE-1362-4CCE-AB94-6C9E545A143F}" type="pres">
      <dgm:prSet presAssocID="{25D37C10-7A21-4B15-8F40-3209A87E166F}" presName="rootText" presStyleLbl="node2" presStyleIdx="5" presStyleCnt="6" custScaleY="158870">
        <dgm:presLayoutVars>
          <dgm:chPref val="3"/>
        </dgm:presLayoutVars>
      </dgm:prSet>
      <dgm:spPr/>
    </dgm:pt>
    <dgm:pt modelId="{DF8EC840-CE28-40DD-8ADE-01B18F833FCC}" type="pres">
      <dgm:prSet presAssocID="{25D37C10-7A21-4B15-8F40-3209A87E166F}" presName="rootConnector" presStyleLbl="node2" presStyleIdx="5" presStyleCnt="6"/>
      <dgm:spPr/>
    </dgm:pt>
    <dgm:pt modelId="{975BA8B3-083A-442B-914D-BE865B0A52C1}" type="pres">
      <dgm:prSet presAssocID="{25D37C10-7A21-4B15-8F40-3209A87E166F}" presName="hierChild4" presStyleCnt="0"/>
      <dgm:spPr/>
    </dgm:pt>
    <dgm:pt modelId="{E8EDD3BF-C9AE-4669-8FF7-2E377430CDE5}" type="pres">
      <dgm:prSet presAssocID="{25D37C10-7A21-4B15-8F40-3209A87E166F}" presName="hierChild5" presStyleCnt="0"/>
      <dgm:spPr/>
    </dgm:pt>
    <dgm:pt modelId="{603F4D4C-97C6-4972-8C03-11F08511A28B}" type="pres">
      <dgm:prSet presAssocID="{6E9E2E0F-9E9E-487F-8C79-A4100E814862}" presName="hierChild3" presStyleCnt="0"/>
      <dgm:spPr/>
    </dgm:pt>
  </dgm:ptLst>
  <dgm:cxnLst>
    <dgm:cxn modelId="{84CF8505-3697-46B3-9E5D-C8D10C1F6E7E}" type="presOf" srcId="{5D16A04D-B8F5-4FA7-BC87-82E23AA3567B}" destId="{72086F39-8F9A-4DD5-B876-A83D3403446F}" srcOrd="0" destOrd="0" presId="urn:microsoft.com/office/officeart/2005/8/layout/orgChart1"/>
    <dgm:cxn modelId="{7A47011B-DD19-4295-9C1E-8FC0620514C1}" srcId="{6E9E2E0F-9E9E-487F-8C79-A4100E814862}" destId="{9BEBB43E-E491-488F-A68B-05EF4FF25594}" srcOrd="2" destOrd="0" parTransId="{D685F71F-EDA9-4193-9B92-BA1F970A4215}" sibTransId="{3160E7ED-1982-4AD7-888F-8C0FEA617E93}"/>
    <dgm:cxn modelId="{70B0041E-8E43-4972-B71D-70EF41E3543E}" srcId="{9BEBB43E-E491-488F-A68B-05EF4FF25594}" destId="{CE9D1C91-7AE8-419C-8096-FEACF71C2B9E}" srcOrd="3" destOrd="0" parTransId="{5D16A04D-B8F5-4FA7-BC87-82E23AA3567B}" sibTransId="{997FE8FD-0A3F-471B-96CE-7974A23045FF}"/>
    <dgm:cxn modelId="{90140725-DF7E-42B8-8DC8-8A49C8C51004}" srcId="{6E9E2E0F-9E9E-487F-8C79-A4100E814862}" destId="{25D37C10-7A21-4B15-8F40-3209A87E166F}" srcOrd="5" destOrd="0" parTransId="{56FC7D2F-C024-4656-8563-18D38ECE63E4}" sibTransId="{230C7DDA-9422-437A-BF62-74F2FCD92D5E}"/>
    <dgm:cxn modelId="{94F21F28-1575-484B-8EF3-629EE88105AA}" type="presOf" srcId="{7287BA8F-81A6-4299-8B2C-6793CF30F6F0}" destId="{161FA2F2-CF74-4CBE-95C2-1391E696A6EC}" srcOrd="0" destOrd="0" presId="urn:microsoft.com/office/officeart/2005/8/layout/orgChart1"/>
    <dgm:cxn modelId="{F2CBA62B-7B10-4011-BDD7-8C3008739E49}" type="presOf" srcId="{6E9E2E0F-9E9E-487F-8C79-A4100E814862}" destId="{EFE0C22C-27A1-4D0B-BFCD-A396D1A7A128}" srcOrd="1" destOrd="0" presId="urn:microsoft.com/office/officeart/2005/8/layout/orgChart1"/>
    <dgm:cxn modelId="{90170D38-02A2-47EC-8A94-99B8AB8E713F}" type="presOf" srcId="{7F5D7647-D150-49B5-8326-1D7126534981}" destId="{8186F691-C549-430E-AB58-22768B82C29A}" srcOrd="1" destOrd="0" presId="urn:microsoft.com/office/officeart/2005/8/layout/orgChart1"/>
    <dgm:cxn modelId="{810A1A39-0E22-4382-9D12-428B230D1E83}" type="presOf" srcId="{9BEBB43E-E491-488F-A68B-05EF4FF25594}" destId="{9365208F-D06E-4078-8C97-BB0CFDC85428}" srcOrd="0" destOrd="0" presId="urn:microsoft.com/office/officeart/2005/8/layout/orgChart1"/>
    <dgm:cxn modelId="{808E8B3B-7575-4876-AD42-94D30E7359ED}" type="presOf" srcId="{FF149845-CA96-4A21-8473-322B0A9AAD9E}" destId="{547B2973-EE13-4C48-BFAC-CD3B2D2FAA4D}" srcOrd="0" destOrd="0" presId="urn:microsoft.com/office/officeart/2005/8/layout/orgChart1"/>
    <dgm:cxn modelId="{2C96283E-C6AE-4E78-9547-F0D18C8FAEA4}" type="presOf" srcId="{D685F71F-EDA9-4193-9B92-BA1F970A4215}" destId="{3DD00786-F114-435D-BD49-C1D4F2B2AA58}" srcOrd="0" destOrd="0" presId="urn:microsoft.com/office/officeart/2005/8/layout/orgChart1"/>
    <dgm:cxn modelId="{C971913F-2D13-42EB-96E7-2DCD10949552}" srcId="{6E9E2E0F-9E9E-487F-8C79-A4100E814862}" destId="{7F5D7647-D150-49B5-8326-1D7126534981}" srcOrd="3" destOrd="0" parTransId="{1A0904C0-17AE-4B95-9081-EB36D2AC0640}" sibTransId="{3EBA58BD-7872-448B-9646-AC87D9D114C4}"/>
    <dgm:cxn modelId="{FB333D64-D8A3-438A-9CF9-5CC59C6B088D}" type="presOf" srcId="{977A737F-2DBE-4AE1-A188-46472BB5E970}" destId="{122CC28C-5C1F-422B-8CAF-A4DB3A306A9A}" srcOrd="0" destOrd="0" presId="urn:microsoft.com/office/officeart/2005/8/layout/orgChart1"/>
    <dgm:cxn modelId="{F3636245-96AB-49D3-943C-B108BB23E3CB}" type="presOf" srcId="{FF149845-CA96-4A21-8473-322B0A9AAD9E}" destId="{06C821DE-C614-4315-A1ED-9D8EE38451CA}" srcOrd="1" destOrd="0" presId="urn:microsoft.com/office/officeart/2005/8/layout/orgChart1"/>
    <dgm:cxn modelId="{4AEF7B48-5EFB-4C2C-8811-90E4F52F6F4E}" type="presOf" srcId="{25D37C10-7A21-4B15-8F40-3209A87E166F}" destId="{DF8EC840-CE28-40DD-8ADE-01B18F833FCC}" srcOrd="1" destOrd="0" presId="urn:microsoft.com/office/officeart/2005/8/layout/orgChart1"/>
    <dgm:cxn modelId="{9382496A-114E-429D-94D2-BC2DD7113F7F}" type="presOf" srcId="{9BEBB43E-E491-488F-A68B-05EF4FF25594}" destId="{8F7B2FA4-CE0B-435A-A4B2-2DF85F2A5D9B}" srcOrd="1" destOrd="0" presId="urn:microsoft.com/office/officeart/2005/8/layout/orgChart1"/>
    <dgm:cxn modelId="{B493B54A-BFD6-4636-8E78-95A49504B40D}" type="presOf" srcId="{F7260F74-8B57-4036-9E0A-26601F817A29}" destId="{C573BD15-ED0A-42A9-BC7B-84150F393875}" srcOrd="0" destOrd="0" presId="urn:microsoft.com/office/officeart/2005/8/layout/orgChart1"/>
    <dgm:cxn modelId="{5050736F-EEF5-4AD0-8B93-D5066583A827}" srcId="{9BDF5E27-714A-4718-9E09-0D0A0FA9304F}" destId="{6E9E2E0F-9E9E-487F-8C79-A4100E814862}" srcOrd="0" destOrd="0" parTransId="{B887700D-11A1-4544-8308-4A62C184B6CA}" sibTransId="{A5624D03-E7D9-46BC-990D-C4AB16F19BC4}"/>
    <dgm:cxn modelId="{C0475571-3AC4-47B6-89C0-1A94BE42ED8E}" type="presOf" srcId="{9318F864-5756-4DAC-8F6E-84718E8F6F6F}" destId="{2A5E39F1-120E-4106-BBB6-171D58F6DA5D}" srcOrd="1" destOrd="0" presId="urn:microsoft.com/office/officeart/2005/8/layout/orgChart1"/>
    <dgm:cxn modelId="{73E48C72-3D70-43DB-8B91-07FD027D39A6}" srcId="{6E9E2E0F-9E9E-487F-8C79-A4100E814862}" destId="{7287BA8F-81A6-4299-8B2C-6793CF30F6F0}" srcOrd="1" destOrd="0" parTransId="{27CE36AD-E35B-4C2B-8220-19E457DADAD5}" sibTransId="{E9C5A5D1-E4E1-44B5-9246-A32B30B9CB59}"/>
    <dgm:cxn modelId="{8BFEC573-2E26-4833-84A4-7B16D4E43417}" type="presOf" srcId="{9318F864-5756-4DAC-8F6E-84718E8F6F6F}" destId="{3FD89D86-2CFD-4570-9FD2-B5F83EAE0ED3}" srcOrd="0" destOrd="0" presId="urn:microsoft.com/office/officeart/2005/8/layout/orgChart1"/>
    <dgm:cxn modelId="{5F906B7E-C746-43D7-AD0A-8129A5E76AE5}" type="presOf" srcId="{977A737F-2DBE-4AE1-A188-46472BB5E970}" destId="{F3816359-3E79-443D-9883-294C74DA953C}" srcOrd="1" destOrd="0" presId="urn:microsoft.com/office/officeart/2005/8/layout/orgChart1"/>
    <dgm:cxn modelId="{483FD682-3774-47D3-8035-3515DA8DE31F}" type="presOf" srcId="{56FC7D2F-C024-4656-8563-18D38ECE63E4}" destId="{5C2C9209-6894-4788-9AFC-04B0CB85F24C}" srcOrd="0" destOrd="0" presId="urn:microsoft.com/office/officeart/2005/8/layout/orgChart1"/>
    <dgm:cxn modelId="{92886F86-DA85-499B-B3D3-3222C6DD96D6}" type="presOf" srcId="{A7382C2A-9755-4DA1-81D1-AB21139FCF23}" destId="{EF3668EF-2462-473B-9879-EC1ABE4381DD}" srcOrd="1" destOrd="0" presId="urn:microsoft.com/office/officeart/2005/8/layout/orgChart1"/>
    <dgm:cxn modelId="{A1E77C88-1DE2-457B-AB8A-6D47DC4B5120}" type="presOf" srcId="{7287BA8F-81A6-4299-8B2C-6793CF30F6F0}" destId="{A45D93C6-0D24-4893-90B7-7F8F99D18F10}" srcOrd="1" destOrd="0" presId="urn:microsoft.com/office/officeart/2005/8/layout/orgChart1"/>
    <dgm:cxn modelId="{949F028D-8E51-498C-8292-F587DD921786}" type="presOf" srcId="{27CE36AD-E35B-4C2B-8220-19E457DADAD5}" destId="{A382A2AD-1333-45C6-92C7-FEA34A04A2E3}" srcOrd="0" destOrd="0" presId="urn:microsoft.com/office/officeart/2005/8/layout/orgChart1"/>
    <dgm:cxn modelId="{0CAA088D-94B7-454D-801C-4C6C8CCEC745}" srcId="{6E9E2E0F-9E9E-487F-8C79-A4100E814862}" destId="{A7382C2A-9755-4DA1-81D1-AB21139FCF23}" srcOrd="0" destOrd="0" parTransId="{5982EFC8-C53D-43CF-971F-4EFE2399051B}" sibTransId="{99A20B85-C478-468A-BE0A-C6D22801AEFA}"/>
    <dgm:cxn modelId="{7FA8368E-36EA-41A8-9537-6CB9184E2464}" srcId="{6E9E2E0F-9E9E-487F-8C79-A4100E814862}" destId="{D0ECDC2D-1C36-4ED8-8DE6-765F554854F3}" srcOrd="4" destOrd="0" parTransId="{9E343B6A-EC20-413E-9E2F-1E9FCE8F991E}" sibTransId="{56AE4595-24BE-4365-92C8-A87A1FFE5536}"/>
    <dgm:cxn modelId="{1349BA8E-89BC-410B-A07B-E055B0CF239D}" type="presOf" srcId="{028EFB83-C316-468A-B1B7-0F461B98A4AA}" destId="{EA9BA07A-E7C2-499E-A028-339CC9AB78B3}" srcOrd="0" destOrd="0" presId="urn:microsoft.com/office/officeart/2005/8/layout/orgChart1"/>
    <dgm:cxn modelId="{065E2B95-439C-4C94-A375-C2B69EDDE6F0}" type="presOf" srcId="{1A0904C0-17AE-4B95-9081-EB36D2AC0640}" destId="{9170968C-B384-4B12-8872-D5F40796EE83}" srcOrd="0" destOrd="0" presId="urn:microsoft.com/office/officeart/2005/8/layout/orgChart1"/>
    <dgm:cxn modelId="{05E72B9E-3DB9-462C-87D0-9EF97B7811B6}" srcId="{9BEBB43E-E491-488F-A68B-05EF4FF25594}" destId="{977A737F-2DBE-4AE1-A188-46472BB5E970}" srcOrd="2" destOrd="0" parTransId="{F7260F74-8B57-4036-9E0A-26601F817A29}" sibTransId="{C6A47A3C-59EA-4B81-BB64-3FD31092AC0E}"/>
    <dgm:cxn modelId="{E8883FA3-5367-4E2F-A443-FC7500660DC1}" srcId="{9BEBB43E-E491-488F-A68B-05EF4FF25594}" destId="{9318F864-5756-4DAC-8F6E-84718E8F6F6F}" srcOrd="1" destOrd="0" parTransId="{028EFB83-C316-468A-B1B7-0F461B98A4AA}" sibTransId="{C0B83052-D77F-462D-BAA3-8237B67F80C8}"/>
    <dgm:cxn modelId="{EF3C56A3-69D5-4305-860C-4307148CCAAA}" type="presOf" srcId="{D0ECDC2D-1C36-4ED8-8DE6-765F554854F3}" destId="{B3E663A3-904B-4EF7-92B4-4540409DDC13}" srcOrd="1" destOrd="0" presId="urn:microsoft.com/office/officeart/2005/8/layout/orgChart1"/>
    <dgm:cxn modelId="{8C09BCA3-5B76-40B2-970A-EE8A9D03A498}" type="presOf" srcId="{5982EFC8-C53D-43CF-971F-4EFE2399051B}" destId="{984FD7A7-62FF-4B9B-8E5A-D143F9AB5CEA}" srcOrd="0" destOrd="0" presId="urn:microsoft.com/office/officeart/2005/8/layout/orgChart1"/>
    <dgm:cxn modelId="{809111A4-76FC-4E2B-A7AA-67D9B4A2B875}" type="presOf" srcId="{CE9D1C91-7AE8-419C-8096-FEACF71C2B9E}" destId="{CE395CDA-0974-4761-AABC-509EEE564C5E}" srcOrd="1" destOrd="0" presId="urn:microsoft.com/office/officeart/2005/8/layout/orgChart1"/>
    <dgm:cxn modelId="{B98162A4-2791-4815-9FF8-098B69C17CB5}" type="presOf" srcId="{EBD8B491-AC78-4DCD-99B3-9E7486A566A3}" destId="{75186804-40B6-4E3F-ABD0-72FE3C3E0034}" srcOrd="0" destOrd="0" presId="urn:microsoft.com/office/officeart/2005/8/layout/orgChart1"/>
    <dgm:cxn modelId="{0BEFE2A6-C4DA-4DE8-A816-07FFB8C52182}" type="presOf" srcId="{9BDF5E27-714A-4718-9E09-0D0A0FA9304F}" destId="{0067F24F-1D07-4B46-B21F-DDC816C7969E}" srcOrd="0" destOrd="0" presId="urn:microsoft.com/office/officeart/2005/8/layout/orgChart1"/>
    <dgm:cxn modelId="{26FD83AC-3D92-448E-9C58-EC710B29CB31}" type="presOf" srcId="{9E343B6A-EC20-413E-9E2F-1E9FCE8F991E}" destId="{C8C1F6B9-A4D5-4CD1-BA21-361329677580}" srcOrd="0" destOrd="0" presId="urn:microsoft.com/office/officeart/2005/8/layout/orgChart1"/>
    <dgm:cxn modelId="{9C3DC6BD-62C6-47BC-900F-C3F92764E3FF}" type="presOf" srcId="{D0ECDC2D-1C36-4ED8-8DE6-765F554854F3}" destId="{F6244BB4-DD95-4A50-9290-1AF718249B02}" srcOrd="0" destOrd="0" presId="urn:microsoft.com/office/officeart/2005/8/layout/orgChart1"/>
    <dgm:cxn modelId="{49739AC7-6CC0-4745-95CE-2C9BD4CC6B14}" type="presOf" srcId="{6E9E2E0F-9E9E-487F-8C79-A4100E814862}" destId="{24DBF7B7-B4D9-477E-A649-7AE81498CF96}" srcOrd="0" destOrd="0" presId="urn:microsoft.com/office/officeart/2005/8/layout/orgChart1"/>
    <dgm:cxn modelId="{3CCB57CA-D3AA-4935-AD9B-A3C25C6E3D81}" type="presOf" srcId="{CE9D1C91-7AE8-419C-8096-FEACF71C2B9E}" destId="{564AF366-3A38-4B02-BDB2-93EA20886F84}" srcOrd="0" destOrd="0" presId="urn:microsoft.com/office/officeart/2005/8/layout/orgChart1"/>
    <dgm:cxn modelId="{CCA396D1-C66B-4FDC-909E-E946B119C786}" srcId="{9BEBB43E-E491-488F-A68B-05EF4FF25594}" destId="{FF149845-CA96-4A21-8473-322B0A9AAD9E}" srcOrd="0" destOrd="0" parTransId="{EBD8B491-AC78-4DCD-99B3-9E7486A566A3}" sibTransId="{E029B0AB-99F9-438D-ADA5-D87DD1CC1678}"/>
    <dgm:cxn modelId="{2E3AE1E3-E8CE-4446-A4EF-1D7D22FEA5F9}" type="presOf" srcId="{A7382C2A-9755-4DA1-81D1-AB21139FCF23}" destId="{67FABFB2-BF9C-41EF-AEF4-0164C8055239}" srcOrd="0" destOrd="0" presId="urn:microsoft.com/office/officeart/2005/8/layout/orgChart1"/>
    <dgm:cxn modelId="{B7A571E5-5862-4B60-8121-964E14E9A530}" type="presOf" srcId="{25D37C10-7A21-4B15-8F40-3209A87E166F}" destId="{66C194BE-1362-4CCE-AB94-6C9E545A143F}" srcOrd="0" destOrd="0" presId="urn:microsoft.com/office/officeart/2005/8/layout/orgChart1"/>
    <dgm:cxn modelId="{2EAFC2F5-119B-4D46-8F69-CF3782A8093C}" type="presOf" srcId="{7F5D7647-D150-49B5-8326-1D7126534981}" destId="{2563A413-7B2B-4F0E-985D-E330E1C70D8F}" srcOrd="0" destOrd="0" presId="urn:microsoft.com/office/officeart/2005/8/layout/orgChart1"/>
    <dgm:cxn modelId="{CD75759B-0963-407E-B0CC-FB31B550D010}" type="presParOf" srcId="{0067F24F-1D07-4B46-B21F-DDC816C7969E}" destId="{330DA6BC-3DDE-4199-B39F-13CD9C93C162}" srcOrd="0" destOrd="0" presId="urn:microsoft.com/office/officeart/2005/8/layout/orgChart1"/>
    <dgm:cxn modelId="{3B69E6F1-A097-4FFF-B7FD-033359BFAA41}" type="presParOf" srcId="{330DA6BC-3DDE-4199-B39F-13CD9C93C162}" destId="{75E270B8-322D-402E-9812-FD57DBCB5753}" srcOrd="0" destOrd="0" presId="urn:microsoft.com/office/officeart/2005/8/layout/orgChart1"/>
    <dgm:cxn modelId="{9813C930-4143-4857-9B88-46783F187092}" type="presParOf" srcId="{75E270B8-322D-402E-9812-FD57DBCB5753}" destId="{24DBF7B7-B4D9-477E-A649-7AE81498CF96}" srcOrd="0" destOrd="0" presId="urn:microsoft.com/office/officeart/2005/8/layout/orgChart1"/>
    <dgm:cxn modelId="{AA95D5FC-64D1-441C-9981-C689051D93A0}" type="presParOf" srcId="{75E270B8-322D-402E-9812-FD57DBCB5753}" destId="{EFE0C22C-27A1-4D0B-BFCD-A396D1A7A128}" srcOrd="1" destOrd="0" presId="urn:microsoft.com/office/officeart/2005/8/layout/orgChart1"/>
    <dgm:cxn modelId="{D3E8E6B1-8E56-421E-985F-3ED744A5D715}" type="presParOf" srcId="{330DA6BC-3DDE-4199-B39F-13CD9C93C162}" destId="{13802F57-378C-4F6F-83DC-FA48CE4E1C64}" srcOrd="1" destOrd="0" presId="urn:microsoft.com/office/officeart/2005/8/layout/orgChart1"/>
    <dgm:cxn modelId="{EB2CB8F3-606E-418C-BB47-BB0F299FD5EE}" type="presParOf" srcId="{13802F57-378C-4F6F-83DC-FA48CE4E1C64}" destId="{984FD7A7-62FF-4B9B-8E5A-D143F9AB5CEA}" srcOrd="0" destOrd="0" presId="urn:microsoft.com/office/officeart/2005/8/layout/orgChart1"/>
    <dgm:cxn modelId="{06AEF244-52A1-4DE0-88DD-0192F828B574}" type="presParOf" srcId="{13802F57-378C-4F6F-83DC-FA48CE4E1C64}" destId="{B3E4C987-5013-44D6-B033-BDBE3BFA8EBE}" srcOrd="1" destOrd="0" presId="urn:microsoft.com/office/officeart/2005/8/layout/orgChart1"/>
    <dgm:cxn modelId="{B5DEA5FC-ACAD-490B-84BE-9E745B44EA19}" type="presParOf" srcId="{B3E4C987-5013-44D6-B033-BDBE3BFA8EBE}" destId="{5F96E4DD-2215-4B0A-98FD-FC30751CBD9E}" srcOrd="0" destOrd="0" presId="urn:microsoft.com/office/officeart/2005/8/layout/orgChart1"/>
    <dgm:cxn modelId="{AC391365-2FE0-4A1E-83F7-F0DCADCB5DB3}" type="presParOf" srcId="{5F96E4DD-2215-4B0A-98FD-FC30751CBD9E}" destId="{67FABFB2-BF9C-41EF-AEF4-0164C8055239}" srcOrd="0" destOrd="0" presId="urn:microsoft.com/office/officeart/2005/8/layout/orgChart1"/>
    <dgm:cxn modelId="{2388A5F5-9999-4FFF-9D29-54A463A3B263}" type="presParOf" srcId="{5F96E4DD-2215-4B0A-98FD-FC30751CBD9E}" destId="{EF3668EF-2462-473B-9879-EC1ABE4381DD}" srcOrd="1" destOrd="0" presId="urn:microsoft.com/office/officeart/2005/8/layout/orgChart1"/>
    <dgm:cxn modelId="{22379490-5ABF-44D2-84C5-D7D0CC9D80FB}" type="presParOf" srcId="{B3E4C987-5013-44D6-B033-BDBE3BFA8EBE}" destId="{A0325B1E-90B1-4DAA-9F9B-9D4FABA6AD26}" srcOrd="1" destOrd="0" presId="urn:microsoft.com/office/officeart/2005/8/layout/orgChart1"/>
    <dgm:cxn modelId="{732B42A3-2EF7-4A76-B6B9-FEC0A9E4A87C}" type="presParOf" srcId="{B3E4C987-5013-44D6-B033-BDBE3BFA8EBE}" destId="{DA20DFDF-A16F-47F6-8C45-5720EF90E68D}" srcOrd="2" destOrd="0" presId="urn:microsoft.com/office/officeart/2005/8/layout/orgChart1"/>
    <dgm:cxn modelId="{1A652685-2370-4878-9E2D-8EF0496B6F57}" type="presParOf" srcId="{13802F57-378C-4F6F-83DC-FA48CE4E1C64}" destId="{A382A2AD-1333-45C6-92C7-FEA34A04A2E3}" srcOrd="2" destOrd="0" presId="urn:microsoft.com/office/officeart/2005/8/layout/orgChart1"/>
    <dgm:cxn modelId="{0D81715B-3C19-4BB9-A46E-E2B4EF6F379D}" type="presParOf" srcId="{13802F57-378C-4F6F-83DC-FA48CE4E1C64}" destId="{0C3D9271-1CC7-41DA-A433-FD0B3AF41F13}" srcOrd="3" destOrd="0" presId="urn:microsoft.com/office/officeart/2005/8/layout/orgChart1"/>
    <dgm:cxn modelId="{C1E4B98F-BDE0-45EF-B1AE-3EAB024E239A}" type="presParOf" srcId="{0C3D9271-1CC7-41DA-A433-FD0B3AF41F13}" destId="{F0753F9F-40F1-4E65-B752-95EAFE69797D}" srcOrd="0" destOrd="0" presId="urn:microsoft.com/office/officeart/2005/8/layout/orgChart1"/>
    <dgm:cxn modelId="{01E7E3DA-3363-45D2-A05D-386A9A8C34DA}" type="presParOf" srcId="{F0753F9F-40F1-4E65-B752-95EAFE69797D}" destId="{161FA2F2-CF74-4CBE-95C2-1391E696A6EC}" srcOrd="0" destOrd="0" presId="urn:microsoft.com/office/officeart/2005/8/layout/orgChart1"/>
    <dgm:cxn modelId="{D8305DD0-75F2-4DEB-B15E-3CF717DAEF59}" type="presParOf" srcId="{F0753F9F-40F1-4E65-B752-95EAFE69797D}" destId="{A45D93C6-0D24-4893-90B7-7F8F99D18F10}" srcOrd="1" destOrd="0" presId="urn:microsoft.com/office/officeart/2005/8/layout/orgChart1"/>
    <dgm:cxn modelId="{17462072-AB93-472E-BA6C-BEE07A1C4108}" type="presParOf" srcId="{0C3D9271-1CC7-41DA-A433-FD0B3AF41F13}" destId="{30647EE6-21F8-4E59-92FE-3AC36D7CAA2A}" srcOrd="1" destOrd="0" presId="urn:microsoft.com/office/officeart/2005/8/layout/orgChart1"/>
    <dgm:cxn modelId="{B4167098-6CAE-4E5A-BAC7-B257E8ED4710}" type="presParOf" srcId="{0C3D9271-1CC7-41DA-A433-FD0B3AF41F13}" destId="{655B3037-2D35-43F8-8E39-2DCAB74BCFE6}" srcOrd="2" destOrd="0" presId="urn:microsoft.com/office/officeart/2005/8/layout/orgChart1"/>
    <dgm:cxn modelId="{D9A61F43-1774-4C36-B63A-4BC783C8EF38}" type="presParOf" srcId="{13802F57-378C-4F6F-83DC-FA48CE4E1C64}" destId="{3DD00786-F114-435D-BD49-C1D4F2B2AA58}" srcOrd="4" destOrd="0" presId="urn:microsoft.com/office/officeart/2005/8/layout/orgChart1"/>
    <dgm:cxn modelId="{B3690483-DFF7-4EFF-A0E6-65A2B126025A}" type="presParOf" srcId="{13802F57-378C-4F6F-83DC-FA48CE4E1C64}" destId="{3781A1D9-AFD4-44F7-BF62-C17E71D9F02F}" srcOrd="5" destOrd="0" presId="urn:microsoft.com/office/officeart/2005/8/layout/orgChart1"/>
    <dgm:cxn modelId="{8B05177A-3897-489B-9B9B-D3F20B1068AC}" type="presParOf" srcId="{3781A1D9-AFD4-44F7-BF62-C17E71D9F02F}" destId="{93774BD2-0898-4F5A-8DE9-022D8DF86050}" srcOrd="0" destOrd="0" presId="urn:microsoft.com/office/officeart/2005/8/layout/orgChart1"/>
    <dgm:cxn modelId="{9CA5DAB6-5C0D-4AC8-ABF2-30E4E7933964}" type="presParOf" srcId="{93774BD2-0898-4F5A-8DE9-022D8DF86050}" destId="{9365208F-D06E-4078-8C97-BB0CFDC85428}" srcOrd="0" destOrd="0" presId="urn:microsoft.com/office/officeart/2005/8/layout/orgChart1"/>
    <dgm:cxn modelId="{8ED0D731-C31E-491A-935D-514A2841D41A}" type="presParOf" srcId="{93774BD2-0898-4F5A-8DE9-022D8DF86050}" destId="{8F7B2FA4-CE0B-435A-A4B2-2DF85F2A5D9B}" srcOrd="1" destOrd="0" presId="urn:microsoft.com/office/officeart/2005/8/layout/orgChart1"/>
    <dgm:cxn modelId="{D810BE75-AA04-49BB-AEF4-FC1BE544EC86}" type="presParOf" srcId="{3781A1D9-AFD4-44F7-BF62-C17E71D9F02F}" destId="{DFF8D563-D723-4DFC-A1FF-3FC30D0C7CF2}" srcOrd="1" destOrd="0" presId="urn:microsoft.com/office/officeart/2005/8/layout/orgChart1"/>
    <dgm:cxn modelId="{41287B59-BF27-4B7F-8376-A0E08B75AE9E}" type="presParOf" srcId="{DFF8D563-D723-4DFC-A1FF-3FC30D0C7CF2}" destId="{75186804-40B6-4E3F-ABD0-72FE3C3E0034}" srcOrd="0" destOrd="0" presId="urn:microsoft.com/office/officeart/2005/8/layout/orgChart1"/>
    <dgm:cxn modelId="{4F2AC546-C0E0-4064-8E8E-E772144A86A0}" type="presParOf" srcId="{DFF8D563-D723-4DFC-A1FF-3FC30D0C7CF2}" destId="{8150F8F7-F907-4444-AD55-D9955F661F3E}" srcOrd="1" destOrd="0" presId="urn:microsoft.com/office/officeart/2005/8/layout/orgChart1"/>
    <dgm:cxn modelId="{68049946-3181-43D6-9916-1D267688E1A9}" type="presParOf" srcId="{8150F8F7-F907-4444-AD55-D9955F661F3E}" destId="{5E8839E0-82A9-4D92-A175-E2C4958BE088}" srcOrd="0" destOrd="0" presId="urn:microsoft.com/office/officeart/2005/8/layout/orgChart1"/>
    <dgm:cxn modelId="{6184CD72-16FC-47E4-98A6-091CD1B779EA}" type="presParOf" srcId="{5E8839E0-82A9-4D92-A175-E2C4958BE088}" destId="{547B2973-EE13-4C48-BFAC-CD3B2D2FAA4D}" srcOrd="0" destOrd="0" presId="urn:microsoft.com/office/officeart/2005/8/layout/orgChart1"/>
    <dgm:cxn modelId="{9B70457B-C209-4DC0-A722-9C8E66F396E9}" type="presParOf" srcId="{5E8839E0-82A9-4D92-A175-E2C4958BE088}" destId="{06C821DE-C614-4315-A1ED-9D8EE38451CA}" srcOrd="1" destOrd="0" presId="urn:microsoft.com/office/officeart/2005/8/layout/orgChart1"/>
    <dgm:cxn modelId="{B06AF98E-470F-4E94-878F-61AD103F6EBB}" type="presParOf" srcId="{8150F8F7-F907-4444-AD55-D9955F661F3E}" destId="{4156E13B-72AB-492D-ABB7-5EE291886990}" srcOrd="1" destOrd="0" presId="urn:microsoft.com/office/officeart/2005/8/layout/orgChart1"/>
    <dgm:cxn modelId="{9C78D1A9-1D67-4634-91AF-D5E0A50BF993}" type="presParOf" srcId="{8150F8F7-F907-4444-AD55-D9955F661F3E}" destId="{8DA74A8B-9F9A-4EEF-844D-0F391A2D2D37}" srcOrd="2" destOrd="0" presId="urn:microsoft.com/office/officeart/2005/8/layout/orgChart1"/>
    <dgm:cxn modelId="{5663C18B-7D6E-404C-844F-3C2929ADD18D}" type="presParOf" srcId="{DFF8D563-D723-4DFC-A1FF-3FC30D0C7CF2}" destId="{EA9BA07A-E7C2-499E-A028-339CC9AB78B3}" srcOrd="2" destOrd="0" presId="urn:microsoft.com/office/officeart/2005/8/layout/orgChart1"/>
    <dgm:cxn modelId="{17C45B81-AF83-4194-998A-3760749C1A34}" type="presParOf" srcId="{DFF8D563-D723-4DFC-A1FF-3FC30D0C7CF2}" destId="{E6F489E7-D155-4322-9A6F-34D8AA8F5391}" srcOrd="3" destOrd="0" presId="urn:microsoft.com/office/officeart/2005/8/layout/orgChart1"/>
    <dgm:cxn modelId="{3EF9415D-134E-4DAA-BEF9-CEE7175F358C}" type="presParOf" srcId="{E6F489E7-D155-4322-9A6F-34D8AA8F5391}" destId="{1DD38E89-573D-4E04-9BD3-FA39DB378657}" srcOrd="0" destOrd="0" presId="urn:microsoft.com/office/officeart/2005/8/layout/orgChart1"/>
    <dgm:cxn modelId="{4BDD03F8-317A-4C74-8DDA-FCA33462F9D3}" type="presParOf" srcId="{1DD38E89-573D-4E04-9BD3-FA39DB378657}" destId="{3FD89D86-2CFD-4570-9FD2-B5F83EAE0ED3}" srcOrd="0" destOrd="0" presId="urn:microsoft.com/office/officeart/2005/8/layout/orgChart1"/>
    <dgm:cxn modelId="{5E6B932D-B253-4FFD-B44D-84F801345A41}" type="presParOf" srcId="{1DD38E89-573D-4E04-9BD3-FA39DB378657}" destId="{2A5E39F1-120E-4106-BBB6-171D58F6DA5D}" srcOrd="1" destOrd="0" presId="urn:microsoft.com/office/officeart/2005/8/layout/orgChart1"/>
    <dgm:cxn modelId="{F851099A-286E-4C53-84A2-6D472A214B07}" type="presParOf" srcId="{E6F489E7-D155-4322-9A6F-34D8AA8F5391}" destId="{942BE5CC-BEBC-4211-8B79-528B57817F62}" srcOrd="1" destOrd="0" presId="urn:microsoft.com/office/officeart/2005/8/layout/orgChart1"/>
    <dgm:cxn modelId="{A61E942A-611B-407B-B0BB-781531C35A7A}" type="presParOf" srcId="{E6F489E7-D155-4322-9A6F-34D8AA8F5391}" destId="{BD3DAB4B-270F-4AD2-80B7-586ECEF66A08}" srcOrd="2" destOrd="0" presId="urn:microsoft.com/office/officeart/2005/8/layout/orgChart1"/>
    <dgm:cxn modelId="{FB0886DB-D1B2-4A85-AE1B-2251CEB7386F}" type="presParOf" srcId="{DFF8D563-D723-4DFC-A1FF-3FC30D0C7CF2}" destId="{C573BD15-ED0A-42A9-BC7B-84150F393875}" srcOrd="4" destOrd="0" presId="urn:microsoft.com/office/officeart/2005/8/layout/orgChart1"/>
    <dgm:cxn modelId="{8252E07D-1306-4D43-8C6D-001C068835A6}" type="presParOf" srcId="{DFF8D563-D723-4DFC-A1FF-3FC30D0C7CF2}" destId="{02DCBDDF-E513-4749-A39D-67790208F9AA}" srcOrd="5" destOrd="0" presId="urn:microsoft.com/office/officeart/2005/8/layout/orgChart1"/>
    <dgm:cxn modelId="{1A5E8E66-FAAA-46AD-AE54-E7CF27CAE77B}" type="presParOf" srcId="{02DCBDDF-E513-4749-A39D-67790208F9AA}" destId="{A5C3232F-1514-4B38-B11C-54C86BD1F38A}" srcOrd="0" destOrd="0" presId="urn:microsoft.com/office/officeart/2005/8/layout/orgChart1"/>
    <dgm:cxn modelId="{DF58EAC5-914B-4220-8EE8-593E101C7D5E}" type="presParOf" srcId="{A5C3232F-1514-4B38-B11C-54C86BD1F38A}" destId="{122CC28C-5C1F-422B-8CAF-A4DB3A306A9A}" srcOrd="0" destOrd="0" presId="urn:microsoft.com/office/officeart/2005/8/layout/orgChart1"/>
    <dgm:cxn modelId="{AFFDA9A5-95A6-4822-8691-24EB46966DC8}" type="presParOf" srcId="{A5C3232F-1514-4B38-B11C-54C86BD1F38A}" destId="{F3816359-3E79-443D-9883-294C74DA953C}" srcOrd="1" destOrd="0" presId="urn:microsoft.com/office/officeart/2005/8/layout/orgChart1"/>
    <dgm:cxn modelId="{4DCD6C2C-4AC5-44CA-951A-75FF48092125}" type="presParOf" srcId="{02DCBDDF-E513-4749-A39D-67790208F9AA}" destId="{ED6DED7A-8142-4650-A179-63ED17023C41}" srcOrd="1" destOrd="0" presId="urn:microsoft.com/office/officeart/2005/8/layout/orgChart1"/>
    <dgm:cxn modelId="{0E85D198-3E0C-484A-863B-4741E4A4C2CD}" type="presParOf" srcId="{02DCBDDF-E513-4749-A39D-67790208F9AA}" destId="{55BA5448-6E91-41F2-9292-3AE50FFF30E9}" srcOrd="2" destOrd="0" presId="urn:microsoft.com/office/officeart/2005/8/layout/orgChart1"/>
    <dgm:cxn modelId="{A0A9B65C-BD85-457B-AEF2-3CEC0040B2FD}" type="presParOf" srcId="{DFF8D563-D723-4DFC-A1FF-3FC30D0C7CF2}" destId="{72086F39-8F9A-4DD5-B876-A83D3403446F}" srcOrd="6" destOrd="0" presId="urn:microsoft.com/office/officeart/2005/8/layout/orgChart1"/>
    <dgm:cxn modelId="{D39E010D-1867-4D49-9B41-A10F2A0C68EB}" type="presParOf" srcId="{DFF8D563-D723-4DFC-A1FF-3FC30D0C7CF2}" destId="{0349AABA-21A2-4E5E-9A20-C7C91FAC2A71}" srcOrd="7" destOrd="0" presId="urn:microsoft.com/office/officeart/2005/8/layout/orgChart1"/>
    <dgm:cxn modelId="{78C248B1-D751-475A-BD32-15E35393EA3E}" type="presParOf" srcId="{0349AABA-21A2-4E5E-9A20-C7C91FAC2A71}" destId="{E23163C1-39F3-41CD-AE8D-80094A658B55}" srcOrd="0" destOrd="0" presId="urn:microsoft.com/office/officeart/2005/8/layout/orgChart1"/>
    <dgm:cxn modelId="{B4313DDB-5EA8-42DB-999B-C89FC4D2B43F}" type="presParOf" srcId="{E23163C1-39F3-41CD-AE8D-80094A658B55}" destId="{564AF366-3A38-4B02-BDB2-93EA20886F84}" srcOrd="0" destOrd="0" presId="urn:microsoft.com/office/officeart/2005/8/layout/orgChart1"/>
    <dgm:cxn modelId="{A7323B68-24F3-4698-A4CF-12F7E37FE740}" type="presParOf" srcId="{E23163C1-39F3-41CD-AE8D-80094A658B55}" destId="{CE395CDA-0974-4761-AABC-509EEE564C5E}" srcOrd="1" destOrd="0" presId="urn:microsoft.com/office/officeart/2005/8/layout/orgChart1"/>
    <dgm:cxn modelId="{FF9FED72-F8E7-4F7E-8A77-BACF17224D2A}" type="presParOf" srcId="{0349AABA-21A2-4E5E-9A20-C7C91FAC2A71}" destId="{D92508CF-63FC-4ECA-B834-280F18D81AFF}" srcOrd="1" destOrd="0" presId="urn:microsoft.com/office/officeart/2005/8/layout/orgChart1"/>
    <dgm:cxn modelId="{96C6E058-DDA0-4CF0-AC6A-E95CBD5B1485}" type="presParOf" srcId="{0349AABA-21A2-4E5E-9A20-C7C91FAC2A71}" destId="{2DABDCD4-9AFE-4B2E-BB0C-2C2C0BB019F3}" srcOrd="2" destOrd="0" presId="urn:microsoft.com/office/officeart/2005/8/layout/orgChart1"/>
    <dgm:cxn modelId="{40435659-8CE5-4449-9F6D-3C8D452323A5}" type="presParOf" srcId="{3781A1D9-AFD4-44F7-BF62-C17E71D9F02F}" destId="{703C3E91-483A-4C5E-AB1F-DD91A6B7A51D}" srcOrd="2" destOrd="0" presId="urn:microsoft.com/office/officeart/2005/8/layout/orgChart1"/>
    <dgm:cxn modelId="{F855BCD1-91D7-4F0F-9611-2F86F2C0E631}" type="presParOf" srcId="{13802F57-378C-4F6F-83DC-FA48CE4E1C64}" destId="{9170968C-B384-4B12-8872-D5F40796EE83}" srcOrd="6" destOrd="0" presId="urn:microsoft.com/office/officeart/2005/8/layout/orgChart1"/>
    <dgm:cxn modelId="{D3A63B03-9548-4341-9B44-94EACCAB0D95}" type="presParOf" srcId="{13802F57-378C-4F6F-83DC-FA48CE4E1C64}" destId="{194B4C73-E8D1-4012-BADB-0CAB9B49790A}" srcOrd="7" destOrd="0" presId="urn:microsoft.com/office/officeart/2005/8/layout/orgChart1"/>
    <dgm:cxn modelId="{221A188B-CA0D-4A55-824C-F3F2FBB6F595}" type="presParOf" srcId="{194B4C73-E8D1-4012-BADB-0CAB9B49790A}" destId="{6118C70A-CB25-4C46-86B0-9975FCF1ECB2}" srcOrd="0" destOrd="0" presId="urn:microsoft.com/office/officeart/2005/8/layout/orgChart1"/>
    <dgm:cxn modelId="{0B5EB732-E340-4F04-B6E5-4B46C128E053}" type="presParOf" srcId="{6118C70A-CB25-4C46-86B0-9975FCF1ECB2}" destId="{2563A413-7B2B-4F0E-985D-E330E1C70D8F}" srcOrd="0" destOrd="0" presId="urn:microsoft.com/office/officeart/2005/8/layout/orgChart1"/>
    <dgm:cxn modelId="{FDA9005A-056B-40A2-98F7-1204E220DF11}" type="presParOf" srcId="{6118C70A-CB25-4C46-86B0-9975FCF1ECB2}" destId="{8186F691-C549-430E-AB58-22768B82C29A}" srcOrd="1" destOrd="0" presId="urn:microsoft.com/office/officeart/2005/8/layout/orgChart1"/>
    <dgm:cxn modelId="{0B00D482-A0AB-4866-AE89-C1CB341BB1A3}" type="presParOf" srcId="{194B4C73-E8D1-4012-BADB-0CAB9B49790A}" destId="{61D0AC06-3DDE-492A-A95E-663951362AB9}" srcOrd="1" destOrd="0" presId="urn:microsoft.com/office/officeart/2005/8/layout/orgChart1"/>
    <dgm:cxn modelId="{60690709-A8FC-443B-9948-9959C34A32E6}" type="presParOf" srcId="{194B4C73-E8D1-4012-BADB-0CAB9B49790A}" destId="{2267B1F1-C3CB-45A6-8E03-39A7B7098B83}" srcOrd="2" destOrd="0" presId="urn:microsoft.com/office/officeart/2005/8/layout/orgChart1"/>
    <dgm:cxn modelId="{76F1BD1F-7547-4052-9D77-8373C419F5A8}" type="presParOf" srcId="{13802F57-378C-4F6F-83DC-FA48CE4E1C64}" destId="{C8C1F6B9-A4D5-4CD1-BA21-361329677580}" srcOrd="8" destOrd="0" presId="urn:microsoft.com/office/officeart/2005/8/layout/orgChart1"/>
    <dgm:cxn modelId="{B406F962-0DB6-41CF-9D67-F2D7F27CA60D}" type="presParOf" srcId="{13802F57-378C-4F6F-83DC-FA48CE4E1C64}" destId="{035032D2-408C-4C65-897D-C21ACD5935EC}" srcOrd="9" destOrd="0" presId="urn:microsoft.com/office/officeart/2005/8/layout/orgChart1"/>
    <dgm:cxn modelId="{88C6E4DA-AB2E-4D57-A46D-0CBF87CFBC37}" type="presParOf" srcId="{035032D2-408C-4C65-897D-C21ACD5935EC}" destId="{E7E071C6-5D06-4CDC-B6EA-F75E182D336C}" srcOrd="0" destOrd="0" presId="urn:microsoft.com/office/officeart/2005/8/layout/orgChart1"/>
    <dgm:cxn modelId="{15643C02-315E-4544-AF48-A60F14A237E0}" type="presParOf" srcId="{E7E071C6-5D06-4CDC-B6EA-F75E182D336C}" destId="{F6244BB4-DD95-4A50-9290-1AF718249B02}" srcOrd="0" destOrd="0" presId="urn:microsoft.com/office/officeart/2005/8/layout/orgChart1"/>
    <dgm:cxn modelId="{8DDE29CF-BFE3-4A19-9191-4E9C34760221}" type="presParOf" srcId="{E7E071C6-5D06-4CDC-B6EA-F75E182D336C}" destId="{B3E663A3-904B-4EF7-92B4-4540409DDC13}" srcOrd="1" destOrd="0" presId="urn:microsoft.com/office/officeart/2005/8/layout/orgChart1"/>
    <dgm:cxn modelId="{11B2D8A0-C4E9-4CEC-B551-2D653302D0FC}" type="presParOf" srcId="{035032D2-408C-4C65-897D-C21ACD5935EC}" destId="{A8698220-C23F-4D46-BD32-A2C211EE8567}" srcOrd="1" destOrd="0" presId="urn:microsoft.com/office/officeart/2005/8/layout/orgChart1"/>
    <dgm:cxn modelId="{0D86D596-8264-4472-BBEC-4F46FDA95A8F}" type="presParOf" srcId="{035032D2-408C-4C65-897D-C21ACD5935EC}" destId="{56D61D6A-AB03-4778-A634-6EE935DEBB2B}" srcOrd="2" destOrd="0" presId="urn:microsoft.com/office/officeart/2005/8/layout/orgChart1"/>
    <dgm:cxn modelId="{89AC2803-A80B-4639-BC56-31AB9B02926A}" type="presParOf" srcId="{13802F57-378C-4F6F-83DC-FA48CE4E1C64}" destId="{5C2C9209-6894-4788-9AFC-04B0CB85F24C}" srcOrd="10" destOrd="0" presId="urn:microsoft.com/office/officeart/2005/8/layout/orgChart1"/>
    <dgm:cxn modelId="{FEA483DD-B362-4DBC-B6CD-76E56F712482}" type="presParOf" srcId="{13802F57-378C-4F6F-83DC-FA48CE4E1C64}" destId="{F092EF95-D09A-4012-A7AF-46044823E334}" srcOrd="11" destOrd="0" presId="urn:microsoft.com/office/officeart/2005/8/layout/orgChart1"/>
    <dgm:cxn modelId="{37DB48E6-7E9A-446A-AA89-7EE4A0501FCC}" type="presParOf" srcId="{F092EF95-D09A-4012-A7AF-46044823E334}" destId="{F7B8E114-F6CD-48DA-A70A-308933F427A8}" srcOrd="0" destOrd="0" presId="urn:microsoft.com/office/officeart/2005/8/layout/orgChart1"/>
    <dgm:cxn modelId="{D7A2BBE5-FBFC-482F-A17E-199BD6087E2E}" type="presParOf" srcId="{F7B8E114-F6CD-48DA-A70A-308933F427A8}" destId="{66C194BE-1362-4CCE-AB94-6C9E545A143F}" srcOrd="0" destOrd="0" presId="urn:microsoft.com/office/officeart/2005/8/layout/orgChart1"/>
    <dgm:cxn modelId="{ADAE3AE8-DA57-4683-A299-B544ADD3C2B4}" type="presParOf" srcId="{F7B8E114-F6CD-48DA-A70A-308933F427A8}" destId="{DF8EC840-CE28-40DD-8ADE-01B18F833FCC}" srcOrd="1" destOrd="0" presId="urn:microsoft.com/office/officeart/2005/8/layout/orgChart1"/>
    <dgm:cxn modelId="{574186EB-AEA7-402F-B48D-1A997E470CD0}" type="presParOf" srcId="{F092EF95-D09A-4012-A7AF-46044823E334}" destId="{975BA8B3-083A-442B-914D-BE865B0A52C1}" srcOrd="1" destOrd="0" presId="urn:microsoft.com/office/officeart/2005/8/layout/orgChart1"/>
    <dgm:cxn modelId="{CDBC07E9-CF12-4622-8745-0A9B3CA05764}" type="presParOf" srcId="{F092EF95-D09A-4012-A7AF-46044823E334}" destId="{E8EDD3BF-C9AE-4669-8FF7-2E377430CDE5}" srcOrd="2" destOrd="0" presId="urn:microsoft.com/office/officeart/2005/8/layout/orgChart1"/>
    <dgm:cxn modelId="{C99716A0-621A-48D6-88F6-A4967D43B7D6}" type="presParOf" srcId="{330DA6BC-3DDE-4199-B39F-13CD9C93C162}" destId="{603F4D4C-97C6-4972-8C03-11F08511A28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CE49133-46B3-4CDB-9291-DCD0C7EAEF07}"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ru-RU"/>
        </a:p>
      </dgm:t>
    </dgm:pt>
    <dgm:pt modelId="{E46B3057-0629-4022-8370-A288AEEFB44B}">
      <dgm:prSet phldrT="[Текст]" custT="1"/>
      <dgm:spPr/>
      <dgm:t>
        <a:bodyPr/>
        <a:lstStyle/>
        <a:p>
          <a:r>
            <a:rPr lang="uk-UA" sz="3300" b="1" dirty="0">
              <a:solidFill>
                <a:schemeClr val="tx2">
                  <a:lumMod val="75000"/>
                </a:schemeClr>
              </a:solidFill>
              <a:latin typeface="Times New Roman" panose="02020603050405020304" pitchFamily="18" charset="0"/>
              <a:cs typeface="Times New Roman" panose="02020603050405020304" pitchFamily="18" charset="0"/>
            </a:rPr>
            <a:t>Національна правова система </a:t>
          </a:r>
          <a:r>
            <a:rPr lang="uk-UA" sz="3300" dirty="0">
              <a:solidFill>
                <a:schemeClr val="tx2">
                  <a:lumMod val="75000"/>
                </a:schemeClr>
              </a:solidFill>
              <a:latin typeface="Times New Roman" panose="02020603050405020304" pitchFamily="18" charset="0"/>
              <a:cs typeface="Times New Roman" panose="02020603050405020304" pitchFamily="18" charset="0"/>
            </a:rPr>
            <a:t>– сукупність взаємопов’язаних правових явищ та юридичних процесів, зумовлених об’єктивними закономірностями та історичним шляхом розвитку конкретного суспільства, що має унікальні (властиві лише певній національній правовій системі), особливі (властиві певній групі (сукупності) національних правових систем) і загальні (притаманні всім правовим системам як надбанню людства) риси та характеристики</a:t>
          </a:r>
          <a:endParaRPr lang="ru-RU" sz="3300" b="1" dirty="0">
            <a:solidFill>
              <a:schemeClr val="tx2">
                <a:lumMod val="75000"/>
              </a:schemeClr>
            </a:solidFill>
            <a:latin typeface="Times New Roman" panose="02020603050405020304" pitchFamily="18" charset="0"/>
            <a:cs typeface="Times New Roman" panose="02020603050405020304" pitchFamily="18" charset="0"/>
          </a:endParaRPr>
        </a:p>
      </dgm:t>
    </dgm:pt>
    <dgm:pt modelId="{4F1D9C26-4A36-4AF3-AE6A-2CE71FDC8F35}" type="parTrans" cxnId="{0FF7106A-EE9B-40F3-95DA-2DAB64231A6E}">
      <dgm:prSet/>
      <dgm:spPr/>
      <dgm:t>
        <a:bodyPr/>
        <a:lstStyle/>
        <a:p>
          <a:endParaRPr lang="ru-RU"/>
        </a:p>
      </dgm:t>
    </dgm:pt>
    <dgm:pt modelId="{E777F3C9-5D06-4C83-B6E1-3CCB3B9AE7E3}" type="sibTrans" cxnId="{0FF7106A-EE9B-40F3-95DA-2DAB64231A6E}">
      <dgm:prSet/>
      <dgm:spPr/>
      <dgm:t>
        <a:bodyPr/>
        <a:lstStyle/>
        <a:p>
          <a:endParaRPr lang="ru-RU"/>
        </a:p>
      </dgm:t>
    </dgm:pt>
    <dgm:pt modelId="{10772E09-D5D3-467C-9C23-BDB20F8B1BDF}" type="pres">
      <dgm:prSet presAssocID="{6CE49133-46B3-4CDB-9291-DCD0C7EAEF07}" presName="Name0" presStyleCnt="0">
        <dgm:presLayoutVars>
          <dgm:chMax/>
          <dgm:chPref/>
          <dgm:dir/>
        </dgm:presLayoutVars>
      </dgm:prSet>
      <dgm:spPr/>
    </dgm:pt>
    <dgm:pt modelId="{D3A47914-0D57-43EF-9E27-31FA2C9296B8}" type="pres">
      <dgm:prSet presAssocID="{E46B3057-0629-4022-8370-A288AEEFB44B}" presName="parenttextcomposite" presStyleCnt="0"/>
      <dgm:spPr/>
    </dgm:pt>
    <dgm:pt modelId="{1F5A6FDB-C741-4604-9A69-2C252AAE1BD5}" type="pres">
      <dgm:prSet presAssocID="{E46B3057-0629-4022-8370-A288AEEFB44B}" presName="parenttext" presStyleLbl="revTx" presStyleIdx="0" presStyleCnt="1" custLinFactY="100000" custLinFactNeighborX="879" custLinFactNeighborY="122440">
        <dgm:presLayoutVars>
          <dgm:chMax/>
          <dgm:chPref val="2"/>
          <dgm:bulletEnabled val="1"/>
        </dgm:presLayoutVars>
      </dgm:prSet>
      <dgm:spPr/>
    </dgm:pt>
    <dgm:pt modelId="{9A8F3534-14D9-48E2-8463-5E7CB9B02A0A}" type="pres">
      <dgm:prSet presAssocID="{E46B3057-0629-4022-8370-A288AEEFB44B}" presName="parallelogramComposite" presStyleCnt="0"/>
      <dgm:spPr/>
    </dgm:pt>
    <dgm:pt modelId="{2E9A0211-1A6A-4EF1-B311-55FC8C447D64}" type="pres">
      <dgm:prSet presAssocID="{E46B3057-0629-4022-8370-A288AEEFB44B}" presName="parallelogram1" presStyleLbl="alignNode1" presStyleIdx="0" presStyleCnt="7" custLinFactY="475922" custLinFactNeighborY="500000"/>
      <dgm:spPr/>
    </dgm:pt>
    <dgm:pt modelId="{AC4E4002-A7D0-4502-B5DA-5D1CD012F339}" type="pres">
      <dgm:prSet presAssocID="{E46B3057-0629-4022-8370-A288AEEFB44B}" presName="parallelogram2" presStyleLbl="alignNode1" presStyleIdx="1" presStyleCnt="7" custLinFactY="475922" custLinFactNeighborY="500000"/>
      <dgm:spPr/>
    </dgm:pt>
    <dgm:pt modelId="{17C279BF-44EC-4FAB-A928-2A963375171B}" type="pres">
      <dgm:prSet presAssocID="{E46B3057-0629-4022-8370-A288AEEFB44B}" presName="parallelogram3" presStyleLbl="alignNode1" presStyleIdx="2" presStyleCnt="7" custLinFactY="475922" custLinFactNeighborY="500000"/>
      <dgm:spPr/>
    </dgm:pt>
    <dgm:pt modelId="{F50980B0-1625-4F26-991E-73D8973FF119}" type="pres">
      <dgm:prSet presAssocID="{E46B3057-0629-4022-8370-A288AEEFB44B}" presName="parallelogram4" presStyleLbl="alignNode1" presStyleIdx="3" presStyleCnt="7" custLinFactY="475922" custLinFactNeighborY="500000"/>
      <dgm:spPr/>
    </dgm:pt>
    <dgm:pt modelId="{2AC2D81C-D76A-4FEB-81BA-4369343B6A0D}" type="pres">
      <dgm:prSet presAssocID="{E46B3057-0629-4022-8370-A288AEEFB44B}" presName="parallelogram5" presStyleLbl="alignNode1" presStyleIdx="4" presStyleCnt="7" custLinFactY="475922" custLinFactNeighborY="500000"/>
      <dgm:spPr/>
    </dgm:pt>
    <dgm:pt modelId="{5E83F10F-5857-4300-A19E-C8030A250102}" type="pres">
      <dgm:prSet presAssocID="{E46B3057-0629-4022-8370-A288AEEFB44B}" presName="parallelogram6" presStyleLbl="alignNode1" presStyleIdx="5" presStyleCnt="7" custLinFactY="475922" custLinFactNeighborY="500000"/>
      <dgm:spPr/>
    </dgm:pt>
    <dgm:pt modelId="{1E5E0D9A-4173-462F-9030-C3A4A891D1B3}" type="pres">
      <dgm:prSet presAssocID="{E46B3057-0629-4022-8370-A288AEEFB44B}" presName="parallelogram7" presStyleLbl="alignNode1" presStyleIdx="6" presStyleCnt="7" custLinFactY="475922" custLinFactNeighborY="500000"/>
      <dgm:spPr/>
    </dgm:pt>
  </dgm:ptLst>
  <dgm:cxnLst>
    <dgm:cxn modelId="{2DD5BC09-3451-4499-A2FE-E51D54590F1F}" type="presOf" srcId="{6CE49133-46B3-4CDB-9291-DCD0C7EAEF07}" destId="{10772E09-D5D3-467C-9C23-BDB20F8B1BDF}" srcOrd="0" destOrd="0" presId="urn:microsoft.com/office/officeart/2008/layout/VerticalAccentList"/>
    <dgm:cxn modelId="{AD3AC61D-49E9-430F-ACE4-05415002C9AE}" type="presOf" srcId="{E46B3057-0629-4022-8370-A288AEEFB44B}" destId="{1F5A6FDB-C741-4604-9A69-2C252AAE1BD5}" srcOrd="0" destOrd="0" presId="urn:microsoft.com/office/officeart/2008/layout/VerticalAccentList"/>
    <dgm:cxn modelId="{0FF7106A-EE9B-40F3-95DA-2DAB64231A6E}" srcId="{6CE49133-46B3-4CDB-9291-DCD0C7EAEF07}" destId="{E46B3057-0629-4022-8370-A288AEEFB44B}" srcOrd="0" destOrd="0" parTransId="{4F1D9C26-4A36-4AF3-AE6A-2CE71FDC8F35}" sibTransId="{E777F3C9-5D06-4C83-B6E1-3CCB3B9AE7E3}"/>
    <dgm:cxn modelId="{A3112C60-F6AB-41A6-B16C-ABAADBEDAA3E}" type="presParOf" srcId="{10772E09-D5D3-467C-9C23-BDB20F8B1BDF}" destId="{D3A47914-0D57-43EF-9E27-31FA2C9296B8}" srcOrd="0" destOrd="0" presId="urn:microsoft.com/office/officeart/2008/layout/VerticalAccentList"/>
    <dgm:cxn modelId="{2641F582-1E8A-42DC-892B-902A1075A578}" type="presParOf" srcId="{D3A47914-0D57-43EF-9E27-31FA2C9296B8}" destId="{1F5A6FDB-C741-4604-9A69-2C252AAE1BD5}" srcOrd="0" destOrd="0" presId="urn:microsoft.com/office/officeart/2008/layout/VerticalAccentList"/>
    <dgm:cxn modelId="{BBE159C4-FEEA-4768-B28D-D8FFDC8999CE}" type="presParOf" srcId="{10772E09-D5D3-467C-9C23-BDB20F8B1BDF}" destId="{9A8F3534-14D9-48E2-8463-5E7CB9B02A0A}" srcOrd="1" destOrd="0" presId="urn:microsoft.com/office/officeart/2008/layout/VerticalAccentList"/>
    <dgm:cxn modelId="{4ADA3EB3-70DA-4BD1-9DD1-892E660DCC4E}" type="presParOf" srcId="{9A8F3534-14D9-48E2-8463-5E7CB9B02A0A}" destId="{2E9A0211-1A6A-4EF1-B311-55FC8C447D64}" srcOrd="0" destOrd="0" presId="urn:microsoft.com/office/officeart/2008/layout/VerticalAccentList"/>
    <dgm:cxn modelId="{4B767F1C-7760-4D5F-8000-4AEFF556DFF9}" type="presParOf" srcId="{9A8F3534-14D9-48E2-8463-5E7CB9B02A0A}" destId="{AC4E4002-A7D0-4502-B5DA-5D1CD012F339}" srcOrd="1" destOrd="0" presId="urn:microsoft.com/office/officeart/2008/layout/VerticalAccentList"/>
    <dgm:cxn modelId="{422058E4-4B7C-4DB9-982C-8ACEA3080D09}" type="presParOf" srcId="{9A8F3534-14D9-48E2-8463-5E7CB9B02A0A}" destId="{17C279BF-44EC-4FAB-A928-2A963375171B}" srcOrd="2" destOrd="0" presId="urn:microsoft.com/office/officeart/2008/layout/VerticalAccentList"/>
    <dgm:cxn modelId="{8B2BB574-4EC9-4CA2-B460-455A7DB4C650}" type="presParOf" srcId="{9A8F3534-14D9-48E2-8463-5E7CB9B02A0A}" destId="{F50980B0-1625-4F26-991E-73D8973FF119}" srcOrd="3" destOrd="0" presId="urn:microsoft.com/office/officeart/2008/layout/VerticalAccentList"/>
    <dgm:cxn modelId="{34C1F37A-A3EE-43BC-9525-B0AB34C1EC4C}" type="presParOf" srcId="{9A8F3534-14D9-48E2-8463-5E7CB9B02A0A}" destId="{2AC2D81C-D76A-4FEB-81BA-4369343B6A0D}" srcOrd="4" destOrd="0" presId="urn:microsoft.com/office/officeart/2008/layout/VerticalAccentList"/>
    <dgm:cxn modelId="{238D638B-1349-4342-8A49-2A8F390DC7CA}" type="presParOf" srcId="{9A8F3534-14D9-48E2-8463-5E7CB9B02A0A}" destId="{5E83F10F-5857-4300-A19E-C8030A250102}" srcOrd="5" destOrd="0" presId="urn:microsoft.com/office/officeart/2008/layout/VerticalAccentList"/>
    <dgm:cxn modelId="{9CC19D26-266D-40B8-8553-F2CF7D233065}" type="presParOf" srcId="{9A8F3534-14D9-48E2-8463-5E7CB9B02A0A}" destId="{1E5E0D9A-4173-462F-9030-C3A4A891D1B3}"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5F4D7ED-BE03-4B29-BEF7-CB713D2208DC}"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ru-RU"/>
        </a:p>
      </dgm:t>
    </dgm:pt>
    <dgm:pt modelId="{A231F5FD-EBCB-4485-85B5-BE2B4110C967}">
      <dgm:prSet custT="1"/>
      <dgm:spPr/>
      <dgm:t>
        <a:bodyPr/>
        <a:lstStyle/>
        <a:p>
          <a:r>
            <a:rPr lang="uk-UA" sz="2400" dirty="0">
              <a:solidFill>
                <a:schemeClr val="accent1">
                  <a:lumMod val="50000"/>
                </a:schemeClr>
              </a:solidFill>
              <a:latin typeface="Times New Roman" panose="02020603050405020304" pitchFamily="18" charset="0"/>
              <a:cs typeface="Times New Roman" panose="02020603050405020304" pitchFamily="18" charset="0"/>
            </a:rPr>
            <a:t>1. </a:t>
          </a:r>
          <a:r>
            <a:rPr lang="uk-UA" sz="2400" dirty="0" err="1">
              <a:solidFill>
                <a:schemeClr val="accent1">
                  <a:lumMod val="50000"/>
                </a:schemeClr>
              </a:solidFill>
              <a:latin typeface="Times New Roman" panose="02020603050405020304" pitchFamily="18" charset="0"/>
              <a:cs typeface="Times New Roman" panose="02020603050405020304" pitchFamily="18" charset="0"/>
            </a:rPr>
            <a:t>Луць</a:t>
          </a:r>
          <a:r>
            <a:rPr lang="uk-UA" sz="2400" dirty="0">
              <a:solidFill>
                <a:schemeClr val="accent1">
                  <a:lumMod val="50000"/>
                </a:schemeClr>
              </a:solidFill>
              <a:latin typeface="Times New Roman" panose="02020603050405020304" pitchFamily="18" charset="0"/>
              <a:cs typeface="Times New Roman" panose="02020603050405020304" pitchFamily="18" charset="0"/>
            </a:rPr>
            <a:t> Л. А. Сучасні правові системи світу</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uk-UA" sz="2400" dirty="0">
              <a:solidFill>
                <a:schemeClr val="accent1">
                  <a:lumMod val="50000"/>
                </a:schemeClr>
              </a:solidFill>
              <a:latin typeface="Times New Roman" panose="02020603050405020304" pitchFamily="18" charset="0"/>
              <a:cs typeface="Times New Roman" panose="02020603050405020304" pitchFamily="18" charset="0"/>
            </a:rPr>
            <a:t>: </a:t>
          </a:r>
          <a:r>
            <a:rPr lang="uk-UA" sz="2400" dirty="0" err="1">
              <a:solidFill>
                <a:schemeClr val="accent1">
                  <a:lumMod val="50000"/>
                </a:schemeClr>
              </a:solidFill>
              <a:latin typeface="Times New Roman" panose="02020603050405020304" pitchFamily="18" charset="0"/>
              <a:cs typeface="Times New Roman" panose="02020603050405020304" pitchFamily="18" charset="0"/>
            </a:rPr>
            <a:t>навч</a:t>
          </a:r>
          <a:r>
            <a:rPr lang="uk-UA" sz="2400" dirty="0">
              <a:solidFill>
                <a:schemeClr val="accent1">
                  <a:lumMod val="50000"/>
                </a:schemeClr>
              </a:solidFill>
              <a:latin typeface="Times New Roman" panose="02020603050405020304" pitchFamily="18" charset="0"/>
              <a:cs typeface="Times New Roman" panose="02020603050405020304" pitchFamily="18" charset="0"/>
            </a:rPr>
            <a:t>. </a:t>
          </a:r>
          <a:r>
            <a:rPr lang="uk-UA" sz="2400" dirty="0" err="1">
              <a:solidFill>
                <a:schemeClr val="accent1">
                  <a:lumMod val="50000"/>
                </a:schemeClr>
              </a:solidFill>
              <a:latin typeface="Times New Roman" panose="02020603050405020304" pitchFamily="18" charset="0"/>
              <a:cs typeface="Times New Roman" panose="02020603050405020304" pitchFamily="18" charset="0"/>
            </a:rPr>
            <a:t>посіб</a:t>
          </a:r>
          <a:r>
            <a:rPr lang="uk-UA" sz="2400" dirty="0">
              <a:solidFill>
                <a:schemeClr val="accent1">
                  <a:lumMod val="50000"/>
                </a:schemeClr>
              </a:solidFill>
              <a:latin typeface="Times New Roman" panose="02020603050405020304" pitchFamily="18" charset="0"/>
              <a:cs typeface="Times New Roman" panose="02020603050405020304" pitchFamily="18" charset="0"/>
            </a:rPr>
            <a:t>. / Л. А. </a:t>
          </a:r>
          <a:r>
            <a:rPr lang="uk-UA" sz="2400" dirty="0" err="1">
              <a:solidFill>
                <a:schemeClr val="accent1">
                  <a:lumMod val="50000"/>
                </a:schemeClr>
              </a:solidFill>
              <a:latin typeface="Times New Roman" panose="02020603050405020304" pitchFamily="18" charset="0"/>
              <a:cs typeface="Times New Roman" panose="02020603050405020304" pitchFamily="18" charset="0"/>
            </a:rPr>
            <a:t>Луць</a:t>
          </a:r>
          <a:r>
            <a:rPr lang="uk-UA" sz="2400" dirty="0">
              <a:solidFill>
                <a:schemeClr val="accent1">
                  <a:lumMod val="50000"/>
                </a:schemeClr>
              </a:solidFill>
              <a:latin typeface="Times New Roman" panose="02020603050405020304" pitchFamily="18" charset="0"/>
              <a:cs typeface="Times New Roman" panose="02020603050405020304" pitchFamily="18" charset="0"/>
            </a:rPr>
            <a:t>. – Л. : Вид-во ЛНУ ім. І. Франка, 2003. – 241 с.</a:t>
          </a:r>
        </a:p>
      </dgm:t>
    </dgm:pt>
    <dgm:pt modelId="{56DD1FC3-794D-45B9-BE9A-6678B5D0B6CD}" type="parTrans" cxnId="{EFD6B869-0065-4065-B1B1-26EE7371BF95}">
      <dgm:prSet/>
      <dgm:spPr/>
      <dgm:t>
        <a:bodyPr/>
        <a:lstStyle/>
        <a:p>
          <a:endParaRPr lang="ru-RU"/>
        </a:p>
      </dgm:t>
    </dgm:pt>
    <dgm:pt modelId="{172D0726-7384-4BC9-988B-32075343A264}" type="sibTrans" cxnId="{EFD6B869-0065-4065-B1B1-26EE7371BF95}">
      <dgm:prSet/>
      <dgm:spPr/>
      <dgm:t>
        <a:bodyPr/>
        <a:lstStyle/>
        <a:p>
          <a:endParaRPr lang="ru-RU"/>
        </a:p>
      </dgm:t>
    </dgm:pt>
    <dgm:pt modelId="{FB20FDB3-36EC-4031-B012-0B06FE8EA9E3}">
      <dgm:prSet custT="1"/>
      <dgm:spPr/>
      <dgm:t>
        <a:bodyPr/>
        <a:lstStyle/>
        <a:p>
          <a:r>
            <a:rPr lang="uk-UA" sz="2400" dirty="0">
              <a:solidFill>
                <a:schemeClr val="accent1">
                  <a:lumMod val="50000"/>
                </a:schemeClr>
              </a:solidFill>
              <a:latin typeface="Times New Roman" panose="02020603050405020304" pitchFamily="18" charset="0"/>
              <a:cs typeface="Times New Roman" panose="02020603050405020304" pitchFamily="18" charset="0"/>
            </a:rPr>
            <a:t>2. Порівняльне правознавство: сучасний стан і перспективи розвитку: </a:t>
          </a:r>
          <a:r>
            <a:rPr lang="uk-UA" sz="2400" dirty="0" err="1">
              <a:solidFill>
                <a:schemeClr val="accent1">
                  <a:lumMod val="50000"/>
                </a:schemeClr>
              </a:solidFill>
              <a:latin typeface="Times New Roman" panose="02020603050405020304" pitchFamily="18" charset="0"/>
              <a:cs typeface="Times New Roman" panose="02020603050405020304" pitchFamily="18" charset="0"/>
            </a:rPr>
            <a:t>зб</a:t>
          </a:r>
          <a:r>
            <a:rPr lang="uk-UA" sz="2400" dirty="0">
              <a:solidFill>
                <a:schemeClr val="accent1">
                  <a:lumMod val="50000"/>
                </a:schemeClr>
              </a:solidFill>
              <a:latin typeface="Times New Roman" panose="02020603050405020304" pitchFamily="18" charset="0"/>
              <a:cs typeface="Times New Roman" panose="02020603050405020304" pitchFamily="18" charset="0"/>
            </a:rPr>
            <a:t>. наук. праць / За ред. Ю. С. </a:t>
          </a:r>
          <a:r>
            <a:rPr lang="uk-UA" sz="2400" dirty="0" err="1">
              <a:solidFill>
                <a:schemeClr val="accent1">
                  <a:lumMod val="50000"/>
                </a:schemeClr>
              </a:solidFill>
              <a:latin typeface="Times New Roman" panose="02020603050405020304" pitchFamily="18" charset="0"/>
              <a:cs typeface="Times New Roman" panose="02020603050405020304" pitchFamily="18" charset="0"/>
            </a:rPr>
            <a:t>Шемшученка</a:t>
          </a:r>
          <a:r>
            <a:rPr lang="uk-UA" sz="2400" dirty="0">
              <a:solidFill>
                <a:schemeClr val="accent1">
                  <a:lumMod val="50000"/>
                </a:schemeClr>
              </a:solidFill>
              <a:latin typeface="Times New Roman" panose="02020603050405020304" pitchFamily="18" charset="0"/>
              <a:cs typeface="Times New Roman" panose="02020603050405020304" pitchFamily="18" charset="0"/>
            </a:rPr>
            <a:t>, І. С. Гриценка, О. К. </a:t>
          </a:r>
          <a:r>
            <a:rPr lang="uk-UA" sz="2400" dirty="0" err="1">
              <a:solidFill>
                <a:schemeClr val="accent1">
                  <a:lumMod val="50000"/>
                </a:schemeClr>
              </a:solidFill>
              <a:latin typeface="Times New Roman" panose="02020603050405020304" pitchFamily="18" charset="0"/>
              <a:cs typeface="Times New Roman" panose="02020603050405020304" pitchFamily="18" charset="0"/>
            </a:rPr>
            <a:t>Маріна</a:t>
          </a:r>
          <a:r>
            <a:rPr lang="uk-UA" sz="2400" dirty="0">
              <a:solidFill>
                <a:schemeClr val="accent1">
                  <a:lumMod val="50000"/>
                </a:schemeClr>
              </a:solidFill>
              <a:latin typeface="Times New Roman" panose="02020603050405020304" pitchFamily="18" charset="0"/>
              <a:cs typeface="Times New Roman" panose="02020603050405020304" pitchFamily="18" charset="0"/>
            </a:rPr>
            <a:t> ; упор. О. В. </a:t>
          </a:r>
          <a:r>
            <a:rPr lang="uk-UA" sz="2400" dirty="0" err="1">
              <a:solidFill>
                <a:schemeClr val="accent1">
                  <a:lumMod val="50000"/>
                </a:schemeClr>
              </a:solidFill>
              <a:latin typeface="Times New Roman" panose="02020603050405020304" pitchFamily="18" charset="0"/>
              <a:cs typeface="Times New Roman" panose="02020603050405020304" pitchFamily="18" charset="0"/>
            </a:rPr>
            <a:t>Кресін</a:t>
          </a:r>
          <a:r>
            <a:rPr lang="uk-UA" sz="2400" dirty="0">
              <a:solidFill>
                <a:schemeClr val="accent1">
                  <a:lumMod val="50000"/>
                </a:schemeClr>
              </a:solidFill>
              <a:latin typeface="Times New Roman" panose="02020603050405020304" pitchFamily="18" charset="0"/>
              <a:cs typeface="Times New Roman" panose="02020603050405020304" pitchFamily="18" charset="0"/>
            </a:rPr>
            <a:t>, І. М. Ситар. – К. : Логос, 2011. – 520 с.</a:t>
          </a:r>
        </a:p>
      </dgm:t>
    </dgm:pt>
    <dgm:pt modelId="{CA04A1EC-2888-4142-A85C-2C196DDC26CB}" type="parTrans" cxnId="{CC3AF766-2D2C-4922-971A-EEF502C168DA}">
      <dgm:prSet/>
      <dgm:spPr/>
      <dgm:t>
        <a:bodyPr/>
        <a:lstStyle/>
        <a:p>
          <a:endParaRPr lang="ru-RU"/>
        </a:p>
      </dgm:t>
    </dgm:pt>
    <dgm:pt modelId="{32517258-016C-4D62-931D-0C9E6639813A}" type="sibTrans" cxnId="{CC3AF766-2D2C-4922-971A-EEF502C168DA}">
      <dgm:prSet/>
      <dgm:spPr/>
      <dgm:t>
        <a:bodyPr/>
        <a:lstStyle/>
        <a:p>
          <a:endParaRPr lang="ru-RU"/>
        </a:p>
      </dgm:t>
    </dgm:pt>
    <dgm:pt modelId="{4EA7C9EC-41AB-4A1D-9379-47F19656A49A}">
      <dgm:prSet custT="1"/>
      <dgm:spPr/>
      <dgm:t>
        <a:bodyPr/>
        <a:lstStyle/>
        <a:p>
          <a:r>
            <a:rPr lang="uk-UA" sz="2400" dirty="0">
              <a:solidFill>
                <a:schemeClr val="accent1">
                  <a:lumMod val="50000"/>
                </a:schemeClr>
              </a:solidFill>
              <a:latin typeface="Times New Roman" panose="02020603050405020304" pitchFamily="18" charset="0"/>
              <a:cs typeface="Times New Roman" panose="02020603050405020304" pitchFamily="18" charset="0"/>
            </a:rPr>
            <a:t>3. Правові системи сучасності : </a:t>
          </a:r>
          <a:r>
            <a:rPr lang="uk-UA" sz="2400" dirty="0" err="1">
              <a:solidFill>
                <a:schemeClr val="accent1">
                  <a:lumMod val="50000"/>
                </a:schemeClr>
              </a:solidFill>
              <a:latin typeface="Times New Roman" panose="02020603050405020304" pitchFamily="18" charset="0"/>
              <a:cs typeface="Times New Roman" panose="02020603050405020304" pitchFamily="18" charset="0"/>
            </a:rPr>
            <a:t>навч</a:t>
          </a:r>
          <a:r>
            <a:rPr lang="uk-UA" sz="2400" dirty="0">
              <a:solidFill>
                <a:schemeClr val="accent1">
                  <a:lumMod val="50000"/>
                </a:schemeClr>
              </a:solidFill>
              <a:latin typeface="Times New Roman" panose="02020603050405020304" pitchFamily="18" charset="0"/>
              <a:cs typeface="Times New Roman" panose="02020603050405020304" pitchFamily="18" charset="0"/>
            </a:rPr>
            <a:t>. </a:t>
          </a:r>
          <a:r>
            <a:rPr lang="uk-UA" sz="2400" dirty="0" err="1">
              <a:solidFill>
                <a:schemeClr val="accent1">
                  <a:lumMod val="50000"/>
                </a:schemeClr>
              </a:solidFill>
              <a:latin typeface="Times New Roman" panose="02020603050405020304" pitchFamily="18" charset="0"/>
              <a:cs typeface="Times New Roman" panose="02020603050405020304" pitchFamily="18" charset="0"/>
            </a:rPr>
            <a:t>посіб</a:t>
          </a:r>
          <a:r>
            <a:rPr lang="uk-UA" sz="2400" dirty="0">
              <a:solidFill>
                <a:schemeClr val="accent1">
                  <a:lumMod val="50000"/>
                </a:schemeClr>
              </a:solidFill>
              <a:latin typeface="Times New Roman" panose="02020603050405020304" pitchFamily="18" charset="0"/>
              <a:cs typeface="Times New Roman" panose="02020603050405020304" pitchFamily="18" charset="0"/>
            </a:rPr>
            <a:t>. для </a:t>
          </a:r>
          <a:r>
            <a:rPr lang="uk-UA" sz="2400" dirty="0" err="1">
              <a:solidFill>
                <a:schemeClr val="accent1">
                  <a:lumMod val="50000"/>
                </a:schemeClr>
              </a:solidFill>
              <a:latin typeface="Times New Roman" panose="02020603050405020304" pitchFamily="18" charset="0"/>
              <a:cs typeface="Times New Roman" panose="02020603050405020304" pitchFamily="18" charset="0"/>
            </a:rPr>
            <a:t>магіст</a:t>
          </a:r>
          <a:r>
            <a:rPr lang="uk-UA" sz="2400" dirty="0">
              <a:solidFill>
                <a:schemeClr val="accent1">
                  <a:lumMod val="50000"/>
                </a:schemeClr>
              </a:solidFill>
              <a:latin typeface="Times New Roman" panose="02020603050405020304" pitchFamily="18" charset="0"/>
              <a:cs typeface="Times New Roman" panose="02020603050405020304" pitchFamily="18" charset="0"/>
            </a:rPr>
            <a:t>. права / [Ю. С. </a:t>
          </a:r>
          <a:r>
            <a:rPr lang="uk-UA" sz="2400" dirty="0" err="1">
              <a:solidFill>
                <a:schemeClr val="accent1">
                  <a:lumMod val="50000"/>
                </a:schemeClr>
              </a:solidFill>
              <a:latin typeface="Times New Roman" panose="02020603050405020304" pitchFamily="18" charset="0"/>
              <a:cs typeface="Times New Roman" panose="02020603050405020304" pitchFamily="18" charset="0"/>
            </a:rPr>
            <a:t>Шемшученко</a:t>
          </a:r>
          <a:r>
            <a:rPr lang="uk-UA" sz="2400" dirty="0">
              <a:solidFill>
                <a:schemeClr val="accent1">
                  <a:lumMod val="50000"/>
                </a:schemeClr>
              </a:solidFill>
              <a:latin typeface="Times New Roman" panose="02020603050405020304" pitchFamily="18" charset="0"/>
              <a:cs typeface="Times New Roman" panose="02020603050405020304" pitchFamily="18" charset="0"/>
            </a:rPr>
            <a:t>, Н. М. </a:t>
          </a:r>
          <a:r>
            <a:rPr lang="uk-UA" sz="2400" dirty="0" err="1">
              <a:solidFill>
                <a:schemeClr val="accent1">
                  <a:lumMod val="50000"/>
                </a:schemeClr>
              </a:solidFill>
              <a:latin typeface="Times New Roman" panose="02020603050405020304" pitchFamily="18" charset="0"/>
              <a:cs typeface="Times New Roman" panose="02020603050405020304" pitchFamily="18" charset="0"/>
            </a:rPr>
            <a:t>Оніщенко</a:t>
          </a:r>
          <a:r>
            <a:rPr lang="uk-UA" sz="2400" dirty="0">
              <a:solidFill>
                <a:schemeClr val="accent1">
                  <a:lumMod val="50000"/>
                </a:schemeClr>
              </a:solidFill>
              <a:latin typeface="Times New Roman" panose="02020603050405020304" pitchFamily="18" charset="0"/>
              <a:cs typeface="Times New Roman" panose="02020603050405020304" pitchFamily="18" charset="0"/>
            </a:rPr>
            <a:t>, О. В. Зайчук та ін.] ; відп. ред. Ю. С. </a:t>
          </a:r>
          <a:r>
            <a:rPr lang="uk-UA" sz="2400" dirty="0" err="1">
              <a:solidFill>
                <a:schemeClr val="accent1">
                  <a:lumMod val="50000"/>
                </a:schemeClr>
              </a:solidFill>
              <a:latin typeface="Times New Roman" panose="02020603050405020304" pitchFamily="18" charset="0"/>
              <a:cs typeface="Times New Roman" panose="02020603050405020304" pitchFamily="18" charset="0"/>
            </a:rPr>
            <a:t>Шемшученко</a:t>
          </a:r>
          <a:r>
            <a:rPr lang="uk-UA" sz="2400" dirty="0">
              <a:solidFill>
                <a:schemeClr val="accent1">
                  <a:lumMod val="50000"/>
                </a:schemeClr>
              </a:solidFill>
              <a:latin typeface="Times New Roman" panose="02020603050405020304" pitchFamily="18" charset="0"/>
              <a:cs typeface="Times New Roman" panose="02020603050405020304" pitchFamily="18" charset="0"/>
            </a:rPr>
            <a:t>. – К. : Юридична думка, 2012. – 492 с.</a:t>
          </a:r>
        </a:p>
      </dgm:t>
    </dgm:pt>
    <dgm:pt modelId="{D50AFD6D-7900-4F58-A2D0-BD9E12B06611}" type="parTrans" cxnId="{9FF82746-5878-4725-AE47-B702AC145177}">
      <dgm:prSet/>
      <dgm:spPr/>
      <dgm:t>
        <a:bodyPr/>
        <a:lstStyle/>
        <a:p>
          <a:endParaRPr lang="ru-RU"/>
        </a:p>
      </dgm:t>
    </dgm:pt>
    <dgm:pt modelId="{12A4C6C1-50DB-4E20-940C-E63EB429496A}" type="sibTrans" cxnId="{9FF82746-5878-4725-AE47-B702AC145177}">
      <dgm:prSet/>
      <dgm:spPr/>
      <dgm:t>
        <a:bodyPr/>
        <a:lstStyle/>
        <a:p>
          <a:endParaRPr lang="ru-RU"/>
        </a:p>
      </dgm:t>
    </dgm:pt>
    <dgm:pt modelId="{A865CCD7-9208-4CF8-9C2E-FEDD0FAD7FA8}">
      <dgm:prSet custT="1"/>
      <dgm:spPr/>
      <dgm:t>
        <a:bodyPr/>
        <a:lstStyle/>
        <a:p>
          <a:r>
            <a:rPr lang="uk-UA" sz="2400" dirty="0">
              <a:solidFill>
                <a:schemeClr val="accent1">
                  <a:lumMod val="50000"/>
                </a:schemeClr>
              </a:solidFill>
              <a:latin typeface="Times New Roman" panose="02020603050405020304" pitchFamily="18" charset="0"/>
              <a:cs typeface="Times New Roman" panose="02020603050405020304" pitchFamily="18" charset="0"/>
            </a:rPr>
            <a:t>4. Ткаченко В. Д. Порівняльне правознавство : </a:t>
          </a:r>
          <a:r>
            <a:rPr lang="uk-UA" sz="2400" dirty="0" err="1">
              <a:solidFill>
                <a:schemeClr val="accent1">
                  <a:lumMod val="50000"/>
                </a:schemeClr>
              </a:solidFill>
              <a:latin typeface="Times New Roman" panose="02020603050405020304" pitchFamily="18" charset="0"/>
              <a:cs typeface="Times New Roman" panose="02020603050405020304" pitchFamily="18" charset="0"/>
            </a:rPr>
            <a:t>підруч</a:t>
          </a:r>
          <a:r>
            <a:rPr lang="uk-UA" sz="2400" dirty="0">
              <a:solidFill>
                <a:schemeClr val="accent1">
                  <a:lumMod val="50000"/>
                </a:schemeClr>
              </a:solidFill>
              <a:latin typeface="Times New Roman" panose="02020603050405020304" pitchFamily="18" charset="0"/>
              <a:cs typeface="Times New Roman" panose="02020603050405020304" pitchFamily="18" charset="0"/>
            </a:rPr>
            <a:t>. для </a:t>
          </a:r>
          <a:r>
            <a:rPr lang="uk-UA" sz="2400" dirty="0" err="1">
              <a:solidFill>
                <a:schemeClr val="accent1">
                  <a:lumMod val="50000"/>
                </a:schemeClr>
              </a:solidFill>
              <a:latin typeface="Times New Roman" panose="02020603050405020304" pitchFamily="18" charset="0"/>
              <a:cs typeface="Times New Roman" panose="02020603050405020304" pitchFamily="18" charset="0"/>
            </a:rPr>
            <a:t>студ</a:t>
          </a:r>
          <a:r>
            <a:rPr lang="uk-UA" sz="2400" dirty="0">
              <a:solidFill>
                <a:schemeClr val="accent1">
                  <a:lumMod val="50000"/>
                </a:schemeClr>
              </a:solidFill>
              <a:latin typeface="Times New Roman" panose="02020603050405020304" pitchFamily="18" charset="0"/>
              <a:cs typeface="Times New Roman" panose="02020603050405020304" pitchFamily="18" charset="0"/>
            </a:rPr>
            <a:t>. </a:t>
          </a:r>
          <a:r>
            <a:rPr lang="uk-UA" sz="2400" dirty="0" err="1">
              <a:solidFill>
                <a:schemeClr val="accent1">
                  <a:lumMod val="50000"/>
                </a:schemeClr>
              </a:solidFill>
              <a:latin typeface="Times New Roman" panose="02020603050405020304" pitchFamily="18" charset="0"/>
              <a:cs typeface="Times New Roman" panose="02020603050405020304" pitchFamily="18" charset="0"/>
            </a:rPr>
            <a:t>юрид</a:t>
          </a:r>
          <a:r>
            <a:rPr lang="uk-UA" sz="2400" dirty="0">
              <a:solidFill>
                <a:schemeClr val="accent1">
                  <a:lumMod val="50000"/>
                </a:schemeClr>
              </a:solidFill>
              <a:latin typeface="Times New Roman" panose="02020603050405020304" pitchFamily="18" charset="0"/>
              <a:cs typeface="Times New Roman" panose="02020603050405020304" pitchFamily="18" charset="0"/>
            </a:rPr>
            <a:t>. спец. </a:t>
          </a:r>
          <a:r>
            <a:rPr lang="uk-UA" sz="2400" dirty="0" err="1">
              <a:solidFill>
                <a:schemeClr val="accent1">
                  <a:lumMod val="50000"/>
                </a:schemeClr>
              </a:solidFill>
              <a:latin typeface="Times New Roman" panose="02020603050405020304" pitchFamily="18" charset="0"/>
              <a:cs typeface="Times New Roman" panose="02020603050405020304" pitchFamily="18" charset="0"/>
            </a:rPr>
            <a:t>вищ</a:t>
          </a:r>
          <a:r>
            <a:rPr lang="uk-UA" sz="2400" dirty="0">
              <a:solidFill>
                <a:schemeClr val="accent1">
                  <a:lumMod val="50000"/>
                </a:schemeClr>
              </a:solidFill>
              <a:latin typeface="Times New Roman" panose="02020603050405020304" pitchFamily="18" charset="0"/>
              <a:cs typeface="Times New Roman" panose="02020603050405020304" pitchFamily="18" charset="0"/>
            </a:rPr>
            <a:t>. </a:t>
          </a:r>
          <a:r>
            <a:rPr lang="uk-UA" sz="2400" dirty="0" err="1">
              <a:solidFill>
                <a:schemeClr val="accent1">
                  <a:lumMod val="50000"/>
                </a:schemeClr>
              </a:solidFill>
              <a:latin typeface="Times New Roman" panose="02020603050405020304" pitchFamily="18" charset="0"/>
              <a:cs typeface="Times New Roman" panose="02020603050405020304" pitchFamily="18" charset="0"/>
            </a:rPr>
            <a:t>навч</a:t>
          </a:r>
          <a:r>
            <a:rPr lang="uk-UA" sz="2400" dirty="0">
              <a:solidFill>
                <a:schemeClr val="accent1">
                  <a:lumMod val="50000"/>
                </a:schemeClr>
              </a:solidFill>
              <a:latin typeface="Times New Roman" panose="02020603050405020304" pitchFamily="18" charset="0"/>
              <a:cs typeface="Times New Roman" panose="02020603050405020304" pitchFamily="18" charset="0"/>
            </a:rPr>
            <a:t>. </a:t>
          </a:r>
          <a:r>
            <a:rPr lang="uk-UA" sz="2400" dirty="0" err="1">
              <a:solidFill>
                <a:schemeClr val="accent1">
                  <a:lumMod val="50000"/>
                </a:schemeClr>
              </a:solidFill>
              <a:latin typeface="Times New Roman" panose="02020603050405020304" pitchFamily="18" charset="0"/>
              <a:cs typeface="Times New Roman" panose="02020603050405020304" pitchFamily="18" charset="0"/>
            </a:rPr>
            <a:t>закл</a:t>
          </a:r>
          <a:r>
            <a:rPr lang="uk-UA" sz="2400" dirty="0">
              <a:solidFill>
                <a:schemeClr val="accent1">
                  <a:lumMod val="50000"/>
                </a:schemeClr>
              </a:solidFill>
              <a:latin typeface="Times New Roman" panose="02020603050405020304" pitchFamily="18" charset="0"/>
              <a:cs typeface="Times New Roman" panose="02020603050405020304" pitchFamily="18" charset="0"/>
            </a:rPr>
            <a:t>. / В. Д. Ткаченко, С. П. Погребняк, Д. В. Лук’янов ; за ред. В. Д. Ткаченка. – Х. : Право, 2003. – 274 с.</a:t>
          </a:r>
        </a:p>
      </dgm:t>
    </dgm:pt>
    <dgm:pt modelId="{3562D555-5179-4E12-971C-8CEDC587C7FE}" type="parTrans" cxnId="{84F9CA32-68B4-4AE5-9CBD-5A072D04F11E}">
      <dgm:prSet/>
      <dgm:spPr/>
      <dgm:t>
        <a:bodyPr/>
        <a:lstStyle/>
        <a:p>
          <a:endParaRPr lang="ru-RU"/>
        </a:p>
      </dgm:t>
    </dgm:pt>
    <dgm:pt modelId="{6048ABB3-B1F9-46F5-83EF-235A6565CF1E}" type="sibTrans" cxnId="{84F9CA32-68B4-4AE5-9CBD-5A072D04F11E}">
      <dgm:prSet/>
      <dgm:spPr/>
      <dgm:t>
        <a:bodyPr/>
        <a:lstStyle/>
        <a:p>
          <a:endParaRPr lang="ru-RU"/>
        </a:p>
      </dgm:t>
    </dgm:pt>
    <dgm:pt modelId="{D2F6A674-D13B-40A2-91EE-417F42065728}" type="pres">
      <dgm:prSet presAssocID="{F5F4D7ED-BE03-4B29-BEF7-CB713D2208DC}" presName="vert0" presStyleCnt="0">
        <dgm:presLayoutVars>
          <dgm:dir/>
          <dgm:animOne val="branch"/>
          <dgm:animLvl val="lvl"/>
        </dgm:presLayoutVars>
      </dgm:prSet>
      <dgm:spPr/>
    </dgm:pt>
    <dgm:pt modelId="{3A229F78-7D8E-4269-8DC2-37871125D0EA}" type="pres">
      <dgm:prSet presAssocID="{A231F5FD-EBCB-4485-85B5-BE2B4110C967}" presName="thickLine" presStyleLbl="alignNode1" presStyleIdx="0" presStyleCnt="4"/>
      <dgm:spPr/>
    </dgm:pt>
    <dgm:pt modelId="{0EBE1E28-FA04-4D24-9380-1DD9BC603423}" type="pres">
      <dgm:prSet presAssocID="{A231F5FD-EBCB-4485-85B5-BE2B4110C967}" presName="horz1" presStyleCnt="0"/>
      <dgm:spPr/>
    </dgm:pt>
    <dgm:pt modelId="{780C1BFF-5180-4732-84AA-062C5641A49C}" type="pres">
      <dgm:prSet presAssocID="{A231F5FD-EBCB-4485-85B5-BE2B4110C967}" presName="tx1" presStyleLbl="revTx" presStyleIdx="0" presStyleCnt="4" custScaleY="64913"/>
      <dgm:spPr/>
    </dgm:pt>
    <dgm:pt modelId="{87E2017B-D8EA-48C6-A780-04A0413D122D}" type="pres">
      <dgm:prSet presAssocID="{A231F5FD-EBCB-4485-85B5-BE2B4110C967}" presName="vert1" presStyleCnt="0"/>
      <dgm:spPr/>
    </dgm:pt>
    <dgm:pt modelId="{A16B7503-2F99-4058-A956-6364F4F227A6}" type="pres">
      <dgm:prSet presAssocID="{FB20FDB3-36EC-4031-B012-0B06FE8EA9E3}" presName="thickLine" presStyleLbl="alignNode1" presStyleIdx="1" presStyleCnt="4"/>
      <dgm:spPr/>
    </dgm:pt>
    <dgm:pt modelId="{B718FECB-296F-44B9-960A-F3F17D3B4514}" type="pres">
      <dgm:prSet presAssocID="{FB20FDB3-36EC-4031-B012-0B06FE8EA9E3}" presName="horz1" presStyleCnt="0"/>
      <dgm:spPr/>
    </dgm:pt>
    <dgm:pt modelId="{4F99F4D3-860B-46D1-A70D-9603C3139B46}" type="pres">
      <dgm:prSet presAssocID="{FB20FDB3-36EC-4031-B012-0B06FE8EA9E3}" presName="tx1" presStyleLbl="revTx" presStyleIdx="1" presStyleCnt="4"/>
      <dgm:spPr/>
    </dgm:pt>
    <dgm:pt modelId="{72EF0B27-F199-4148-AFF2-87DA01FA78B0}" type="pres">
      <dgm:prSet presAssocID="{FB20FDB3-36EC-4031-B012-0B06FE8EA9E3}" presName="vert1" presStyleCnt="0"/>
      <dgm:spPr/>
    </dgm:pt>
    <dgm:pt modelId="{78CC57BF-197F-4303-85D5-A480D55C028A}" type="pres">
      <dgm:prSet presAssocID="{4EA7C9EC-41AB-4A1D-9379-47F19656A49A}" presName="thickLine" presStyleLbl="alignNode1" presStyleIdx="2" presStyleCnt="4"/>
      <dgm:spPr/>
    </dgm:pt>
    <dgm:pt modelId="{0E62F8BD-A254-498E-AB64-14067BF35CA8}" type="pres">
      <dgm:prSet presAssocID="{4EA7C9EC-41AB-4A1D-9379-47F19656A49A}" presName="horz1" presStyleCnt="0"/>
      <dgm:spPr/>
    </dgm:pt>
    <dgm:pt modelId="{494F367D-4B0F-450D-9444-E1403F3BB6E0}" type="pres">
      <dgm:prSet presAssocID="{4EA7C9EC-41AB-4A1D-9379-47F19656A49A}" presName="tx1" presStyleLbl="revTx" presStyleIdx="2" presStyleCnt="4"/>
      <dgm:spPr/>
    </dgm:pt>
    <dgm:pt modelId="{0166DF03-3B60-4D40-8E0D-2C5BAB98E928}" type="pres">
      <dgm:prSet presAssocID="{4EA7C9EC-41AB-4A1D-9379-47F19656A49A}" presName="vert1" presStyleCnt="0"/>
      <dgm:spPr/>
    </dgm:pt>
    <dgm:pt modelId="{81735917-B996-4BC8-BF3F-9442938B158A}" type="pres">
      <dgm:prSet presAssocID="{A865CCD7-9208-4CF8-9C2E-FEDD0FAD7FA8}" presName="thickLine" presStyleLbl="alignNode1" presStyleIdx="3" presStyleCnt="4"/>
      <dgm:spPr/>
    </dgm:pt>
    <dgm:pt modelId="{E2381897-9254-4579-A3AE-EFF423259934}" type="pres">
      <dgm:prSet presAssocID="{A865CCD7-9208-4CF8-9C2E-FEDD0FAD7FA8}" presName="horz1" presStyleCnt="0"/>
      <dgm:spPr/>
    </dgm:pt>
    <dgm:pt modelId="{D4D2C6CF-6B69-4AA5-86C6-38E4B1421170}" type="pres">
      <dgm:prSet presAssocID="{A865CCD7-9208-4CF8-9C2E-FEDD0FAD7FA8}" presName="tx1" presStyleLbl="revTx" presStyleIdx="3" presStyleCnt="4"/>
      <dgm:spPr/>
    </dgm:pt>
    <dgm:pt modelId="{E02B5E21-66D1-48F1-A64D-97F5FF1C6722}" type="pres">
      <dgm:prSet presAssocID="{A865CCD7-9208-4CF8-9C2E-FEDD0FAD7FA8}" presName="vert1" presStyleCnt="0"/>
      <dgm:spPr/>
    </dgm:pt>
  </dgm:ptLst>
  <dgm:cxnLst>
    <dgm:cxn modelId="{317A1F06-AB91-44DA-B5E0-0BA67288063D}" type="presOf" srcId="{A865CCD7-9208-4CF8-9C2E-FEDD0FAD7FA8}" destId="{D4D2C6CF-6B69-4AA5-86C6-38E4B1421170}" srcOrd="0" destOrd="0" presId="urn:microsoft.com/office/officeart/2008/layout/LinedList"/>
    <dgm:cxn modelId="{FD318A0B-D5A3-4464-9E95-1364CBC639F0}" type="presOf" srcId="{A231F5FD-EBCB-4485-85B5-BE2B4110C967}" destId="{780C1BFF-5180-4732-84AA-062C5641A49C}" srcOrd="0" destOrd="0" presId="urn:microsoft.com/office/officeart/2008/layout/LinedList"/>
    <dgm:cxn modelId="{7BAB4017-1DA5-4122-AAEA-E79004CB15DD}" type="presOf" srcId="{FB20FDB3-36EC-4031-B012-0B06FE8EA9E3}" destId="{4F99F4D3-860B-46D1-A70D-9603C3139B46}" srcOrd="0" destOrd="0" presId="urn:microsoft.com/office/officeart/2008/layout/LinedList"/>
    <dgm:cxn modelId="{9811371B-03C5-4464-9B7C-9399E6941943}" type="presOf" srcId="{F5F4D7ED-BE03-4B29-BEF7-CB713D2208DC}" destId="{D2F6A674-D13B-40A2-91EE-417F42065728}" srcOrd="0" destOrd="0" presId="urn:microsoft.com/office/officeart/2008/layout/LinedList"/>
    <dgm:cxn modelId="{84F9CA32-68B4-4AE5-9CBD-5A072D04F11E}" srcId="{F5F4D7ED-BE03-4B29-BEF7-CB713D2208DC}" destId="{A865CCD7-9208-4CF8-9C2E-FEDD0FAD7FA8}" srcOrd="3" destOrd="0" parTransId="{3562D555-5179-4E12-971C-8CEDC587C7FE}" sibTransId="{6048ABB3-B1F9-46F5-83EF-235A6565CF1E}"/>
    <dgm:cxn modelId="{FF4FB75F-BFC1-4020-8172-3FD24B5ED311}" type="presOf" srcId="{4EA7C9EC-41AB-4A1D-9379-47F19656A49A}" destId="{494F367D-4B0F-450D-9444-E1403F3BB6E0}" srcOrd="0" destOrd="0" presId="urn:microsoft.com/office/officeart/2008/layout/LinedList"/>
    <dgm:cxn modelId="{9FF82746-5878-4725-AE47-B702AC145177}" srcId="{F5F4D7ED-BE03-4B29-BEF7-CB713D2208DC}" destId="{4EA7C9EC-41AB-4A1D-9379-47F19656A49A}" srcOrd="2" destOrd="0" parTransId="{D50AFD6D-7900-4F58-A2D0-BD9E12B06611}" sibTransId="{12A4C6C1-50DB-4E20-940C-E63EB429496A}"/>
    <dgm:cxn modelId="{CC3AF766-2D2C-4922-971A-EEF502C168DA}" srcId="{F5F4D7ED-BE03-4B29-BEF7-CB713D2208DC}" destId="{FB20FDB3-36EC-4031-B012-0B06FE8EA9E3}" srcOrd="1" destOrd="0" parTransId="{CA04A1EC-2888-4142-A85C-2C196DDC26CB}" sibTransId="{32517258-016C-4D62-931D-0C9E6639813A}"/>
    <dgm:cxn modelId="{EFD6B869-0065-4065-B1B1-26EE7371BF95}" srcId="{F5F4D7ED-BE03-4B29-BEF7-CB713D2208DC}" destId="{A231F5FD-EBCB-4485-85B5-BE2B4110C967}" srcOrd="0" destOrd="0" parTransId="{56DD1FC3-794D-45B9-BE9A-6678B5D0B6CD}" sibTransId="{172D0726-7384-4BC9-988B-32075343A264}"/>
    <dgm:cxn modelId="{49811C8C-737B-4C4A-B0A6-16AEC6EA9ECE}" type="presParOf" srcId="{D2F6A674-D13B-40A2-91EE-417F42065728}" destId="{3A229F78-7D8E-4269-8DC2-37871125D0EA}" srcOrd="0" destOrd="0" presId="urn:microsoft.com/office/officeart/2008/layout/LinedList"/>
    <dgm:cxn modelId="{CD442B8D-E126-44AA-B649-0E14A6585F9E}" type="presParOf" srcId="{D2F6A674-D13B-40A2-91EE-417F42065728}" destId="{0EBE1E28-FA04-4D24-9380-1DD9BC603423}" srcOrd="1" destOrd="0" presId="urn:microsoft.com/office/officeart/2008/layout/LinedList"/>
    <dgm:cxn modelId="{5EF74805-723B-46F7-A94B-E46CB1975067}" type="presParOf" srcId="{0EBE1E28-FA04-4D24-9380-1DD9BC603423}" destId="{780C1BFF-5180-4732-84AA-062C5641A49C}" srcOrd="0" destOrd="0" presId="urn:microsoft.com/office/officeart/2008/layout/LinedList"/>
    <dgm:cxn modelId="{B7A80B82-A57E-4CBD-9A14-200B306AB17D}" type="presParOf" srcId="{0EBE1E28-FA04-4D24-9380-1DD9BC603423}" destId="{87E2017B-D8EA-48C6-A780-04A0413D122D}" srcOrd="1" destOrd="0" presId="urn:microsoft.com/office/officeart/2008/layout/LinedList"/>
    <dgm:cxn modelId="{777A9FF5-7E60-4B55-BA66-3C8A02F3DB3E}" type="presParOf" srcId="{D2F6A674-D13B-40A2-91EE-417F42065728}" destId="{A16B7503-2F99-4058-A956-6364F4F227A6}" srcOrd="2" destOrd="0" presId="urn:microsoft.com/office/officeart/2008/layout/LinedList"/>
    <dgm:cxn modelId="{C867373B-B071-4373-8815-2B9333920948}" type="presParOf" srcId="{D2F6A674-D13B-40A2-91EE-417F42065728}" destId="{B718FECB-296F-44B9-960A-F3F17D3B4514}" srcOrd="3" destOrd="0" presId="urn:microsoft.com/office/officeart/2008/layout/LinedList"/>
    <dgm:cxn modelId="{A2CDB3BB-D517-456B-BBEC-071BC5844392}" type="presParOf" srcId="{B718FECB-296F-44B9-960A-F3F17D3B4514}" destId="{4F99F4D3-860B-46D1-A70D-9603C3139B46}" srcOrd="0" destOrd="0" presId="urn:microsoft.com/office/officeart/2008/layout/LinedList"/>
    <dgm:cxn modelId="{ED1AA8AF-0981-4AB6-825E-1585C077DD5C}" type="presParOf" srcId="{B718FECB-296F-44B9-960A-F3F17D3B4514}" destId="{72EF0B27-F199-4148-AFF2-87DA01FA78B0}" srcOrd="1" destOrd="0" presId="urn:microsoft.com/office/officeart/2008/layout/LinedList"/>
    <dgm:cxn modelId="{09418D09-E84C-473B-8452-31EE563F3F96}" type="presParOf" srcId="{D2F6A674-D13B-40A2-91EE-417F42065728}" destId="{78CC57BF-197F-4303-85D5-A480D55C028A}" srcOrd="4" destOrd="0" presId="urn:microsoft.com/office/officeart/2008/layout/LinedList"/>
    <dgm:cxn modelId="{007740A2-38E1-4DBF-982A-F9E0741DDFF1}" type="presParOf" srcId="{D2F6A674-D13B-40A2-91EE-417F42065728}" destId="{0E62F8BD-A254-498E-AB64-14067BF35CA8}" srcOrd="5" destOrd="0" presId="urn:microsoft.com/office/officeart/2008/layout/LinedList"/>
    <dgm:cxn modelId="{727ABFC8-0C9A-4660-B615-C574116DA97A}" type="presParOf" srcId="{0E62F8BD-A254-498E-AB64-14067BF35CA8}" destId="{494F367D-4B0F-450D-9444-E1403F3BB6E0}" srcOrd="0" destOrd="0" presId="urn:microsoft.com/office/officeart/2008/layout/LinedList"/>
    <dgm:cxn modelId="{F386779D-96FB-420C-B0FD-C5C2AC232016}" type="presParOf" srcId="{0E62F8BD-A254-498E-AB64-14067BF35CA8}" destId="{0166DF03-3B60-4D40-8E0D-2C5BAB98E928}" srcOrd="1" destOrd="0" presId="urn:microsoft.com/office/officeart/2008/layout/LinedList"/>
    <dgm:cxn modelId="{8BA6E2FD-FAD5-47E2-99A0-974935558013}" type="presParOf" srcId="{D2F6A674-D13B-40A2-91EE-417F42065728}" destId="{81735917-B996-4BC8-BF3F-9442938B158A}" srcOrd="6" destOrd="0" presId="urn:microsoft.com/office/officeart/2008/layout/LinedList"/>
    <dgm:cxn modelId="{C3CBDD49-64B7-4C97-97EE-539542385E6E}" type="presParOf" srcId="{D2F6A674-D13B-40A2-91EE-417F42065728}" destId="{E2381897-9254-4579-A3AE-EFF423259934}" srcOrd="7" destOrd="0" presId="urn:microsoft.com/office/officeart/2008/layout/LinedList"/>
    <dgm:cxn modelId="{D9B803D6-EF6D-42A8-86C2-A41D8EE74032}" type="presParOf" srcId="{E2381897-9254-4579-A3AE-EFF423259934}" destId="{D4D2C6CF-6B69-4AA5-86C6-38E4B1421170}" srcOrd="0" destOrd="0" presId="urn:microsoft.com/office/officeart/2008/layout/LinedList"/>
    <dgm:cxn modelId="{2EA36C3B-186F-4932-8FF8-E6BCC042D13F}" type="presParOf" srcId="{E2381897-9254-4579-A3AE-EFF423259934}" destId="{E02B5E21-66D1-48F1-A64D-97F5FF1C672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6DDB45-B654-44C3-BC4E-AA01EF7FD51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4D1449F5-8AE3-4F61-ADA4-9F6B68F0C1AA}">
      <dgm:prSet phldrT="[Текст]" custT="1"/>
      <dgm:spPr>
        <a:solidFill>
          <a:schemeClr val="accent1">
            <a:lumMod val="60000"/>
            <a:lumOff val="40000"/>
          </a:schemeClr>
        </a:solidFill>
      </dgm:spPr>
      <dgm:t>
        <a:bodyPr/>
        <a:lstStyle/>
        <a:p>
          <a:r>
            <a:rPr lang="uk-UA" sz="3600" dirty="0">
              <a:solidFill>
                <a:schemeClr val="tx2">
                  <a:lumMod val="50000"/>
                </a:schemeClr>
              </a:solidFill>
              <a:latin typeface="Times New Roman" panose="02020603050405020304" pitchFamily="18" charset="0"/>
              <a:cs typeface="Times New Roman" panose="02020603050405020304" pitchFamily="18" charset="0"/>
            </a:rPr>
            <a:t>2.1 Правова система як об’єкт компаративістських досліджень: поняття та ознаки</a:t>
          </a:r>
          <a:endParaRPr lang="ru-RU" sz="3600" dirty="0">
            <a:solidFill>
              <a:schemeClr val="tx2">
                <a:lumMod val="50000"/>
              </a:schemeClr>
            </a:solidFill>
            <a:latin typeface="Times New Roman" panose="02020603050405020304" pitchFamily="18" charset="0"/>
            <a:cs typeface="Times New Roman" panose="02020603050405020304" pitchFamily="18" charset="0"/>
          </a:endParaRPr>
        </a:p>
      </dgm:t>
    </dgm:pt>
    <dgm:pt modelId="{B0DCFF42-D789-4197-87BD-A79B501C25C0}" type="parTrans" cxnId="{9E7513F2-AC57-4C41-965B-F2BE8A3BDC50}">
      <dgm:prSet/>
      <dgm:spPr/>
      <dgm:t>
        <a:bodyPr/>
        <a:lstStyle/>
        <a:p>
          <a:endParaRPr lang="ru-RU"/>
        </a:p>
      </dgm:t>
    </dgm:pt>
    <dgm:pt modelId="{3AAF1284-5795-4256-B66A-6A14B6412F83}" type="sibTrans" cxnId="{9E7513F2-AC57-4C41-965B-F2BE8A3BDC50}">
      <dgm:prSet/>
      <dgm:spPr/>
      <dgm:t>
        <a:bodyPr/>
        <a:lstStyle/>
        <a:p>
          <a:endParaRPr lang="ru-RU"/>
        </a:p>
      </dgm:t>
    </dgm:pt>
    <dgm:pt modelId="{A0068C0C-E045-4B6D-8AFD-8E8E5B98CCEB}">
      <dgm:prSet custT="1"/>
      <dgm:spPr/>
      <dgm:t>
        <a:bodyPr/>
        <a:lstStyle/>
        <a:p>
          <a:r>
            <a:rPr lang="uk-UA" sz="3600" dirty="0">
              <a:solidFill>
                <a:schemeClr val="tx2">
                  <a:lumMod val="50000"/>
                </a:schemeClr>
              </a:solidFill>
              <a:latin typeface="Times New Roman" panose="02020603050405020304" pitchFamily="18" charset="0"/>
              <a:cs typeface="Times New Roman" panose="02020603050405020304" pitchFamily="18" charset="0"/>
            </a:rPr>
            <a:t>2.2 Структура та функції правової системи</a:t>
          </a:r>
        </a:p>
      </dgm:t>
    </dgm:pt>
    <dgm:pt modelId="{886771DE-8B5F-4495-B1C3-52174107DECE}" type="parTrans" cxnId="{3B824EA9-E255-4384-A94D-E3820284C1E6}">
      <dgm:prSet/>
      <dgm:spPr/>
      <dgm:t>
        <a:bodyPr/>
        <a:lstStyle/>
        <a:p>
          <a:endParaRPr lang="ru-RU"/>
        </a:p>
      </dgm:t>
    </dgm:pt>
    <dgm:pt modelId="{6BD7D6AC-A0CC-42D6-B9A3-6A382439985F}" type="sibTrans" cxnId="{3B824EA9-E255-4384-A94D-E3820284C1E6}">
      <dgm:prSet/>
      <dgm:spPr/>
      <dgm:t>
        <a:bodyPr/>
        <a:lstStyle/>
        <a:p>
          <a:endParaRPr lang="ru-RU"/>
        </a:p>
      </dgm:t>
    </dgm:pt>
    <dgm:pt modelId="{02B1BF7F-9364-4BBF-88B9-5AA7E3552372}">
      <dgm:prSet custT="1"/>
      <dgm:spPr/>
      <dgm:t>
        <a:bodyPr/>
        <a:lstStyle/>
        <a:p>
          <a:r>
            <a:rPr lang="uk-UA" sz="3600" dirty="0">
              <a:solidFill>
                <a:schemeClr val="tx2">
                  <a:lumMod val="50000"/>
                </a:schemeClr>
              </a:solidFill>
              <a:latin typeface="Times New Roman" panose="02020603050405020304" pitchFamily="18" charset="0"/>
              <a:cs typeface="Times New Roman" panose="02020603050405020304" pitchFamily="18" charset="0"/>
            </a:rPr>
            <a:t>2.3 Типологія правових систем: характеристика основних підходів</a:t>
          </a:r>
        </a:p>
      </dgm:t>
    </dgm:pt>
    <dgm:pt modelId="{52E7B777-7AFC-4F11-9096-FB20BFC60220}" type="parTrans" cxnId="{A4CF09A7-8E19-4703-B30D-31D1E69D9685}">
      <dgm:prSet/>
      <dgm:spPr/>
      <dgm:t>
        <a:bodyPr/>
        <a:lstStyle/>
        <a:p>
          <a:endParaRPr lang="ru-RU"/>
        </a:p>
      </dgm:t>
    </dgm:pt>
    <dgm:pt modelId="{00E09DFF-FE49-4430-8898-B0838CA9A565}" type="sibTrans" cxnId="{A4CF09A7-8E19-4703-B30D-31D1E69D9685}">
      <dgm:prSet/>
      <dgm:spPr/>
      <dgm:t>
        <a:bodyPr/>
        <a:lstStyle/>
        <a:p>
          <a:endParaRPr lang="ru-RU"/>
        </a:p>
      </dgm:t>
    </dgm:pt>
    <dgm:pt modelId="{50724F37-7996-4BDC-9EB2-C2189B1BE7BB}" type="pres">
      <dgm:prSet presAssocID="{B66DDB45-B654-44C3-BC4E-AA01EF7FD513}" presName="linear" presStyleCnt="0">
        <dgm:presLayoutVars>
          <dgm:animLvl val="lvl"/>
          <dgm:resizeHandles val="exact"/>
        </dgm:presLayoutVars>
      </dgm:prSet>
      <dgm:spPr/>
    </dgm:pt>
    <dgm:pt modelId="{37951665-EBFA-4A64-8FD6-DE4B887BAB15}" type="pres">
      <dgm:prSet presAssocID="{4D1449F5-8AE3-4F61-ADA4-9F6B68F0C1AA}" presName="parentText" presStyleLbl="node1" presStyleIdx="0" presStyleCnt="3">
        <dgm:presLayoutVars>
          <dgm:chMax val="0"/>
          <dgm:bulletEnabled val="1"/>
        </dgm:presLayoutVars>
      </dgm:prSet>
      <dgm:spPr/>
    </dgm:pt>
    <dgm:pt modelId="{84DC4CE4-6E70-43AB-9D3A-55E9532CEB8E}" type="pres">
      <dgm:prSet presAssocID="{3AAF1284-5795-4256-B66A-6A14B6412F83}" presName="spacer" presStyleCnt="0"/>
      <dgm:spPr/>
    </dgm:pt>
    <dgm:pt modelId="{EA814CD0-BF9E-43F1-B8BF-85410247F8F5}" type="pres">
      <dgm:prSet presAssocID="{A0068C0C-E045-4B6D-8AFD-8E8E5B98CCEB}" presName="parentText" presStyleLbl="node1" presStyleIdx="1" presStyleCnt="3">
        <dgm:presLayoutVars>
          <dgm:chMax val="0"/>
          <dgm:bulletEnabled val="1"/>
        </dgm:presLayoutVars>
      </dgm:prSet>
      <dgm:spPr/>
    </dgm:pt>
    <dgm:pt modelId="{F2E64F8B-6C69-424C-AF28-D0040914BE8B}" type="pres">
      <dgm:prSet presAssocID="{6BD7D6AC-A0CC-42D6-B9A3-6A382439985F}" presName="spacer" presStyleCnt="0"/>
      <dgm:spPr/>
    </dgm:pt>
    <dgm:pt modelId="{A1ADEE17-4AC9-492A-B2A4-35A6C8D29E09}" type="pres">
      <dgm:prSet presAssocID="{02B1BF7F-9364-4BBF-88B9-5AA7E3552372}" presName="parentText" presStyleLbl="node1" presStyleIdx="2" presStyleCnt="3" custLinFactNeighborY="75589">
        <dgm:presLayoutVars>
          <dgm:chMax val="0"/>
          <dgm:bulletEnabled val="1"/>
        </dgm:presLayoutVars>
      </dgm:prSet>
      <dgm:spPr/>
    </dgm:pt>
  </dgm:ptLst>
  <dgm:cxnLst>
    <dgm:cxn modelId="{26434B3A-9364-4244-A275-8446A478BB36}" type="presOf" srcId="{B66DDB45-B654-44C3-BC4E-AA01EF7FD513}" destId="{50724F37-7996-4BDC-9EB2-C2189B1BE7BB}" srcOrd="0" destOrd="0" presId="urn:microsoft.com/office/officeart/2005/8/layout/vList2"/>
    <dgm:cxn modelId="{5AA56E6A-FA4C-4B3B-943C-32A0745DD9F3}" type="presOf" srcId="{A0068C0C-E045-4B6D-8AFD-8E8E5B98CCEB}" destId="{EA814CD0-BF9E-43F1-B8BF-85410247F8F5}" srcOrd="0" destOrd="0" presId="urn:microsoft.com/office/officeart/2005/8/layout/vList2"/>
    <dgm:cxn modelId="{B5EC6770-C7C0-4BA1-9DD5-F8CE3FDDA59E}" type="presOf" srcId="{4D1449F5-8AE3-4F61-ADA4-9F6B68F0C1AA}" destId="{37951665-EBFA-4A64-8FD6-DE4B887BAB15}" srcOrd="0" destOrd="0" presId="urn:microsoft.com/office/officeart/2005/8/layout/vList2"/>
    <dgm:cxn modelId="{A4CF09A7-8E19-4703-B30D-31D1E69D9685}" srcId="{B66DDB45-B654-44C3-BC4E-AA01EF7FD513}" destId="{02B1BF7F-9364-4BBF-88B9-5AA7E3552372}" srcOrd="2" destOrd="0" parTransId="{52E7B777-7AFC-4F11-9096-FB20BFC60220}" sibTransId="{00E09DFF-FE49-4430-8898-B0838CA9A565}"/>
    <dgm:cxn modelId="{3B824EA9-E255-4384-A94D-E3820284C1E6}" srcId="{B66DDB45-B654-44C3-BC4E-AA01EF7FD513}" destId="{A0068C0C-E045-4B6D-8AFD-8E8E5B98CCEB}" srcOrd="1" destOrd="0" parTransId="{886771DE-8B5F-4495-B1C3-52174107DECE}" sibTransId="{6BD7D6AC-A0CC-42D6-B9A3-6A382439985F}"/>
    <dgm:cxn modelId="{4D537CD6-5783-43E1-A9B4-8D575449583A}" type="presOf" srcId="{02B1BF7F-9364-4BBF-88B9-5AA7E3552372}" destId="{A1ADEE17-4AC9-492A-B2A4-35A6C8D29E09}" srcOrd="0" destOrd="0" presId="urn:microsoft.com/office/officeart/2005/8/layout/vList2"/>
    <dgm:cxn modelId="{9E7513F2-AC57-4C41-965B-F2BE8A3BDC50}" srcId="{B66DDB45-B654-44C3-BC4E-AA01EF7FD513}" destId="{4D1449F5-8AE3-4F61-ADA4-9F6B68F0C1AA}" srcOrd="0" destOrd="0" parTransId="{B0DCFF42-D789-4197-87BD-A79B501C25C0}" sibTransId="{3AAF1284-5795-4256-B66A-6A14B6412F83}"/>
    <dgm:cxn modelId="{70969391-5D04-4A39-8012-A707A3FB221F}" type="presParOf" srcId="{50724F37-7996-4BDC-9EB2-C2189B1BE7BB}" destId="{37951665-EBFA-4A64-8FD6-DE4B887BAB15}" srcOrd="0" destOrd="0" presId="urn:microsoft.com/office/officeart/2005/8/layout/vList2"/>
    <dgm:cxn modelId="{D034D95A-799C-4525-8BF9-EF5CE179E3C2}" type="presParOf" srcId="{50724F37-7996-4BDC-9EB2-C2189B1BE7BB}" destId="{84DC4CE4-6E70-43AB-9D3A-55E9532CEB8E}" srcOrd="1" destOrd="0" presId="urn:microsoft.com/office/officeart/2005/8/layout/vList2"/>
    <dgm:cxn modelId="{7C19019E-54B8-4C7B-BDBA-9E66EB3174DF}" type="presParOf" srcId="{50724F37-7996-4BDC-9EB2-C2189B1BE7BB}" destId="{EA814CD0-BF9E-43F1-B8BF-85410247F8F5}" srcOrd="2" destOrd="0" presId="urn:microsoft.com/office/officeart/2005/8/layout/vList2"/>
    <dgm:cxn modelId="{636176CA-D570-41CF-B1BF-FC5FBE8378D1}" type="presParOf" srcId="{50724F37-7996-4BDC-9EB2-C2189B1BE7BB}" destId="{F2E64F8B-6C69-424C-AF28-D0040914BE8B}" srcOrd="3" destOrd="0" presId="urn:microsoft.com/office/officeart/2005/8/layout/vList2"/>
    <dgm:cxn modelId="{4F777AF1-7BAD-41F5-B182-3265C3FE92DD}" type="presParOf" srcId="{50724F37-7996-4BDC-9EB2-C2189B1BE7BB}" destId="{A1ADEE17-4AC9-492A-B2A4-35A6C8D29E0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C66388-94AC-4E46-B9C9-A4DFEC5981D8}"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ru-RU"/>
        </a:p>
      </dgm:t>
    </dgm:pt>
    <dgm:pt modelId="{C0887968-1DEA-4255-A720-DFC495AC544A}">
      <dgm:prSet custT="1"/>
      <dgm:spPr/>
      <dgm:t>
        <a:bodyPr/>
        <a:lstStyle/>
        <a:p>
          <a:r>
            <a:rPr lang="uk-UA" sz="3200">
              <a:latin typeface="Times New Roman" panose="02020603050405020304" pitchFamily="18" charset="0"/>
              <a:cs typeface="Times New Roman" panose="02020603050405020304" pitchFamily="18" charset="0"/>
            </a:rPr>
            <a:t>правова система</a:t>
          </a:r>
          <a:endParaRPr lang="ru-RU" sz="3200" dirty="0">
            <a:latin typeface="Times New Roman" panose="02020603050405020304" pitchFamily="18" charset="0"/>
            <a:cs typeface="Times New Roman" panose="02020603050405020304" pitchFamily="18" charset="0"/>
          </a:endParaRPr>
        </a:p>
      </dgm:t>
    </dgm:pt>
    <dgm:pt modelId="{B8155509-C70E-4516-9802-FEB52E4F7927}" type="parTrans" cxnId="{2DAE1D56-1434-449A-96EC-D64B4BC0E9B1}">
      <dgm:prSet/>
      <dgm:spPr/>
      <dgm:t>
        <a:bodyPr/>
        <a:lstStyle/>
        <a:p>
          <a:endParaRPr lang="ru-RU"/>
        </a:p>
      </dgm:t>
    </dgm:pt>
    <dgm:pt modelId="{394EB8F5-E9B1-46E1-828B-41A7F0F4BB15}" type="sibTrans" cxnId="{2DAE1D56-1434-449A-96EC-D64B4BC0E9B1}">
      <dgm:prSet/>
      <dgm:spPr/>
      <dgm:t>
        <a:bodyPr/>
        <a:lstStyle/>
        <a:p>
          <a:endParaRPr lang="ru-RU"/>
        </a:p>
      </dgm:t>
    </dgm:pt>
    <dgm:pt modelId="{D0EB2B24-5E1B-49B6-9015-F025E25288F6}">
      <dgm:prSet custT="1"/>
      <dgm:spPr/>
      <dgm:t>
        <a:bodyPr/>
        <a:lstStyle/>
        <a:p>
          <a:r>
            <a:rPr lang="uk-UA" sz="3200" dirty="0">
              <a:latin typeface="Times New Roman" panose="02020603050405020304" pitchFamily="18" charset="0"/>
              <a:cs typeface="Times New Roman" panose="02020603050405020304" pitchFamily="18" charset="0"/>
            </a:rPr>
            <a:t>правова сім’я</a:t>
          </a:r>
        </a:p>
      </dgm:t>
    </dgm:pt>
    <dgm:pt modelId="{C1ABF094-321B-4E1F-B672-915E32421013}" type="parTrans" cxnId="{D61E70EF-FC12-4825-A000-2403270395BE}">
      <dgm:prSet/>
      <dgm:spPr/>
      <dgm:t>
        <a:bodyPr/>
        <a:lstStyle/>
        <a:p>
          <a:endParaRPr lang="ru-RU"/>
        </a:p>
      </dgm:t>
    </dgm:pt>
    <dgm:pt modelId="{5012D07D-01F6-4E81-91AD-5F2FBB7C4BC5}" type="sibTrans" cxnId="{D61E70EF-FC12-4825-A000-2403270395BE}">
      <dgm:prSet/>
      <dgm:spPr/>
      <dgm:t>
        <a:bodyPr/>
        <a:lstStyle/>
        <a:p>
          <a:endParaRPr lang="ru-RU"/>
        </a:p>
      </dgm:t>
    </dgm:pt>
    <dgm:pt modelId="{FF10A641-0B45-44F7-B555-9833D21B3CF4}">
      <dgm:prSet custT="1"/>
      <dgm:spPr/>
      <dgm:t>
        <a:bodyPr/>
        <a:lstStyle/>
        <a:p>
          <a:r>
            <a:rPr lang="uk-UA" sz="3200" dirty="0">
              <a:latin typeface="Times New Roman" panose="02020603050405020304" pitchFamily="18" charset="0"/>
              <a:cs typeface="Times New Roman" panose="02020603050405020304" pitchFamily="18" charset="0"/>
            </a:rPr>
            <a:t>тип правових систем</a:t>
          </a:r>
        </a:p>
      </dgm:t>
    </dgm:pt>
    <dgm:pt modelId="{5F6808F0-53CF-43F0-82ED-187C35813ED4}" type="parTrans" cxnId="{5041BB09-E24C-467A-AA2E-F170F84E5B0F}">
      <dgm:prSet/>
      <dgm:spPr/>
      <dgm:t>
        <a:bodyPr/>
        <a:lstStyle/>
        <a:p>
          <a:endParaRPr lang="ru-RU"/>
        </a:p>
      </dgm:t>
    </dgm:pt>
    <dgm:pt modelId="{7987B26D-8352-4962-9AD3-A83ADDD78AB8}" type="sibTrans" cxnId="{5041BB09-E24C-467A-AA2E-F170F84E5B0F}">
      <dgm:prSet/>
      <dgm:spPr/>
      <dgm:t>
        <a:bodyPr/>
        <a:lstStyle/>
        <a:p>
          <a:endParaRPr lang="ru-RU"/>
        </a:p>
      </dgm:t>
    </dgm:pt>
    <dgm:pt modelId="{3AAE9AB0-67A8-41EF-A807-5F03A1580C1C}">
      <dgm:prSet custT="1"/>
      <dgm:spPr/>
      <dgm:t>
        <a:bodyPr/>
        <a:lstStyle/>
        <a:p>
          <a:r>
            <a:rPr lang="uk-UA" sz="3200" dirty="0">
              <a:latin typeface="Times New Roman" panose="02020603050405020304" pitchFamily="18" charset="0"/>
              <a:cs typeface="Times New Roman" panose="02020603050405020304" pitchFamily="18" charset="0"/>
            </a:rPr>
            <a:t>національна правова система</a:t>
          </a:r>
        </a:p>
      </dgm:t>
    </dgm:pt>
    <dgm:pt modelId="{E143489F-0120-4402-A767-84517E9268CF}" type="parTrans" cxnId="{FC257114-741A-4155-A747-4FCCFFB84596}">
      <dgm:prSet/>
      <dgm:spPr/>
      <dgm:t>
        <a:bodyPr/>
        <a:lstStyle/>
        <a:p>
          <a:endParaRPr lang="ru-RU"/>
        </a:p>
      </dgm:t>
    </dgm:pt>
    <dgm:pt modelId="{5DF94DFA-2296-4CE9-B647-A5D0CBDDEF2D}" type="sibTrans" cxnId="{FC257114-741A-4155-A747-4FCCFFB84596}">
      <dgm:prSet/>
      <dgm:spPr/>
      <dgm:t>
        <a:bodyPr/>
        <a:lstStyle/>
        <a:p>
          <a:endParaRPr lang="ru-RU"/>
        </a:p>
      </dgm:t>
    </dgm:pt>
    <dgm:pt modelId="{C458AEFE-F1AF-4E95-B7E8-8AF761B61402}">
      <dgm:prSet custT="1"/>
      <dgm:spPr/>
      <dgm:t>
        <a:bodyPr/>
        <a:lstStyle/>
        <a:p>
          <a:r>
            <a:rPr lang="uk-UA" sz="3200" dirty="0">
              <a:latin typeface="Times New Roman" panose="02020603050405020304" pitchFamily="18" charset="0"/>
              <a:cs typeface="Times New Roman" panose="02020603050405020304" pitchFamily="18" charset="0"/>
            </a:rPr>
            <a:t>типологія правових систем</a:t>
          </a:r>
        </a:p>
      </dgm:t>
    </dgm:pt>
    <dgm:pt modelId="{BCCF9FC5-C6FA-4C07-9A0C-9FC3AE9E566E}" type="parTrans" cxnId="{F5FD4C4C-C625-4B0E-AD11-9D3EBC45CA25}">
      <dgm:prSet/>
      <dgm:spPr/>
      <dgm:t>
        <a:bodyPr/>
        <a:lstStyle/>
        <a:p>
          <a:endParaRPr lang="ru-RU"/>
        </a:p>
      </dgm:t>
    </dgm:pt>
    <dgm:pt modelId="{5613F641-8989-4F3D-A830-08F7B2D132E7}" type="sibTrans" cxnId="{F5FD4C4C-C625-4B0E-AD11-9D3EBC45CA25}">
      <dgm:prSet/>
      <dgm:spPr/>
      <dgm:t>
        <a:bodyPr/>
        <a:lstStyle/>
        <a:p>
          <a:endParaRPr lang="ru-RU"/>
        </a:p>
      </dgm:t>
    </dgm:pt>
    <dgm:pt modelId="{368D098D-5AD8-4004-9E0D-A2E996FD73C7}" type="pres">
      <dgm:prSet presAssocID="{E7C66388-94AC-4E46-B9C9-A4DFEC5981D8}" presName="diagram" presStyleCnt="0">
        <dgm:presLayoutVars>
          <dgm:dir/>
          <dgm:resizeHandles val="exact"/>
        </dgm:presLayoutVars>
      </dgm:prSet>
      <dgm:spPr/>
    </dgm:pt>
    <dgm:pt modelId="{FCD46459-4998-4CA7-AE48-36B5BC61A28B}" type="pres">
      <dgm:prSet presAssocID="{C0887968-1DEA-4255-A720-DFC495AC544A}" presName="node" presStyleLbl="node1" presStyleIdx="0" presStyleCnt="5">
        <dgm:presLayoutVars>
          <dgm:bulletEnabled val="1"/>
        </dgm:presLayoutVars>
      </dgm:prSet>
      <dgm:spPr/>
    </dgm:pt>
    <dgm:pt modelId="{E20B2D9F-C542-4FBC-9585-371D761BEAE6}" type="pres">
      <dgm:prSet presAssocID="{394EB8F5-E9B1-46E1-828B-41A7F0F4BB15}" presName="sibTrans" presStyleCnt="0"/>
      <dgm:spPr/>
    </dgm:pt>
    <dgm:pt modelId="{6FFDC89B-6A07-490B-84C9-36C844FE636E}" type="pres">
      <dgm:prSet presAssocID="{D0EB2B24-5E1B-49B6-9015-F025E25288F6}" presName="node" presStyleLbl="node1" presStyleIdx="1" presStyleCnt="5">
        <dgm:presLayoutVars>
          <dgm:bulletEnabled val="1"/>
        </dgm:presLayoutVars>
      </dgm:prSet>
      <dgm:spPr/>
    </dgm:pt>
    <dgm:pt modelId="{A88CB3D9-7BE5-4CBE-B36A-E4F33FE799F4}" type="pres">
      <dgm:prSet presAssocID="{5012D07D-01F6-4E81-91AD-5F2FBB7C4BC5}" presName="sibTrans" presStyleCnt="0"/>
      <dgm:spPr/>
    </dgm:pt>
    <dgm:pt modelId="{3F02DB89-3AA4-40E7-8802-089A9FFE9B64}" type="pres">
      <dgm:prSet presAssocID="{FF10A641-0B45-44F7-B555-9833D21B3CF4}" presName="node" presStyleLbl="node1" presStyleIdx="2" presStyleCnt="5">
        <dgm:presLayoutVars>
          <dgm:bulletEnabled val="1"/>
        </dgm:presLayoutVars>
      </dgm:prSet>
      <dgm:spPr/>
    </dgm:pt>
    <dgm:pt modelId="{0187B1DA-E310-4364-899F-793C92D4E36B}" type="pres">
      <dgm:prSet presAssocID="{7987B26D-8352-4962-9AD3-A83ADDD78AB8}" presName="sibTrans" presStyleCnt="0"/>
      <dgm:spPr/>
    </dgm:pt>
    <dgm:pt modelId="{A8CE5F0D-4573-4957-A6CB-18F2231F327D}" type="pres">
      <dgm:prSet presAssocID="{3AAE9AB0-67A8-41EF-A807-5F03A1580C1C}" presName="node" presStyleLbl="node1" presStyleIdx="3" presStyleCnt="5">
        <dgm:presLayoutVars>
          <dgm:bulletEnabled val="1"/>
        </dgm:presLayoutVars>
      </dgm:prSet>
      <dgm:spPr/>
    </dgm:pt>
    <dgm:pt modelId="{57BBC521-5184-4789-8AF0-7B1281C0605A}" type="pres">
      <dgm:prSet presAssocID="{5DF94DFA-2296-4CE9-B647-A5D0CBDDEF2D}" presName="sibTrans" presStyleCnt="0"/>
      <dgm:spPr/>
    </dgm:pt>
    <dgm:pt modelId="{969E31C2-91FB-4A05-9B91-515873FE6C1E}" type="pres">
      <dgm:prSet presAssocID="{C458AEFE-F1AF-4E95-B7E8-8AF761B61402}" presName="node" presStyleLbl="node1" presStyleIdx="4" presStyleCnt="5">
        <dgm:presLayoutVars>
          <dgm:bulletEnabled val="1"/>
        </dgm:presLayoutVars>
      </dgm:prSet>
      <dgm:spPr/>
    </dgm:pt>
  </dgm:ptLst>
  <dgm:cxnLst>
    <dgm:cxn modelId="{5041BB09-E24C-467A-AA2E-F170F84E5B0F}" srcId="{E7C66388-94AC-4E46-B9C9-A4DFEC5981D8}" destId="{FF10A641-0B45-44F7-B555-9833D21B3CF4}" srcOrd="2" destOrd="0" parTransId="{5F6808F0-53CF-43F0-82ED-187C35813ED4}" sibTransId="{7987B26D-8352-4962-9AD3-A83ADDD78AB8}"/>
    <dgm:cxn modelId="{FC257114-741A-4155-A747-4FCCFFB84596}" srcId="{E7C66388-94AC-4E46-B9C9-A4DFEC5981D8}" destId="{3AAE9AB0-67A8-41EF-A807-5F03A1580C1C}" srcOrd="3" destOrd="0" parTransId="{E143489F-0120-4402-A767-84517E9268CF}" sibTransId="{5DF94DFA-2296-4CE9-B647-A5D0CBDDEF2D}"/>
    <dgm:cxn modelId="{6030FB1B-D2E5-4FBB-A41A-8D4C1692B85D}" type="presOf" srcId="{D0EB2B24-5E1B-49B6-9015-F025E25288F6}" destId="{6FFDC89B-6A07-490B-84C9-36C844FE636E}" srcOrd="0" destOrd="0" presId="urn:microsoft.com/office/officeart/2005/8/layout/default"/>
    <dgm:cxn modelId="{B915AF3E-04AA-454C-A25D-3FC50ED8B07C}" type="presOf" srcId="{C458AEFE-F1AF-4E95-B7E8-8AF761B61402}" destId="{969E31C2-91FB-4A05-9B91-515873FE6C1E}" srcOrd="0" destOrd="0" presId="urn:microsoft.com/office/officeart/2005/8/layout/default"/>
    <dgm:cxn modelId="{F5FD4C4C-C625-4B0E-AD11-9D3EBC45CA25}" srcId="{E7C66388-94AC-4E46-B9C9-A4DFEC5981D8}" destId="{C458AEFE-F1AF-4E95-B7E8-8AF761B61402}" srcOrd="4" destOrd="0" parTransId="{BCCF9FC5-C6FA-4C07-9A0C-9FC3AE9E566E}" sibTransId="{5613F641-8989-4F3D-A830-08F7B2D132E7}"/>
    <dgm:cxn modelId="{2DAE1D56-1434-449A-96EC-D64B4BC0E9B1}" srcId="{E7C66388-94AC-4E46-B9C9-A4DFEC5981D8}" destId="{C0887968-1DEA-4255-A720-DFC495AC544A}" srcOrd="0" destOrd="0" parTransId="{B8155509-C70E-4516-9802-FEB52E4F7927}" sibTransId="{394EB8F5-E9B1-46E1-828B-41A7F0F4BB15}"/>
    <dgm:cxn modelId="{D43D0A88-7516-4FEF-AF6E-CB99D0EB2C1E}" type="presOf" srcId="{E7C66388-94AC-4E46-B9C9-A4DFEC5981D8}" destId="{368D098D-5AD8-4004-9E0D-A2E996FD73C7}" srcOrd="0" destOrd="0" presId="urn:microsoft.com/office/officeart/2005/8/layout/default"/>
    <dgm:cxn modelId="{D6E9B4AD-9172-460F-82E3-227B9CFEA575}" type="presOf" srcId="{3AAE9AB0-67A8-41EF-A807-5F03A1580C1C}" destId="{A8CE5F0D-4573-4957-A6CB-18F2231F327D}" srcOrd="0" destOrd="0" presId="urn:microsoft.com/office/officeart/2005/8/layout/default"/>
    <dgm:cxn modelId="{436F20EC-B8D7-498C-9D6C-7ECC0C75677B}" type="presOf" srcId="{FF10A641-0B45-44F7-B555-9833D21B3CF4}" destId="{3F02DB89-3AA4-40E7-8802-089A9FFE9B64}" srcOrd="0" destOrd="0" presId="urn:microsoft.com/office/officeart/2005/8/layout/default"/>
    <dgm:cxn modelId="{D61E70EF-FC12-4825-A000-2403270395BE}" srcId="{E7C66388-94AC-4E46-B9C9-A4DFEC5981D8}" destId="{D0EB2B24-5E1B-49B6-9015-F025E25288F6}" srcOrd="1" destOrd="0" parTransId="{C1ABF094-321B-4E1F-B672-915E32421013}" sibTransId="{5012D07D-01F6-4E81-91AD-5F2FBB7C4BC5}"/>
    <dgm:cxn modelId="{5BBA43FF-400F-49F6-A4DC-4863B06C2054}" type="presOf" srcId="{C0887968-1DEA-4255-A720-DFC495AC544A}" destId="{FCD46459-4998-4CA7-AE48-36B5BC61A28B}" srcOrd="0" destOrd="0" presId="urn:microsoft.com/office/officeart/2005/8/layout/default"/>
    <dgm:cxn modelId="{8B3D22C0-70D7-47E9-A3E7-18564F210FCB}" type="presParOf" srcId="{368D098D-5AD8-4004-9E0D-A2E996FD73C7}" destId="{FCD46459-4998-4CA7-AE48-36B5BC61A28B}" srcOrd="0" destOrd="0" presId="urn:microsoft.com/office/officeart/2005/8/layout/default"/>
    <dgm:cxn modelId="{CABAB1B9-E8D7-4B3D-AEF5-A9F7D3BE8BF6}" type="presParOf" srcId="{368D098D-5AD8-4004-9E0D-A2E996FD73C7}" destId="{E20B2D9F-C542-4FBC-9585-371D761BEAE6}" srcOrd="1" destOrd="0" presId="urn:microsoft.com/office/officeart/2005/8/layout/default"/>
    <dgm:cxn modelId="{C1A65813-190A-48B2-8226-6F0846D8C71F}" type="presParOf" srcId="{368D098D-5AD8-4004-9E0D-A2E996FD73C7}" destId="{6FFDC89B-6A07-490B-84C9-36C844FE636E}" srcOrd="2" destOrd="0" presId="urn:microsoft.com/office/officeart/2005/8/layout/default"/>
    <dgm:cxn modelId="{46DD7CEC-573A-45B1-B959-525C0834772C}" type="presParOf" srcId="{368D098D-5AD8-4004-9E0D-A2E996FD73C7}" destId="{A88CB3D9-7BE5-4CBE-B36A-E4F33FE799F4}" srcOrd="3" destOrd="0" presId="urn:microsoft.com/office/officeart/2005/8/layout/default"/>
    <dgm:cxn modelId="{02861A5D-0BCD-4A7B-A7A6-31B82B1A73C1}" type="presParOf" srcId="{368D098D-5AD8-4004-9E0D-A2E996FD73C7}" destId="{3F02DB89-3AA4-40E7-8802-089A9FFE9B64}" srcOrd="4" destOrd="0" presId="urn:microsoft.com/office/officeart/2005/8/layout/default"/>
    <dgm:cxn modelId="{52896714-4F74-45F2-99CE-9A409DA8B55F}" type="presParOf" srcId="{368D098D-5AD8-4004-9E0D-A2E996FD73C7}" destId="{0187B1DA-E310-4364-899F-793C92D4E36B}" srcOrd="5" destOrd="0" presId="urn:microsoft.com/office/officeart/2005/8/layout/default"/>
    <dgm:cxn modelId="{4AD64F39-62DC-4070-BF73-89B16D593887}" type="presParOf" srcId="{368D098D-5AD8-4004-9E0D-A2E996FD73C7}" destId="{A8CE5F0D-4573-4957-A6CB-18F2231F327D}" srcOrd="6" destOrd="0" presId="urn:microsoft.com/office/officeart/2005/8/layout/default"/>
    <dgm:cxn modelId="{8D911637-FE62-4D50-A263-5B9F3B1670AF}" type="presParOf" srcId="{368D098D-5AD8-4004-9E0D-A2E996FD73C7}" destId="{57BBC521-5184-4789-8AF0-7B1281C0605A}" srcOrd="7" destOrd="0" presId="urn:microsoft.com/office/officeart/2005/8/layout/default"/>
    <dgm:cxn modelId="{3575C332-E8BD-405D-9DB4-BB62423A3F77}" type="presParOf" srcId="{368D098D-5AD8-4004-9E0D-A2E996FD73C7}" destId="{969E31C2-91FB-4A05-9B91-515873FE6C1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AEE64E-7052-4CBE-AD2C-5F4DE812A475}" type="doc">
      <dgm:prSet loTypeId="urn:microsoft.com/office/officeart/2005/8/layout/process4" loCatId="list" qsTypeId="urn:microsoft.com/office/officeart/2005/8/quickstyle/simple1" qsCatId="simple" csTypeId="urn:microsoft.com/office/officeart/2005/8/colors/accent1_4" csCatId="accent1" phldr="1"/>
      <dgm:spPr/>
      <dgm:t>
        <a:bodyPr/>
        <a:lstStyle/>
        <a:p>
          <a:endParaRPr lang="ru-RU"/>
        </a:p>
      </dgm:t>
    </dgm:pt>
    <dgm:pt modelId="{926D8BBA-FFD3-4C77-99CC-58AC0F9504D1}">
      <dgm:prSet phldrT="[Текст]" custT="1"/>
      <dgm:spPr/>
      <dgm:t>
        <a:bodyPr/>
        <a:lstStyle/>
        <a:p>
          <a:r>
            <a:rPr lang="uk-UA" sz="3400" b="1" dirty="0">
              <a:latin typeface="Times New Roman" panose="02020603050405020304" pitchFamily="18" charset="0"/>
              <a:cs typeface="Times New Roman" panose="02020603050405020304" pitchFamily="18" charset="0"/>
            </a:rPr>
            <a:t>Правова система </a:t>
          </a:r>
          <a:r>
            <a:rPr lang="uk-UA" sz="3400" dirty="0">
              <a:latin typeface="Times New Roman" panose="02020603050405020304" pitchFamily="18" charset="0"/>
              <a:cs typeface="Times New Roman" panose="02020603050405020304" pitchFamily="18" charset="0"/>
            </a:rPr>
            <a:t>– це впорядкована сукупність взаємопов’язаних і взаємодіючих правових явищ та юридичних процесів, об’єктивно зумовлена закономірностями та особливостями (в тому числі культурними, історичними, географічними) розвитку певного об’єднання людей (громади, суспільства, держави, етносу), яка має внутрішню цілісність, відносну самостійність і циклічність функціонування</a:t>
          </a:r>
          <a:endParaRPr lang="ru-RU" sz="3400" b="1" dirty="0">
            <a:latin typeface="Times New Roman" panose="02020603050405020304" pitchFamily="18" charset="0"/>
            <a:cs typeface="Times New Roman" panose="02020603050405020304" pitchFamily="18" charset="0"/>
          </a:endParaRPr>
        </a:p>
      </dgm:t>
    </dgm:pt>
    <dgm:pt modelId="{EA92F0D9-F437-495C-988B-661A58FA091F}" type="parTrans" cxnId="{67E2954A-478F-4A1D-9B51-30C8B1597A6F}">
      <dgm:prSet/>
      <dgm:spPr/>
      <dgm:t>
        <a:bodyPr/>
        <a:lstStyle/>
        <a:p>
          <a:endParaRPr lang="ru-RU"/>
        </a:p>
      </dgm:t>
    </dgm:pt>
    <dgm:pt modelId="{1A24FE62-FA86-49AC-B6AC-AB1B3F4C3867}" type="sibTrans" cxnId="{67E2954A-478F-4A1D-9B51-30C8B1597A6F}">
      <dgm:prSet/>
      <dgm:spPr/>
      <dgm:t>
        <a:bodyPr/>
        <a:lstStyle/>
        <a:p>
          <a:endParaRPr lang="ru-RU"/>
        </a:p>
      </dgm:t>
    </dgm:pt>
    <dgm:pt modelId="{B01C8135-4B9E-49B2-BF8E-76C0EC0CE52C}" type="pres">
      <dgm:prSet presAssocID="{89AEE64E-7052-4CBE-AD2C-5F4DE812A475}" presName="Name0" presStyleCnt="0">
        <dgm:presLayoutVars>
          <dgm:dir/>
          <dgm:animLvl val="lvl"/>
          <dgm:resizeHandles val="exact"/>
        </dgm:presLayoutVars>
      </dgm:prSet>
      <dgm:spPr/>
    </dgm:pt>
    <dgm:pt modelId="{8B748AF4-148E-4C99-B417-A0E4F81AC037}" type="pres">
      <dgm:prSet presAssocID="{926D8BBA-FFD3-4C77-99CC-58AC0F9504D1}" presName="boxAndChildren" presStyleCnt="0"/>
      <dgm:spPr/>
    </dgm:pt>
    <dgm:pt modelId="{1D8EE54E-4EC3-4710-9FFE-42C073ADFA37}" type="pres">
      <dgm:prSet presAssocID="{926D8BBA-FFD3-4C77-99CC-58AC0F9504D1}" presName="parentTextBox" presStyleLbl="node1" presStyleIdx="0" presStyleCnt="1"/>
      <dgm:spPr/>
    </dgm:pt>
  </dgm:ptLst>
  <dgm:cxnLst>
    <dgm:cxn modelId="{67E2954A-478F-4A1D-9B51-30C8B1597A6F}" srcId="{89AEE64E-7052-4CBE-AD2C-5F4DE812A475}" destId="{926D8BBA-FFD3-4C77-99CC-58AC0F9504D1}" srcOrd="0" destOrd="0" parTransId="{EA92F0D9-F437-495C-988B-661A58FA091F}" sibTransId="{1A24FE62-FA86-49AC-B6AC-AB1B3F4C3867}"/>
    <dgm:cxn modelId="{5C892350-C7FE-4BDA-B3A2-79F841101651}" type="presOf" srcId="{89AEE64E-7052-4CBE-AD2C-5F4DE812A475}" destId="{B01C8135-4B9E-49B2-BF8E-76C0EC0CE52C}" srcOrd="0" destOrd="0" presId="urn:microsoft.com/office/officeart/2005/8/layout/process4"/>
    <dgm:cxn modelId="{8B5ACEC4-FFD1-4DF5-8B1E-532D36CD1C8D}" type="presOf" srcId="{926D8BBA-FFD3-4C77-99CC-58AC0F9504D1}" destId="{1D8EE54E-4EC3-4710-9FFE-42C073ADFA37}" srcOrd="0" destOrd="0" presId="urn:microsoft.com/office/officeart/2005/8/layout/process4"/>
    <dgm:cxn modelId="{EBBCC3FD-53DC-4B6D-BFCE-88185CA4BBE6}" type="presParOf" srcId="{B01C8135-4B9E-49B2-BF8E-76C0EC0CE52C}" destId="{8B748AF4-148E-4C99-B417-A0E4F81AC037}" srcOrd="0" destOrd="0" presId="urn:microsoft.com/office/officeart/2005/8/layout/process4"/>
    <dgm:cxn modelId="{B169D2CE-C0C0-4851-BE97-9F1664D3A694}" type="presParOf" srcId="{8B748AF4-148E-4C99-B417-A0E4F81AC037}" destId="{1D8EE54E-4EC3-4710-9FFE-42C073ADFA3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AEE64E-7052-4CBE-AD2C-5F4DE812A475}"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ru-RU"/>
        </a:p>
      </dgm:t>
    </dgm:pt>
    <dgm:pt modelId="{926D8BBA-FFD3-4C77-99CC-58AC0F9504D1}">
      <dgm:prSet phldrT="[Текст]" custT="1"/>
      <dgm:spPr>
        <a:solidFill>
          <a:schemeClr val="accent1">
            <a:lumMod val="75000"/>
          </a:schemeClr>
        </a:solidFill>
      </dgm:spPr>
      <dgm:t>
        <a:bodyPr/>
        <a:lstStyle/>
        <a:p>
          <a:r>
            <a:rPr lang="uk-UA" sz="3200" b="1" dirty="0">
              <a:solidFill>
                <a:schemeClr val="bg1"/>
              </a:solidFill>
              <a:latin typeface="Times New Roman" panose="02020603050405020304" pitchFamily="18" charset="0"/>
              <a:cs typeface="Times New Roman" panose="02020603050405020304" pitchFamily="18" charset="0"/>
            </a:rPr>
            <a:t>Основні ознаки правової системи</a:t>
          </a:r>
          <a:endParaRPr lang="ru-RU" sz="3200" b="1" dirty="0">
            <a:solidFill>
              <a:schemeClr val="bg1"/>
            </a:solidFill>
            <a:latin typeface="Times New Roman" panose="02020603050405020304" pitchFamily="18" charset="0"/>
            <a:cs typeface="Times New Roman" panose="02020603050405020304" pitchFamily="18" charset="0"/>
          </a:endParaRPr>
        </a:p>
      </dgm:t>
    </dgm:pt>
    <dgm:pt modelId="{EA92F0D9-F437-495C-988B-661A58FA091F}" type="parTrans" cxnId="{67E2954A-478F-4A1D-9B51-30C8B1597A6F}">
      <dgm:prSet/>
      <dgm:spPr/>
      <dgm:t>
        <a:bodyPr/>
        <a:lstStyle/>
        <a:p>
          <a:endParaRPr lang="ru-RU"/>
        </a:p>
      </dgm:t>
    </dgm:pt>
    <dgm:pt modelId="{1A24FE62-FA86-49AC-B6AC-AB1B3F4C3867}" type="sibTrans" cxnId="{67E2954A-478F-4A1D-9B51-30C8B1597A6F}">
      <dgm:prSet/>
      <dgm:spPr/>
      <dgm:t>
        <a:bodyPr/>
        <a:lstStyle/>
        <a:p>
          <a:endParaRPr lang="ru-RU"/>
        </a:p>
      </dgm:t>
    </dgm:pt>
    <dgm:pt modelId="{E005727F-C655-4FD3-BE87-9D717A51439E}">
      <dgm:prSet custT="1"/>
      <dgm:spPr>
        <a:solidFill>
          <a:srgbClr val="FFFF00"/>
        </a:solidFill>
      </dgm:spPr>
      <dgm:t>
        <a:bodyPr/>
        <a:lstStyle/>
        <a:p>
          <a:r>
            <a:rPr lang="uk-UA" sz="2000" dirty="0">
              <a:solidFill>
                <a:schemeClr val="tx1"/>
              </a:solidFill>
              <a:latin typeface="Times New Roman" panose="02020603050405020304" pitchFamily="18" charset="0"/>
              <a:cs typeface="Times New Roman" panose="02020603050405020304" pitchFamily="18" charset="0"/>
            </a:rPr>
            <a:t>є підсистемою соціальної системи</a:t>
          </a:r>
        </a:p>
      </dgm:t>
    </dgm:pt>
    <dgm:pt modelId="{EF5779EF-A0A0-4AAB-8F7D-DB4BA0EF7888}" type="parTrans" cxnId="{BCBCB6E4-1BD6-401D-9D14-46B36936D672}">
      <dgm:prSet/>
      <dgm:spPr/>
      <dgm:t>
        <a:bodyPr/>
        <a:lstStyle/>
        <a:p>
          <a:endParaRPr lang="ru-RU"/>
        </a:p>
      </dgm:t>
    </dgm:pt>
    <dgm:pt modelId="{412E0659-A05D-4617-A83A-0A3993F05791}" type="sibTrans" cxnId="{BCBCB6E4-1BD6-401D-9D14-46B36936D672}">
      <dgm:prSet/>
      <dgm:spPr/>
      <dgm:t>
        <a:bodyPr/>
        <a:lstStyle/>
        <a:p>
          <a:endParaRPr lang="ru-RU"/>
        </a:p>
      </dgm:t>
    </dgm:pt>
    <dgm:pt modelId="{8811127C-29BA-4BAF-93C5-FDC382BEAAE3}">
      <dgm:prSet custT="1"/>
      <dgm:spPr>
        <a:solidFill>
          <a:schemeClr val="accent1"/>
        </a:solidFill>
      </dgm:spPr>
      <dgm:t>
        <a:bodyPr/>
        <a:lstStyle/>
        <a:p>
          <a:r>
            <a:rPr lang="uk-UA" sz="2000" dirty="0">
              <a:solidFill>
                <a:schemeClr val="tx1"/>
              </a:solidFill>
              <a:latin typeface="Times New Roman" panose="02020603050405020304" pitchFamily="18" charset="0"/>
              <a:cs typeface="Times New Roman" panose="02020603050405020304" pitchFamily="18" charset="0"/>
            </a:rPr>
            <a:t>цілісний характер</a:t>
          </a:r>
        </a:p>
      </dgm:t>
    </dgm:pt>
    <dgm:pt modelId="{0DDD6EE8-7CE5-40AB-8979-CBF145EA5E4F}" type="parTrans" cxnId="{56ED8418-7517-46D6-98BE-24638E51BD40}">
      <dgm:prSet/>
      <dgm:spPr/>
      <dgm:t>
        <a:bodyPr/>
        <a:lstStyle/>
        <a:p>
          <a:endParaRPr lang="ru-RU"/>
        </a:p>
      </dgm:t>
    </dgm:pt>
    <dgm:pt modelId="{D49DF2FE-3432-4D64-9795-E1DA15875A73}" type="sibTrans" cxnId="{56ED8418-7517-46D6-98BE-24638E51BD40}">
      <dgm:prSet/>
      <dgm:spPr/>
      <dgm:t>
        <a:bodyPr/>
        <a:lstStyle/>
        <a:p>
          <a:endParaRPr lang="ru-RU"/>
        </a:p>
      </dgm:t>
    </dgm:pt>
    <dgm:pt modelId="{BF158548-CE22-4FA5-83C0-C3CD55238FD7}">
      <dgm:prSet custT="1"/>
      <dgm:spPr>
        <a:solidFill>
          <a:schemeClr val="accent3"/>
        </a:solidFill>
      </dgm:spPr>
      <dgm:t>
        <a:bodyPr/>
        <a:lstStyle/>
        <a:p>
          <a:r>
            <a:rPr lang="uk-UA" sz="2000" dirty="0">
              <a:solidFill>
                <a:schemeClr val="tx1"/>
              </a:solidFill>
              <a:latin typeface="Times New Roman" panose="02020603050405020304" pitchFamily="18" charset="0"/>
              <a:cs typeface="Times New Roman" panose="02020603050405020304" pitchFamily="18" charset="0"/>
            </a:rPr>
            <a:t>метою функціонування є досягнення правопорядку в суспільстві</a:t>
          </a:r>
        </a:p>
      </dgm:t>
    </dgm:pt>
    <dgm:pt modelId="{F7DDD933-7D3D-426F-B99A-C34E6B69F281}" type="parTrans" cxnId="{567388E5-FA28-4D78-9743-08305E6E0F4E}">
      <dgm:prSet/>
      <dgm:spPr/>
      <dgm:t>
        <a:bodyPr/>
        <a:lstStyle/>
        <a:p>
          <a:endParaRPr lang="ru-RU"/>
        </a:p>
      </dgm:t>
    </dgm:pt>
    <dgm:pt modelId="{F914202C-A7BF-4A27-9805-8978B839A824}" type="sibTrans" cxnId="{567388E5-FA28-4D78-9743-08305E6E0F4E}">
      <dgm:prSet/>
      <dgm:spPr/>
      <dgm:t>
        <a:bodyPr/>
        <a:lstStyle/>
        <a:p>
          <a:endParaRPr lang="ru-RU"/>
        </a:p>
      </dgm:t>
    </dgm:pt>
    <dgm:pt modelId="{727B1502-5C46-48A4-83C4-D570CA2E6A0F}">
      <dgm:prSet custT="1"/>
      <dgm:spPr>
        <a:solidFill>
          <a:schemeClr val="accent4"/>
        </a:solidFill>
      </dgm:spPr>
      <dgm:t>
        <a:bodyPr/>
        <a:lstStyle/>
        <a:p>
          <a:r>
            <a:rPr lang="uk-UA" sz="2000" dirty="0">
              <a:solidFill>
                <a:schemeClr val="tx1"/>
              </a:solidFill>
              <a:latin typeface="Times New Roman" panose="02020603050405020304" pitchFamily="18" charset="0"/>
              <a:cs typeface="Times New Roman" panose="02020603050405020304" pitchFamily="18" charset="0"/>
            </a:rPr>
            <a:t>циклічність функціонування</a:t>
          </a:r>
        </a:p>
      </dgm:t>
    </dgm:pt>
    <dgm:pt modelId="{AF990198-5D93-47B1-AAEB-A4C2200060B1}" type="parTrans" cxnId="{D445988B-8A14-4414-A14E-AC682E1AB941}">
      <dgm:prSet/>
      <dgm:spPr/>
      <dgm:t>
        <a:bodyPr/>
        <a:lstStyle/>
        <a:p>
          <a:endParaRPr lang="ru-RU"/>
        </a:p>
      </dgm:t>
    </dgm:pt>
    <dgm:pt modelId="{5CB17E67-36BB-41C5-B912-BF56F3CACFF0}" type="sibTrans" cxnId="{D445988B-8A14-4414-A14E-AC682E1AB941}">
      <dgm:prSet/>
      <dgm:spPr/>
      <dgm:t>
        <a:bodyPr/>
        <a:lstStyle/>
        <a:p>
          <a:endParaRPr lang="ru-RU"/>
        </a:p>
      </dgm:t>
    </dgm:pt>
    <dgm:pt modelId="{B42BC935-C3D3-4861-9738-ED8DF9EA729B}">
      <dgm:prSet custT="1"/>
      <dgm:spPr>
        <a:solidFill>
          <a:schemeClr val="accent6"/>
        </a:solidFill>
      </dgm:spPr>
      <dgm:t>
        <a:bodyPr/>
        <a:lstStyle/>
        <a:p>
          <a:r>
            <a:rPr lang="uk-UA" sz="2000" dirty="0">
              <a:solidFill>
                <a:schemeClr val="tx1"/>
              </a:solidFill>
              <a:latin typeface="Times New Roman" panose="02020603050405020304" pitchFamily="18" charset="0"/>
              <a:cs typeface="Times New Roman" panose="02020603050405020304" pitchFamily="18" charset="0"/>
            </a:rPr>
            <a:t>послідовність розвитку правових процесів у системі</a:t>
          </a:r>
        </a:p>
      </dgm:t>
    </dgm:pt>
    <dgm:pt modelId="{39D19817-EC59-47A1-97C5-19D3F503579A}" type="parTrans" cxnId="{26FD2DA5-17E5-4F0C-B416-1228B1605733}">
      <dgm:prSet/>
      <dgm:spPr/>
      <dgm:t>
        <a:bodyPr/>
        <a:lstStyle/>
        <a:p>
          <a:endParaRPr lang="ru-RU"/>
        </a:p>
      </dgm:t>
    </dgm:pt>
    <dgm:pt modelId="{F191951A-C555-47C8-AB07-CD50D99A5ABF}" type="sibTrans" cxnId="{26FD2DA5-17E5-4F0C-B416-1228B1605733}">
      <dgm:prSet/>
      <dgm:spPr/>
      <dgm:t>
        <a:bodyPr/>
        <a:lstStyle/>
        <a:p>
          <a:endParaRPr lang="ru-RU"/>
        </a:p>
      </dgm:t>
    </dgm:pt>
    <dgm:pt modelId="{D2B15F3D-FBD5-477D-B16F-255ED529388D}">
      <dgm:prSet custT="1"/>
      <dgm:spPr/>
      <dgm:t>
        <a:bodyPr/>
        <a:lstStyle/>
        <a:p>
          <a:r>
            <a:rPr lang="uk-UA" sz="2000" dirty="0">
              <a:solidFill>
                <a:schemeClr val="tx1"/>
              </a:solidFill>
              <a:latin typeface="Times New Roman" panose="02020603050405020304" pitchFamily="18" charset="0"/>
              <a:cs typeface="Times New Roman" panose="02020603050405020304" pitchFamily="18" charset="0"/>
            </a:rPr>
            <a:t>поєднує статику та динаміку</a:t>
          </a:r>
        </a:p>
      </dgm:t>
    </dgm:pt>
    <dgm:pt modelId="{FD17B25F-7896-489A-9A0D-98726738D014}" type="parTrans" cxnId="{F7F3DD3C-89D7-479D-A171-8A22BC2BB9CB}">
      <dgm:prSet/>
      <dgm:spPr/>
      <dgm:t>
        <a:bodyPr/>
        <a:lstStyle/>
        <a:p>
          <a:endParaRPr lang="ru-RU"/>
        </a:p>
      </dgm:t>
    </dgm:pt>
    <dgm:pt modelId="{4D933935-B136-42F3-9671-818ED7BFB09C}" type="sibTrans" cxnId="{F7F3DD3C-89D7-479D-A171-8A22BC2BB9CB}">
      <dgm:prSet/>
      <dgm:spPr/>
      <dgm:t>
        <a:bodyPr/>
        <a:lstStyle/>
        <a:p>
          <a:endParaRPr lang="ru-RU"/>
        </a:p>
      </dgm:t>
    </dgm:pt>
    <dgm:pt modelId="{BEE96A54-992A-41AF-832F-87880F182151}">
      <dgm:prSet custT="1"/>
      <dgm:spPr>
        <a:solidFill>
          <a:srgbClr val="00B0F0"/>
        </a:solidFill>
      </dgm:spPr>
      <dgm:t>
        <a:bodyPr/>
        <a:lstStyle/>
        <a:p>
          <a:r>
            <a:rPr lang="uk-UA" sz="2000" dirty="0" err="1">
              <a:solidFill>
                <a:schemeClr val="tx1"/>
              </a:solidFill>
              <a:latin typeface="Times New Roman" panose="02020603050405020304" pitchFamily="18" charset="0"/>
              <a:cs typeface="Times New Roman" panose="02020603050405020304" pitchFamily="18" charset="0"/>
            </a:rPr>
            <a:t>інтегративність</a:t>
          </a:r>
          <a:endParaRPr lang="uk-UA" sz="2000" dirty="0">
            <a:solidFill>
              <a:schemeClr val="tx1"/>
            </a:solidFill>
            <a:latin typeface="Times New Roman" panose="02020603050405020304" pitchFamily="18" charset="0"/>
            <a:cs typeface="Times New Roman" panose="02020603050405020304" pitchFamily="18" charset="0"/>
          </a:endParaRPr>
        </a:p>
      </dgm:t>
    </dgm:pt>
    <dgm:pt modelId="{07E3226E-69AC-4147-A267-8BFF968F24C9}" type="parTrans" cxnId="{254E2328-FD88-43AD-A364-288A62BC2019}">
      <dgm:prSet/>
      <dgm:spPr/>
      <dgm:t>
        <a:bodyPr/>
        <a:lstStyle/>
        <a:p>
          <a:endParaRPr lang="ru-RU"/>
        </a:p>
      </dgm:t>
    </dgm:pt>
    <dgm:pt modelId="{D14741D4-485A-4EBC-9567-F370E0031166}" type="sibTrans" cxnId="{254E2328-FD88-43AD-A364-288A62BC2019}">
      <dgm:prSet/>
      <dgm:spPr/>
      <dgm:t>
        <a:bodyPr/>
        <a:lstStyle/>
        <a:p>
          <a:endParaRPr lang="ru-RU"/>
        </a:p>
      </dgm:t>
    </dgm:pt>
    <dgm:pt modelId="{08E99A68-6CA4-46C6-884B-67B3D103833C}">
      <dgm:prSet custT="1"/>
      <dgm:spPr>
        <a:solidFill>
          <a:srgbClr val="0070C0"/>
        </a:solidFill>
      </dgm:spPr>
      <dgm:t>
        <a:bodyPr/>
        <a:lstStyle/>
        <a:p>
          <a:r>
            <a:rPr lang="uk-UA" sz="2000" dirty="0">
              <a:solidFill>
                <a:schemeClr val="tx1"/>
              </a:solidFill>
              <a:latin typeface="Times New Roman" panose="02020603050405020304" pitchFamily="18" charset="0"/>
              <a:cs typeface="Times New Roman" panose="02020603050405020304" pitchFamily="18" charset="0"/>
            </a:rPr>
            <a:t>постійність</a:t>
          </a:r>
        </a:p>
      </dgm:t>
    </dgm:pt>
    <dgm:pt modelId="{CDB8C6AA-3FFE-4812-AA98-8A22040049CD}" type="parTrans" cxnId="{3DF5E8A7-9CEC-48AD-A3C0-9E67E1286937}">
      <dgm:prSet/>
      <dgm:spPr/>
      <dgm:t>
        <a:bodyPr/>
        <a:lstStyle/>
        <a:p>
          <a:endParaRPr lang="ru-RU"/>
        </a:p>
      </dgm:t>
    </dgm:pt>
    <dgm:pt modelId="{CC4C9BC9-7424-4561-A03E-4A57CC749130}" type="sibTrans" cxnId="{3DF5E8A7-9CEC-48AD-A3C0-9E67E1286937}">
      <dgm:prSet/>
      <dgm:spPr/>
      <dgm:t>
        <a:bodyPr/>
        <a:lstStyle/>
        <a:p>
          <a:endParaRPr lang="ru-RU"/>
        </a:p>
      </dgm:t>
    </dgm:pt>
    <dgm:pt modelId="{05B87697-C85F-4C58-9301-CD3410CC2A9C}">
      <dgm:prSet custT="1"/>
      <dgm:spPr>
        <a:solidFill>
          <a:srgbClr val="92D050"/>
        </a:solidFill>
      </dgm:spPr>
      <dgm:t>
        <a:bodyPr/>
        <a:lstStyle/>
        <a:p>
          <a:r>
            <a:rPr lang="uk-UA" sz="2000" dirty="0">
              <a:solidFill>
                <a:schemeClr val="tx1"/>
              </a:solidFill>
              <a:latin typeface="Times New Roman" panose="02020603050405020304" pitchFamily="18" charset="0"/>
              <a:cs typeface="Times New Roman" panose="02020603050405020304" pitchFamily="18" charset="0"/>
            </a:rPr>
            <a:t>чіткість</a:t>
          </a:r>
        </a:p>
      </dgm:t>
    </dgm:pt>
    <dgm:pt modelId="{EC337DD5-2A0E-4926-945F-EA8191A1A8B6}" type="parTrans" cxnId="{8660A872-08C0-47BB-81BE-818C1CD0C64E}">
      <dgm:prSet/>
      <dgm:spPr/>
      <dgm:t>
        <a:bodyPr/>
        <a:lstStyle/>
        <a:p>
          <a:endParaRPr lang="ru-RU"/>
        </a:p>
      </dgm:t>
    </dgm:pt>
    <dgm:pt modelId="{5B14D649-8116-465B-B1AC-080406EA2D7F}" type="sibTrans" cxnId="{8660A872-08C0-47BB-81BE-818C1CD0C64E}">
      <dgm:prSet/>
      <dgm:spPr/>
      <dgm:t>
        <a:bodyPr/>
        <a:lstStyle/>
        <a:p>
          <a:endParaRPr lang="ru-RU"/>
        </a:p>
      </dgm:t>
    </dgm:pt>
    <dgm:pt modelId="{F0035A6A-D3C9-403F-A347-6F883808FAD3}">
      <dgm:prSet custT="1"/>
      <dgm:spPr>
        <a:solidFill>
          <a:srgbClr val="00B050"/>
        </a:solidFill>
      </dgm:spPr>
      <dgm:t>
        <a:bodyPr/>
        <a:lstStyle/>
        <a:p>
          <a:r>
            <a:rPr lang="uk-UA" sz="2000" dirty="0">
              <a:solidFill>
                <a:schemeClr val="tx1"/>
              </a:solidFill>
              <a:latin typeface="Times New Roman" panose="02020603050405020304" pitchFamily="18" charset="0"/>
              <a:cs typeface="Times New Roman" panose="02020603050405020304" pitchFamily="18" charset="0"/>
            </a:rPr>
            <a:t>внутрішня впорядкованість</a:t>
          </a:r>
        </a:p>
      </dgm:t>
    </dgm:pt>
    <dgm:pt modelId="{4A8877D5-663A-4956-B3EC-082101E6DA4E}" type="parTrans" cxnId="{58E0F94A-76CA-4EBA-B9AF-4F6508AA520A}">
      <dgm:prSet/>
      <dgm:spPr/>
      <dgm:t>
        <a:bodyPr/>
        <a:lstStyle/>
        <a:p>
          <a:endParaRPr lang="ru-RU"/>
        </a:p>
      </dgm:t>
    </dgm:pt>
    <dgm:pt modelId="{BE09B8B9-45AD-4539-8396-80F89D81A026}" type="sibTrans" cxnId="{58E0F94A-76CA-4EBA-B9AF-4F6508AA520A}">
      <dgm:prSet/>
      <dgm:spPr/>
      <dgm:t>
        <a:bodyPr/>
        <a:lstStyle/>
        <a:p>
          <a:endParaRPr lang="ru-RU"/>
        </a:p>
      </dgm:t>
    </dgm:pt>
    <dgm:pt modelId="{ACD6A91C-96B4-4EA9-8EEC-D796B367ACCF}" type="pres">
      <dgm:prSet presAssocID="{89AEE64E-7052-4CBE-AD2C-5F4DE812A475}" presName="hierChild1" presStyleCnt="0">
        <dgm:presLayoutVars>
          <dgm:orgChart val="1"/>
          <dgm:chPref val="1"/>
          <dgm:dir/>
          <dgm:animOne val="branch"/>
          <dgm:animLvl val="lvl"/>
          <dgm:resizeHandles/>
        </dgm:presLayoutVars>
      </dgm:prSet>
      <dgm:spPr/>
    </dgm:pt>
    <dgm:pt modelId="{9526F737-105F-4609-8536-4FAED3200F1E}" type="pres">
      <dgm:prSet presAssocID="{926D8BBA-FFD3-4C77-99CC-58AC0F9504D1}" presName="hierRoot1" presStyleCnt="0">
        <dgm:presLayoutVars>
          <dgm:hierBranch val="init"/>
        </dgm:presLayoutVars>
      </dgm:prSet>
      <dgm:spPr/>
    </dgm:pt>
    <dgm:pt modelId="{DC4CAE86-20ED-4BB6-A402-40CA0C0E374E}" type="pres">
      <dgm:prSet presAssocID="{926D8BBA-FFD3-4C77-99CC-58AC0F9504D1}" presName="rootComposite1" presStyleCnt="0"/>
      <dgm:spPr/>
    </dgm:pt>
    <dgm:pt modelId="{E33A2EF6-59F0-4DD5-AF53-ABE2583F35D7}" type="pres">
      <dgm:prSet presAssocID="{926D8BBA-FFD3-4C77-99CC-58AC0F9504D1}" presName="rootText1" presStyleLbl="node0" presStyleIdx="0" presStyleCnt="1" custScaleX="379408" custScaleY="759311">
        <dgm:presLayoutVars>
          <dgm:chPref val="3"/>
        </dgm:presLayoutVars>
      </dgm:prSet>
      <dgm:spPr/>
    </dgm:pt>
    <dgm:pt modelId="{AC22DD73-C4CD-4D92-978E-3489398FB32C}" type="pres">
      <dgm:prSet presAssocID="{926D8BBA-FFD3-4C77-99CC-58AC0F9504D1}" presName="rootConnector1" presStyleLbl="node1" presStyleIdx="0" presStyleCnt="0"/>
      <dgm:spPr/>
    </dgm:pt>
    <dgm:pt modelId="{16EE00F8-9E55-4965-B4A6-0958ACC1B6CA}" type="pres">
      <dgm:prSet presAssocID="{926D8BBA-FFD3-4C77-99CC-58AC0F9504D1}" presName="hierChild2" presStyleCnt="0"/>
      <dgm:spPr/>
    </dgm:pt>
    <dgm:pt modelId="{26FC7B74-BE1D-44D0-A3A9-4E36462BFB58}" type="pres">
      <dgm:prSet presAssocID="{EF5779EF-A0A0-4AAB-8F7D-DB4BA0EF7888}" presName="Name64" presStyleLbl="parChTrans1D2" presStyleIdx="0" presStyleCnt="10"/>
      <dgm:spPr/>
    </dgm:pt>
    <dgm:pt modelId="{5CDD68D9-E96A-4E06-8D40-2DF0A41B53F5}" type="pres">
      <dgm:prSet presAssocID="{E005727F-C655-4FD3-BE87-9D717A51439E}" presName="hierRoot2" presStyleCnt="0">
        <dgm:presLayoutVars>
          <dgm:hierBranch val="init"/>
        </dgm:presLayoutVars>
      </dgm:prSet>
      <dgm:spPr/>
    </dgm:pt>
    <dgm:pt modelId="{A477D4AC-E1FB-42C6-B2BF-05F81ACB9B21}" type="pres">
      <dgm:prSet presAssocID="{E005727F-C655-4FD3-BE87-9D717A51439E}" presName="rootComposite" presStyleCnt="0"/>
      <dgm:spPr/>
    </dgm:pt>
    <dgm:pt modelId="{EC7F0104-9452-4F75-839E-6C2176C2C013}" type="pres">
      <dgm:prSet presAssocID="{E005727F-C655-4FD3-BE87-9D717A51439E}" presName="rootText" presStyleLbl="node2" presStyleIdx="0" presStyleCnt="10" custScaleX="742953" custScaleY="186242">
        <dgm:presLayoutVars>
          <dgm:chPref val="3"/>
        </dgm:presLayoutVars>
      </dgm:prSet>
      <dgm:spPr/>
    </dgm:pt>
    <dgm:pt modelId="{E7D6EDA9-D556-4D8D-9EE1-0EA9398E9381}" type="pres">
      <dgm:prSet presAssocID="{E005727F-C655-4FD3-BE87-9D717A51439E}" presName="rootConnector" presStyleLbl="node2" presStyleIdx="0" presStyleCnt="10"/>
      <dgm:spPr/>
    </dgm:pt>
    <dgm:pt modelId="{8B5D6279-3506-4C77-8BE5-ACB2C9A572BF}" type="pres">
      <dgm:prSet presAssocID="{E005727F-C655-4FD3-BE87-9D717A51439E}" presName="hierChild4" presStyleCnt="0"/>
      <dgm:spPr/>
    </dgm:pt>
    <dgm:pt modelId="{4C0F9D53-7B6B-44AE-801C-BF1273329567}" type="pres">
      <dgm:prSet presAssocID="{E005727F-C655-4FD3-BE87-9D717A51439E}" presName="hierChild5" presStyleCnt="0"/>
      <dgm:spPr/>
    </dgm:pt>
    <dgm:pt modelId="{3AA6FE47-5F39-4A59-9ADA-08D2030112E3}" type="pres">
      <dgm:prSet presAssocID="{0DDD6EE8-7CE5-40AB-8979-CBF145EA5E4F}" presName="Name64" presStyleLbl="parChTrans1D2" presStyleIdx="1" presStyleCnt="10"/>
      <dgm:spPr/>
    </dgm:pt>
    <dgm:pt modelId="{BF86D413-215B-43E2-BB54-9ABE3A63ECC9}" type="pres">
      <dgm:prSet presAssocID="{8811127C-29BA-4BAF-93C5-FDC382BEAAE3}" presName="hierRoot2" presStyleCnt="0">
        <dgm:presLayoutVars>
          <dgm:hierBranch val="init"/>
        </dgm:presLayoutVars>
      </dgm:prSet>
      <dgm:spPr/>
    </dgm:pt>
    <dgm:pt modelId="{3B2916CE-F20B-4BA8-85E8-DAB1135A02D8}" type="pres">
      <dgm:prSet presAssocID="{8811127C-29BA-4BAF-93C5-FDC382BEAAE3}" presName="rootComposite" presStyleCnt="0"/>
      <dgm:spPr/>
    </dgm:pt>
    <dgm:pt modelId="{6D39FAB7-B3B8-4A17-A285-EFBBB5EDCC27}" type="pres">
      <dgm:prSet presAssocID="{8811127C-29BA-4BAF-93C5-FDC382BEAAE3}" presName="rootText" presStyleLbl="node2" presStyleIdx="1" presStyleCnt="10" custScaleX="742953" custScaleY="186242">
        <dgm:presLayoutVars>
          <dgm:chPref val="3"/>
        </dgm:presLayoutVars>
      </dgm:prSet>
      <dgm:spPr/>
    </dgm:pt>
    <dgm:pt modelId="{821C2116-087D-492D-AC79-9F385E84AF30}" type="pres">
      <dgm:prSet presAssocID="{8811127C-29BA-4BAF-93C5-FDC382BEAAE3}" presName="rootConnector" presStyleLbl="node2" presStyleIdx="1" presStyleCnt="10"/>
      <dgm:spPr/>
    </dgm:pt>
    <dgm:pt modelId="{8DB24254-7AC8-46F5-9D47-5622A1F11E97}" type="pres">
      <dgm:prSet presAssocID="{8811127C-29BA-4BAF-93C5-FDC382BEAAE3}" presName="hierChild4" presStyleCnt="0"/>
      <dgm:spPr/>
    </dgm:pt>
    <dgm:pt modelId="{E8E56248-08E2-4BA8-B6A0-BA815DE6A839}" type="pres">
      <dgm:prSet presAssocID="{8811127C-29BA-4BAF-93C5-FDC382BEAAE3}" presName="hierChild5" presStyleCnt="0"/>
      <dgm:spPr/>
    </dgm:pt>
    <dgm:pt modelId="{94E9BDB2-CD17-4EFF-8BAC-38EB02886451}" type="pres">
      <dgm:prSet presAssocID="{F7DDD933-7D3D-426F-B99A-C34E6B69F281}" presName="Name64" presStyleLbl="parChTrans1D2" presStyleIdx="2" presStyleCnt="10"/>
      <dgm:spPr/>
    </dgm:pt>
    <dgm:pt modelId="{3DF98480-7E3A-4EA7-8688-B2AA8314E8DA}" type="pres">
      <dgm:prSet presAssocID="{BF158548-CE22-4FA5-83C0-C3CD55238FD7}" presName="hierRoot2" presStyleCnt="0">
        <dgm:presLayoutVars>
          <dgm:hierBranch val="init"/>
        </dgm:presLayoutVars>
      </dgm:prSet>
      <dgm:spPr/>
    </dgm:pt>
    <dgm:pt modelId="{BA4192B9-CDBD-40F4-927A-5FAC3C17DD9C}" type="pres">
      <dgm:prSet presAssocID="{BF158548-CE22-4FA5-83C0-C3CD55238FD7}" presName="rootComposite" presStyleCnt="0"/>
      <dgm:spPr/>
    </dgm:pt>
    <dgm:pt modelId="{00DDED7B-7AFC-4FAA-B17E-E24BC892DE22}" type="pres">
      <dgm:prSet presAssocID="{BF158548-CE22-4FA5-83C0-C3CD55238FD7}" presName="rootText" presStyleLbl="node2" presStyleIdx="2" presStyleCnt="10" custScaleX="742953" custScaleY="208892">
        <dgm:presLayoutVars>
          <dgm:chPref val="3"/>
        </dgm:presLayoutVars>
      </dgm:prSet>
      <dgm:spPr/>
    </dgm:pt>
    <dgm:pt modelId="{C382BA33-399E-4556-86D9-CCFD67CB72A1}" type="pres">
      <dgm:prSet presAssocID="{BF158548-CE22-4FA5-83C0-C3CD55238FD7}" presName="rootConnector" presStyleLbl="node2" presStyleIdx="2" presStyleCnt="10"/>
      <dgm:spPr/>
    </dgm:pt>
    <dgm:pt modelId="{4477014F-42BD-4566-A760-00FF9AE3C6FC}" type="pres">
      <dgm:prSet presAssocID="{BF158548-CE22-4FA5-83C0-C3CD55238FD7}" presName="hierChild4" presStyleCnt="0"/>
      <dgm:spPr/>
    </dgm:pt>
    <dgm:pt modelId="{B5BD6A5F-1386-43C3-8571-69C144D159A7}" type="pres">
      <dgm:prSet presAssocID="{BF158548-CE22-4FA5-83C0-C3CD55238FD7}" presName="hierChild5" presStyleCnt="0"/>
      <dgm:spPr/>
    </dgm:pt>
    <dgm:pt modelId="{39DFC1BF-0BDF-48F8-BF52-793B29A5322D}" type="pres">
      <dgm:prSet presAssocID="{AF990198-5D93-47B1-AAEB-A4C2200060B1}" presName="Name64" presStyleLbl="parChTrans1D2" presStyleIdx="3" presStyleCnt="10"/>
      <dgm:spPr/>
    </dgm:pt>
    <dgm:pt modelId="{59E7F36E-2D7D-4312-8A3F-20B15EA0621F}" type="pres">
      <dgm:prSet presAssocID="{727B1502-5C46-48A4-83C4-D570CA2E6A0F}" presName="hierRoot2" presStyleCnt="0">
        <dgm:presLayoutVars>
          <dgm:hierBranch val="init"/>
        </dgm:presLayoutVars>
      </dgm:prSet>
      <dgm:spPr/>
    </dgm:pt>
    <dgm:pt modelId="{9E0E9263-A0FE-4CD6-A0FD-2DA4E8AEA8BA}" type="pres">
      <dgm:prSet presAssocID="{727B1502-5C46-48A4-83C4-D570CA2E6A0F}" presName="rootComposite" presStyleCnt="0"/>
      <dgm:spPr/>
    </dgm:pt>
    <dgm:pt modelId="{96B54157-23C4-4C1A-9A1D-EB30AFBBC0A4}" type="pres">
      <dgm:prSet presAssocID="{727B1502-5C46-48A4-83C4-D570CA2E6A0F}" presName="rootText" presStyleLbl="node2" presStyleIdx="3" presStyleCnt="10" custScaleX="742953" custScaleY="186242">
        <dgm:presLayoutVars>
          <dgm:chPref val="3"/>
        </dgm:presLayoutVars>
      </dgm:prSet>
      <dgm:spPr/>
    </dgm:pt>
    <dgm:pt modelId="{56EF9331-5926-4FF8-A7B0-51E1AA333050}" type="pres">
      <dgm:prSet presAssocID="{727B1502-5C46-48A4-83C4-D570CA2E6A0F}" presName="rootConnector" presStyleLbl="node2" presStyleIdx="3" presStyleCnt="10"/>
      <dgm:spPr/>
    </dgm:pt>
    <dgm:pt modelId="{160FD2F3-BDEF-442D-BCC8-8DD44C852E1D}" type="pres">
      <dgm:prSet presAssocID="{727B1502-5C46-48A4-83C4-D570CA2E6A0F}" presName="hierChild4" presStyleCnt="0"/>
      <dgm:spPr/>
    </dgm:pt>
    <dgm:pt modelId="{2EDD3CAE-FF62-4556-B013-594CE442C4E1}" type="pres">
      <dgm:prSet presAssocID="{727B1502-5C46-48A4-83C4-D570CA2E6A0F}" presName="hierChild5" presStyleCnt="0"/>
      <dgm:spPr/>
    </dgm:pt>
    <dgm:pt modelId="{340691E0-8FB1-4525-B621-DDA6C6FAAF4D}" type="pres">
      <dgm:prSet presAssocID="{39D19817-EC59-47A1-97C5-19D3F503579A}" presName="Name64" presStyleLbl="parChTrans1D2" presStyleIdx="4" presStyleCnt="10"/>
      <dgm:spPr/>
    </dgm:pt>
    <dgm:pt modelId="{879EAB5D-6B89-46F4-B181-57EB3BFFF733}" type="pres">
      <dgm:prSet presAssocID="{B42BC935-C3D3-4861-9738-ED8DF9EA729B}" presName="hierRoot2" presStyleCnt="0">
        <dgm:presLayoutVars>
          <dgm:hierBranch val="init"/>
        </dgm:presLayoutVars>
      </dgm:prSet>
      <dgm:spPr/>
    </dgm:pt>
    <dgm:pt modelId="{D41D8303-3CB3-40ED-B5BB-C0C1E6117A05}" type="pres">
      <dgm:prSet presAssocID="{B42BC935-C3D3-4861-9738-ED8DF9EA729B}" presName="rootComposite" presStyleCnt="0"/>
      <dgm:spPr/>
    </dgm:pt>
    <dgm:pt modelId="{707E079F-5C02-477C-8B52-5EE63419F098}" type="pres">
      <dgm:prSet presAssocID="{B42BC935-C3D3-4861-9738-ED8DF9EA729B}" presName="rootText" presStyleLbl="node2" presStyleIdx="4" presStyleCnt="10" custScaleX="742953" custScaleY="186242">
        <dgm:presLayoutVars>
          <dgm:chPref val="3"/>
        </dgm:presLayoutVars>
      </dgm:prSet>
      <dgm:spPr/>
    </dgm:pt>
    <dgm:pt modelId="{DBC1CD51-7E60-47E8-87B8-C96D0D20B8B0}" type="pres">
      <dgm:prSet presAssocID="{B42BC935-C3D3-4861-9738-ED8DF9EA729B}" presName="rootConnector" presStyleLbl="node2" presStyleIdx="4" presStyleCnt="10"/>
      <dgm:spPr/>
    </dgm:pt>
    <dgm:pt modelId="{F44DAD3C-0A45-4F75-AC05-49615DEE4BD6}" type="pres">
      <dgm:prSet presAssocID="{B42BC935-C3D3-4861-9738-ED8DF9EA729B}" presName="hierChild4" presStyleCnt="0"/>
      <dgm:spPr/>
    </dgm:pt>
    <dgm:pt modelId="{3E1E1C37-30EF-47FB-AFDF-BF71ECB49ABB}" type="pres">
      <dgm:prSet presAssocID="{B42BC935-C3D3-4861-9738-ED8DF9EA729B}" presName="hierChild5" presStyleCnt="0"/>
      <dgm:spPr/>
    </dgm:pt>
    <dgm:pt modelId="{2E484061-A6B9-4946-9C83-F8D2979C55FB}" type="pres">
      <dgm:prSet presAssocID="{FD17B25F-7896-489A-9A0D-98726738D014}" presName="Name64" presStyleLbl="parChTrans1D2" presStyleIdx="5" presStyleCnt="10"/>
      <dgm:spPr/>
    </dgm:pt>
    <dgm:pt modelId="{1183E43C-8D1B-49DB-96F9-41FD03EEF455}" type="pres">
      <dgm:prSet presAssocID="{D2B15F3D-FBD5-477D-B16F-255ED529388D}" presName="hierRoot2" presStyleCnt="0">
        <dgm:presLayoutVars>
          <dgm:hierBranch val="init"/>
        </dgm:presLayoutVars>
      </dgm:prSet>
      <dgm:spPr/>
    </dgm:pt>
    <dgm:pt modelId="{D7DC697A-7379-4537-B258-F30959C3CCEF}" type="pres">
      <dgm:prSet presAssocID="{D2B15F3D-FBD5-477D-B16F-255ED529388D}" presName="rootComposite" presStyleCnt="0"/>
      <dgm:spPr/>
    </dgm:pt>
    <dgm:pt modelId="{94EE4AF7-089D-4A94-8B47-66A4ED79F116}" type="pres">
      <dgm:prSet presAssocID="{D2B15F3D-FBD5-477D-B16F-255ED529388D}" presName="rootText" presStyleLbl="node2" presStyleIdx="5" presStyleCnt="10" custScaleX="742953" custScaleY="186242">
        <dgm:presLayoutVars>
          <dgm:chPref val="3"/>
        </dgm:presLayoutVars>
      </dgm:prSet>
      <dgm:spPr/>
    </dgm:pt>
    <dgm:pt modelId="{A6BEEA6F-CAA9-47CB-93B1-E3CE41654CF4}" type="pres">
      <dgm:prSet presAssocID="{D2B15F3D-FBD5-477D-B16F-255ED529388D}" presName="rootConnector" presStyleLbl="node2" presStyleIdx="5" presStyleCnt="10"/>
      <dgm:spPr/>
    </dgm:pt>
    <dgm:pt modelId="{6F35788D-C752-4927-9295-DD65DAB104CD}" type="pres">
      <dgm:prSet presAssocID="{D2B15F3D-FBD5-477D-B16F-255ED529388D}" presName="hierChild4" presStyleCnt="0"/>
      <dgm:spPr/>
    </dgm:pt>
    <dgm:pt modelId="{9EA2F8DF-85D7-434F-B664-E6884FDC5A0D}" type="pres">
      <dgm:prSet presAssocID="{D2B15F3D-FBD5-477D-B16F-255ED529388D}" presName="hierChild5" presStyleCnt="0"/>
      <dgm:spPr/>
    </dgm:pt>
    <dgm:pt modelId="{F718EBCF-2174-4A96-9328-B070D81B5DC3}" type="pres">
      <dgm:prSet presAssocID="{07E3226E-69AC-4147-A267-8BFF968F24C9}" presName="Name64" presStyleLbl="parChTrans1D2" presStyleIdx="6" presStyleCnt="10"/>
      <dgm:spPr/>
    </dgm:pt>
    <dgm:pt modelId="{E6C3D22A-C9EC-40B5-A0BF-B3A140C88BAF}" type="pres">
      <dgm:prSet presAssocID="{BEE96A54-992A-41AF-832F-87880F182151}" presName="hierRoot2" presStyleCnt="0">
        <dgm:presLayoutVars>
          <dgm:hierBranch val="init"/>
        </dgm:presLayoutVars>
      </dgm:prSet>
      <dgm:spPr/>
    </dgm:pt>
    <dgm:pt modelId="{91BDF29B-7EC7-48C8-A824-0988BCF31260}" type="pres">
      <dgm:prSet presAssocID="{BEE96A54-992A-41AF-832F-87880F182151}" presName="rootComposite" presStyleCnt="0"/>
      <dgm:spPr/>
    </dgm:pt>
    <dgm:pt modelId="{9A2C983B-8B17-4BC3-A6D8-73C7B4BAF4DE}" type="pres">
      <dgm:prSet presAssocID="{BEE96A54-992A-41AF-832F-87880F182151}" presName="rootText" presStyleLbl="node2" presStyleIdx="6" presStyleCnt="10" custScaleX="742953" custScaleY="186242">
        <dgm:presLayoutVars>
          <dgm:chPref val="3"/>
        </dgm:presLayoutVars>
      </dgm:prSet>
      <dgm:spPr/>
    </dgm:pt>
    <dgm:pt modelId="{EA784329-236F-446B-B1CC-78F8D92B1534}" type="pres">
      <dgm:prSet presAssocID="{BEE96A54-992A-41AF-832F-87880F182151}" presName="rootConnector" presStyleLbl="node2" presStyleIdx="6" presStyleCnt="10"/>
      <dgm:spPr/>
    </dgm:pt>
    <dgm:pt modelId="{9DF59A95-31D3-40EE-A4C3-53FE6F9D13DC}" type="pres">
      <dgm:prSet presAssocID="{BEE96A54-992A-41AF-832F-87880F182151}" presName="hierChild4" presStyleCnt="0"/>
      <dgm:spPr/>
    </dgm:pt>
    <dgm:pt modelId="{123DF53C-2D47-4919-AD68-564B8C46486E}" type="pres">
      <dgm:prSet presAssocID="{BEE96A54-992A-41AF-832F-87880F182151}" presName="hierChild5" presStyleCnt="0"/>
      <dgm:spPr/>
    </dgm:pt>
    <dgm:pt modelId="{696057FB-B022-46BD-8713-E0043FE66162}" type="pres">
      <dgm:prSet presAssocID="{CDB8C6AA-3FFE-4812-AA98-8A22040049CD}" presName="Name64" presStyleLbl="parChTrans1D2" presStyleIdx="7" presStyleCnt="10"/>
      <dgm:spPr/>
    </dgm:pt>
    <dgm:pt modelId="{86937147-D5D0-4B5B-A45F-C1F94CFF2386}" type="pres">
      <dgm:prSet presAssocID="{08E99A68-6CA4-46C6-884B-67B3D103833C}" presName="hierRoot2" presStyleCnt="0">
        <dgm:presLayoutVars>
          <dgm:hierBranch val="init"/>
        </dgm:presLayoutVars>
      </dgm:prSet>
      <dgm:spPr/>
    </dgm:pt>
    <dgm:pt modelId="{328493C9-836F-4683-BAAF-AD1BF1A239CD}" type="pres">
      <dgm:prSet presAssocID="{08E99A68-6CA4-46C6-884B-67B3D103833C}" presName="rootComposite" presStyleCnt="0"/>
      <dgm:spPr/>
    </dgm:pt>
    <dgm:pt modelId="{A78CE743-B0B5-4393-A326-B3FBED60F271}" type="pres">
      <dgm:prSet presAssocID="{08E99A68-6CA4-46C6-884B-67B3D103833C}" presName="rootText" presStyleLbl="node2" presStyleIdx="7" presStyleCnt="10" custScaleX="742953" custScaleY="186242">
        <dgm:presLayoutVars>
          <dgm:chPref val="3"/>
        </dgm:presLayoutVars>
      </dgm:prSet>
      <dgm:spPr/>
    </dgm:pt>
    <dgm:pt modelId="{B127E108-982B-450C-A6AC-B494F589B670}" type="pres">
      <dgm:prSet presAssocID="{08E99A68-6CA4-46C6-884B-67B3D103833C}" presName="rootConnector" presStyleLbl="node2" presStyleIdx="7" presStyleCnt="10"/>
      <dgm:spPr/>
    </dgm:pt>
    <dgm:pt modelId="{47F08819-EAF5-4F18-8011-DED43F2F4805}" type="pres">
      <dgm:prSet presAssocID="{08E99A68-6CA4-46C6-884B-67B3D103833C}" presName="hierChild4" presStyleCnt="0"/>
      <dgm:spPr/>
    </dgm:pt>
    <dgm:pt modelId="{D7231A7F-F7E0-4A95-9B83-42801BC577D9}" type="pres">
      <dgm:prSet presAssocID="{08E99A68-6CA4-46C6-884B-67B3D103833C}" presName="hierChild5" presStyleCnt="0"/>
      <dgm:spPr/>
    </dgm:pt>
    <dgm:pt modelId="{9B4D2336-2706-4C59-9138-10C2DC22470F}" type="pres">
      <dgm:prSet presAssocID="{EC337DD5-2A0E-4926-945F-EA8191A1A8B6}" presName="Name64" presStyleLbl="parChTrans1D2" presStyleIdx="8" presStyleCnt="10"/>
      <dgm:spPr/>
    </dgm:pt>
    <dgm:pt modelId="{1C257FE2-8F44-4835-83DB-B7CFCEA4B450}" type="pres">
      <dgm:prSet presAssocID="{05B87697-C85F-4C58-9301-CD3410CC2A9C}" presName="hierRoot2" presStyleCnt="0">
        <dgm:presLayoutVars>
          <dgm:hierBranch val="init"/>
        </dgm:presLayoutVars>
      </dgm:prSet>
      <dgm:spPr/>
    </dgm:pt>
    <dgm:pt modelId="{5CB62320-C5D7-47BE-BE00-4B9EAEAB006C}" type="pres">
      <dgm:prSet presAssocID="{05B87697-C85F-4C58-9301-CD3410CC2A9C}" presName="rootComposite" presStyleCnt="0"/>
      <dgm:spPr/>
    </dgm:pt>
    <dgm:pt modelId="{0C5A52A8-7445-4779-838B-4D9E5A494D51}" type="pres">
      <dgm:prSet presAssocID="{05B87697-C85F-4C58-9301-CD3410CC2A9C}" presName="rootText" presStyleLbl="node2" presStyleIdx="8" presStyleCnt="10" custScaleX="742953" custScaleY="186242">
        <dgm:presLayoutVars>
          <dgm:chPref val="3"/>
        </dgm:presLayoutVars>
      </dgm:prSet>
      <dgm:spPr/>
    </dgm:pt>
    <dgm:pt modelId="{D85F4AC5-7416-41E8-8E17-C4226DF1062F}" type="pres">
      <dgm:prSet presAssocID="{05B87697-C85F-4C58-9301-CD3410CC2A9C}" presName="rootConnector" presStyleLbl="node2" presStyleIdx="8" presStyleCnt="10"/>
      <dgm:spPr/>
    </dgm:pt>
    <dgm:pt modelId="{CA509D6B-FEDC-4A48-9DAF-9F46A53FC35B}" type="pres">
      <dgm:prSet presAssocID="{05B87697-C85F-4C58-9301-CD3410CC2A9C}" presName="hierChild4" presStyleCnt="0"/>
      <dgm:spPr/>
    </dgm:pt>
    <dgm:pt modelId="{98A2E894-6E7A-478F-8ED5-9BB9E58C98C4}" type="pres">
      <dgm:prSet presAssocID="{05B87697-C85F-4C58-9301-CD3410CC2A9C}" presName="hierChild5" presStyleCnt="0"/>
      <dgm:spPr/>
    </dgm:pt>
    <dgm:pt modelId="{94F73565-BC0F-4F4B-A588-3FBA6C2B4778}" type="pres">
      <dgm:prSet presAssocID="{4A8877D5-663A-4956-B3EC-082101E6DA4E}" presName="Name64" presStyleLbl="parChTrans1D2" presStyleIdx="9" presStyleCnt="10"/>
      <dgm:spPr/>
    </dgm:pt>
    <dgm:pt modelId="{CE3B3EC4-06BF-4809-954D-9A419E08DD89}" type="pres">
      <dgm:prSet presAssocID="{F0035A6A-D3C9-403F-A347-6F883808FAD3}" presName="hierRoot2" presStyleCnt="0">
        <dgm:presLayoutVars>
          <dgm:hierBranch val="init"/>
        </dgm:presLayoutVars>
      </dgm:prSet>
      <dgm:spPr/>
    </dgm:pt>
    <dgm:pt modelId="{3363BC39-5C11-48ED-9A89-2029EA2C05F5}" type="pres">
      <dgm:prSet presAssocID="{F0035A6A-D3C9-403F-A347-6F883808FAD3}" presName="rootComposite" presStyleCnt="0"/>
      <dgm:spPr/>
    </dgm:pt>
    <dgm:pt modelId="{7B9C1270-E860-4F11-A675-CF3A54B9BFE7}" type="pres">
      <dgm:prSet presAssocID="{F0035A6A-D3C9-403F-A347-6F883808FAD3}" presName="rootText" presStyleLbl="node2" presStyleIdx="9" presStyleCnt="10" custScaleX="742953" custScaleY="186242">
        <dgm:presLayoutVars>
          <dgm:chPref val="3"/>
        </dgm:presLayoutVars>
      </dgm:prSet>
      <dgm:spPr/>
    </dgm:pt>
    <dgm:pt modelId="{2DAEA66B-FE23-4B18-87DC-C5A8247322B2}" type="pres">
      <dgm:prSet presAssocID="{F0035A6A-D3C9-403F-A347-6F883808FAD3}" presName="rootConnector" presStyleLbl="node2" presStyleIdx="9" presStyleCnt="10"/>
      <dgm:spPr/>
    </dgm:pt>
    <dgm:pt modelId="{42B15BAC-00FB-47A5-9BDE-B4FCA1CA303C}" type="pres">
      <dgm:prSet presAssocID="{F0035A6A-D3C9-403F-A347-6F883808FAD3}" presName="hierChild4" presStyleCnt="0"/>
      <dgm:spPr/>
    </dgm:pt>
    <dgm:pt modelId="{01F62220-4400-4DAC-BAAA-DBB0303B2A5D}" type="pres">
      <dgm:prSet presAssocID="{F0035A6A-D3C9-403F-A347-6F883808FAD3}" presName="hierChild5" presStyleCnt="0"/>
      <dgm:spPr/>
    </dgm:pt>
    <dgm:pt modelId="{B2DD86BB-BBF2-479A-994D-2881078DF02F}" type="pres">
      <dgm:prSet presAssocID="{926D8BBA-FFD3-4C77-99CC-58AC0F9504D1}" presName="hierChild3" presStyleCnt="0"/>
      <dgm:spPr/>
    </dgm:pt>
  </dgm:ptLst>
  <dgm:cxnLst>
    <dgm:cxn modelId="{C240510A-082B-48C7-8CBC-F21AF1567AA3}" type="presOf" srcId="{4A8877D5-663A-4956-B3EC-082101E6DA4E}" destId="{94F73565-BC0F-4F4B-A588-3FBA6C2B4778}" srcOrd="0" destOrd="0" presId="urn:microsoft.com/office/officeart/2009/3/layout/HorizontalOrganizationChart"/>
    <dgm:cxn modelId="{EFBCB60C-FA4E-4C16-A030-3275D794EE0B}" type="presOf" srcId="{B42BC935-C3D3-4861-9738-ED8DF9EA729B}" destId="{DBC1CD51-7E60-47E8-87B8-C96D0D20B8B0}" srcOrd="1" destOrd="0" presId="urn:microsoft.com/office/officeart/2009/3/layout/HorizontalOrganizationChart"/>
    <dgm:cxn modelId="{B9298812-6366-4A53-B01C-F013C1E2AAB6}" type="presOf" srcId="{E005727F-C655-4FD3-BE87-9D717A51439E}" destId="{EC7F0104-9452-4F75-839E-6C2176C2C013}" srcOrd="0" destOrd="0" presId="urn:microsoft.com/office/officeart/2009/3/layout/HorizontalOrganizationChart"/>
    <dgm:cxn modelId="{9CD14918-64DC-455F-9F30-F88101449769}" type="presOf" srcId="{BEE96A54-992A-41AF-832F-87880F182151}" destId="{9A2C983B-8B17-4BC3-A6D8-73C7B4BAF4DE}" srcOrd="0" destOrd="0" presId="urn:microsoft.com/office/officeart/2009/3/layout/HorizontalOrganizationChart"/>
    <dgm:cxn modelId="{56ED8418-7517-46D6-98BE-24638E51BD40}" srcId="{926D8BBA-FFD3-4C77-99CC-58AC0F9504D1}" destId="{8811127C-29BA-4BAF-93C5-FDC382BEAAE3}" srcOrd="1" destOrd="0" parTransId="{0DDD6EE8-7CE5-40AB-8979-CBF145EA5E4F}" sibTransId="{D49DF2FE-3432-4D64-9795-E1DA15875A73}"/>
    <dgm:cxn modelId="{BDDB5819-D7D2-43E1-960A-EA1F7FDF8923}" type="presOf" srcId="{D2B15F3D-FBD5-477D-B16F-255ED529388D}" destId="{94EE4AF7-089D-4A94-8B47-66A4ED79F116}" srcOrd="0" destOrd="0" presId="urn:microsoft.com/office/officeart/2009/3/layout/HorizontalOrganizationChart"/>
    <dgm:cxn modelId="{254E2328-FD88-43AD-A364-288A62BC2019}" srcId="{926D8BBA-FFD3-4C77-99CC-58AC0F9504D1}" destId="{BEE96A54-992A-41AF-832F-87880F182151}" srcOrd="6" destOrd="0" parTransId="{07E3226E-69AC-4147-A267-8BFF968F24C9}" sibTransId="{D14741D4-485A-4EBC-9567-F370E0031166}"/>
    <dgm:cxn modelId="{8D292629-52AB-46E1-A130-9174D1BE92E5}" type="presOf" srcId="{727B1502-5C46-48A4-83C4-D570CA2E6A0F}" destId="{96B54157-23C4-4C1A-9A1D-EB30AFBBC0A4}" srcOrd="0" destOrd="0" presId="urn:microsoft.com/office/officeart/2009/3/layout/HorizontalOrganizationChart"/>
    <dgm:cxn modelId="{03C83E33-7D51-4509-A405-B47B364E89C3}" type="presOf" srcId="{EF5779EF-A0A0-4AAB-8F7D-DB4BA0EF7888}" destId="{26FC7B74-BE1D-44D0-A3A9-4E36462BFB58}" srcOrd="0" destOrd="0" presId="urn:microsoft.com/office/officeart/2009/3/layout/HorizontalOrganizationChart"/>
    <dgm:cxn modelId="{996E2D3B-D5E2-4914-AA32-C7C35B7E4AE1}" type="presOf" srcId="{F0035A6A-D3C9-403F-A347-6F883808FAD3}" destId="{7B9C1270-E860-4F11-A675-CF3A54B9BFE7}" srcOrd="0" destOrd="0" presId="urn:microsoft.com/office/officeart/2009/3/layout/HorizontalOrganizationChart"/>
    <dgm:cxn modelId="{F7F3DD3C-89D7-479D-A171-8A22BC2BB9CB}" srcId="{926D8BBA-FFD3-4C77-99CC-58AC0F9504D1}" destId="{D2B15F3D-FBD5-477D-B16F-255ED529388D}" srcOrd="5" destOrd="0" parTransId="{FD17B25F-7896-489A-9A0D-98726738D014}" sibTransId="{4D933935-B136-42F3-9671-818ED7BFB09C}"/>
    <dgm:cxn modelId="{64BC523D-3468-43C9-B540-516ACE6A9970}" type="presOf" srcId="{CDB8C6AA-3FFE-4812-AA98-8A22040049CD}" destId="{696057FB-B022-46BD-8713-E0043FE66162}" srcOrd="0" destOrd="0" presId="urn:microsoft.com/office/officeart/2009/3/layout/HorizontalOrganizationChart"/>
    <dgm:cxn modelId="{12214240-2AE0-42D0-BD2A-75E59B4F3A60}" type="presOf" srcId="{FD17B25F-7896-489A-9A0D-98726738D014}" destId="{2E484061-A6B9-4946-9C83-F8D2979C55FB}" srcOrd="0" destOrd="0" presId="urn:microsoft.com/office/officeart/2009/3/layout/HorizontalOrganizationChart"/>
    <dgm:cxn modelId="{B1663769-C42D-43FA-AB3F-C713A96EC39C}" type="presOf" srcId="{BEE96A54-992A-41AF-832F-87880F182151}" destId="{EA784329-236F-446B-B1CC-78F8D92B1534}" srcOrd="1" destOrd="0" presId="urn:microsoft.com/office/officeart/2009/3/layout/HorizontalOrganizationChart"/>
    <dgm:cxn modelId="{67E2954A-478F-4A1D-9B51-30C8B1597A6F}" srcId="{89AEE64E-7052-4CBE-AD2C-5F4DE812A475}" destId="{926D8BBA-FFD3-4C77-99CC-58AC0F9504D1}" srcOrd="0" destOrd="0" parTransId="{EA92F0D9-F437-495C-988B-661A58FA091F}" sibTransId="{1A24FE62-FA86-49AC-B6AC-AB1B3F4C3867}"/>
    <dgm:cxn modelId="{58E0F94A-76CA-4EBA-B9AF-4F6508AA520A}" srcId="{926D8BBA-FFD3-4C77-99CC-58AC0F9504D1}" destId="{F0035A6A-D3C9-403F-A347-6F883808FAD3}" srcOrd="9" destOrd="0" parTransId="{4A8877D5-663A-4956-B3EC-082101E6DA4E}" sibTransId="{BE09B8B9-45AD-4539-8396-80F89D81A026}"/>
    <dgm:cxn modelId="{FD07594E-B300-4082-8EA4-84B79018CCF4}" type="presOf" srcId="{0DDD6EE8-7CE5-40AB-8979-CBF145EA5E4F}" destId="{3AA6FE47-5F39-4A59-9ADA-08D2030112E3}" srcOrd="0" destOrd="0" presId="urn:microsoft.com/office/officeart/2009/3/layout/HorizontalOrganizationChart"/>
    <dgm:cxn modelId="{021A9951-7531-4E44-84F2-2C0897791364}" type="presOf" srcId="{8811127C-29BA-4BAF-93C5-FDC382BEAAE3}" destId="{6D39FAB7-B3B8-4A17-A285-EFBBB5EDCC27}" srcOrd="0" destOrd="0" presId="urn:microsoft.com/office/officeart/2009/3/layout/HorizontalOrganizationChart"/>
    <dgm:cxn modelId="{050C3652-1920-4D81-A261-8BEA0A4A3E27}" type="presOf" srcId="{39D19817-EC59-47A1-97C5-19D3F503579A}" destId="{340691E0-8FB1-4525-B621-DDA6C6FAAF4D}" srcOrd="0" destOrd="0" presId="urn:microsoft.com/office/officeart/2009/3/layout/HorizontalOrganizationChart"/>
    <dgm:cxn modelId="{8660A872-08C0-47BB-81BE-818C1CD0C64E}" srcId="{926D8BBA-FFD3-4C77-99CC-58AC0F9504D1}" destId="{05B87697-C85F-4C58-9301-CD3410CC2A9C}" srcOrd="8" destOrd="0" parTransId="{EC337DD5-2A0E-4926-945F-EA8191A1A8B6}" sibTransId="{5B14D649-8116-465B-B1AC-080406EA2D7F}"/>
    <dgm:cxn modelId="{6BE64476-1E4D-4EF4-A791-7547223B9B80}" type="presOf" srcId="{BF158548-CE22-4FA5-83C0-C3CD55238FD7}" destId="{C382BA33-399E-4556-86D9-CCFD67CB72A1}" srcOrd="1" destOrd="0" presId="urn:microsoft.com/office/officeart/2009/3/layout/HorizontalOrganizationChart"/>
    <dgm:cxn modelId="{744FA957-4FB1-4C75-AF3D-F1211CA907EF}" type="presOf" srcId="{F7DDD933-7D3D-426F-B99A-C34E6B69F281}" destId="{94E9BDB2-CD17-4EFF-8BAC-38EB02886451}" srcOrd="0" destOrd="0" presId="urn:microsoft.com/office/officeart/2009/3/layout/HorizontalOrganizationChart"/>
    <dgm:cxn modelId="{82B5407A-89DD-434B-AD0F-042268F493A2}" type="presOf" srcId="{BF158548-CE22-4FA5-83C0-C3CD55238FD7}" destId="{00DDED7B-7AFC-4FAA-B17E-E24BC892DE22}" srcOrd="0" destOrd="0" presId="urn:microsoft.com/office/officeart/2009/3/layout/HorizontalOrganizationChart"/>
    <dgm:cxn modelId="{1FB2825A-7F37-4773-8DB0-22494C940F5C}" type="presOf" srcId="{926D8BBA-FFD3-4C77-99CC-58AC0F9504D1}" destId="{E33A2EF6-59F0-4DD5-AF53-ABE2583F35D7}" srcOrd="0" destOrd="0" presId="urn:microsoft.com/office/officeart/2009/3/layout/HorizontalOrganizationChart"/>
    <dgm:cxn modelId="{18C2C08A-062A-4FDE-9A0C-1B73AB3C84A5}" type="presOf" srcId="{07E3226E-69AC-4147-A267-8BFF968F24C9}" destId="{F718EBCF-2174-4A96-9328-B070D81B5DC3}" srcOrd="0" destOrd="0" presId="urn:microsoft.com/office/officeart/2009/3/layout/HorizontalOrganizationChart"/>
    <dgm:cxn modelId="{D445988B-8A14-4414-A14E-AC682E1AB941}" srcId="{926D8BBA-FFD3-4C77-99CC-58AC0F9504D1}" destId="{727B1502-5C46-48A4-83C4-D570CA2E6A0F}" srcOrd="3" destOrd="0" parTransId="{AF990198-5D93-47B1-AAEB-A4C2200060B1}" sibTransId="{5CB17E67-36BB-41C5-B912-BF56F3CACFF0}"/>
    <dgm:cxn modelId="{26FD2DA5-17E5-4F0C-B416-1228B1605733}" srcId="{926D8BBA-FFD3-4C77-99CC-58AC0F9504D1}" destId="{B42BC935-C3D3-4861-9738-ED8DF9EA729B}" srcOrd="4" destOrd="0" parTransId="{39D19817-EC59-47A1-97C5-19D3F503579A}" sibTransId="{F191951A-C555-47C8-AB07-CD50D99A5ABF}"/>
    <dgm:cxn modelId="{3DF5E8A7-9CEC-48AD-A3C0-9E67E1286937}" srcId="{926D8BBA-FFD3-4C77-99CC-58AC0F9504D1}" destId="{08E99A68-6CA4-46C6-884B-67B3D103833C}" srcOrd="7" destOrd="0" parTransId="{CDB8C6AA-3FFE-4812-AA98-8A22040049CD}" sibTransId="{CC4C9BC9-7424-4561-A03E-4A57CC749130}"/>
    <dgm:cxn modelId="{D8AF80AE-79B1-4165-A527-520556B5C84E}" type="presOf" srcId="{926D8BBA-FFD3-4C77-99CC-58AC0F9504D1}" destId="{AC22DD73-C4CD-4D92-978E-3489398FB32C}" srcOrd="1" destOrd="0" presId="urn:microsoft.com/office/officeart/2009/3/layout/HorizontalOrganizationChart"/>
    <dgm:cxn modelId="{E09EDCAF-3F28-41FD-93BF-0EC12E59E120}" type="presOf" srcId="{08E99A68-6CA4-46C6-884B-67B3D103833C}" destId="{B127E108-982B-450C-A6AC-B494F589B670}" srcOrd="1" destOrd="0" presId="urn:microsoft.com/office/officeart/2009/3/layout/HorizontalOrganizationChart"/>
    <dgm:cxn modelId="{8A0A90BF-E110-4E8F-8B35-EBA82A399A65}" type="presOf" srcId="{05B87697-C85F-4C58-9301-CD3410CC2A9C}" destId="{D85F4AC5-7416-41E8-8E17-C4226DF1062F}" srcOrd="1" destOrd="0" presId="urn:microsoft.com/office/officeart/2009/3/layout/HorizontalOrganizationChart"/>
    <dgm:cxn modelId="{CFFFF2C6-A121-48D6-831D-3FCA16C48085}" type="presOf" srcId="{EC337DD5-2A0E-4926-945F-EA8191A1A8B6}" destId="{9B4D2336-2706-4C59-9138-10C2DC22470F}" srcOrd="0" destOrd="0" presId="urn:microsoft.com/office/officeart/2009/3/layout/HorizontalOrganizationChart"/>
    <dgm:cxn modelId="{0B28C2C8-F7C1-44A0-8A9E-569188DB75CB}" type="presOf" srcId="{E005727F-C655-4FD3-BE87-9D717A51439E}" destId="{E7D6EDA9-D556-4D8D-9EE1-0EA9398E9381}" srcOrd="1" destOrd="0" presId="urn:microsoft.com/office/officeart/2009/3/layout/HorizontalOrganizationChart"/>
    <dgm:cxn modelId="{EA1D12D2-393F-45D7-A54A-78A318BFAC08}" type="presOf" srcId="{08E99A68-6CA4-46C6-884B-67B3D103833C}" destId="{A78CE743-B0B5-4393-A326-B3FBED60F271}" srcOrd="0" destOrd="0" presId="urn:microsoft.com/office/officeart/2009/3/layout/HorizontalOrganizationChart"/>
    <dgm:cxn modelId="{BBE610DD-DD9E-4955-BADC-65D4E8A251E9}" type="presOf" srcId="{AF990198-5D93-47B1-AAEB-A4C2200060B1}" destId="{39DFC1BF-0BDF-48F8-BF52-793B29A5322D}" srcOrd="0" destOrd="0" presId="urn:microsoft.com/office/officeart/2009/3/layout/HorizontalOrganizationChart"/>
    <dgm:cxn modelId="{7F0DB7DE-4C96-4B06-BEAA-C6F824C88B73}" type="presOf" srcId="{8811127C-29BA-4BAF-93C5-FDC382BEAAE3}" destId="{821C2116-087D-492D-AC79-9F385E84AF30}" srcOrd="1" destOrd="0" presId="urn:microsoft.com/office/officeart/2009/3/layout/HorizontalOrganizationChart"/>
    <dgm:cxn modelId="{9A83B7DF-9AC7-4ED9-8836-401B47965C33}" type="presOf" srcId="{05B87697-C85F-4C58-9301-CD3410CC2A9C}" destId="{0C5A52A8-7445-4779-838B-4D9E5A494D51}" srcOrd="0" destOrd="0" presId="urn:microsoft.com/office/officeart/2009/3/layout/HorizontalOrganizationChart"/>
    <dgm:cxn modelId="{27618EE0-7441-497C-81AC-2B1E215E382E}" type="presOf" srcId="{B42BC935-C3D3-4861-9738-ED8DF9EA729B}" destId="{707E079F-5C02-477C-8B52-5EE63419F098}" srcOrd="0" destOrd="0" presId="urn:microsoft.com/office/officeart/2009/3/layout/HorizontalOrganizationChart"/>
    <dgm:cxn modelId="{BCBCB6E4-1BD6-401D-9D14-46B36936D672}" srcId="{926D8BBA-FFD3-4C77-99CC-58AC0F9504D1}" destId="{E005727F-C655-4FD3-BE87-9D717A51439E}" srcOrd="0" destOrd="0" parTransId="{EF5779EF-A0A0-4AAB-8F7D-DB4BA0EF7888}" sibTransId="{412E0659-A05D-4617-A83A-0A3993F05791}"/>
    <dgm:cxn modelId="{567388E5-FA28-4D78-9743-08305E6E0F4E}" srcId="{926D8BBA-FFD3-4C77-99CC-58AC0F9504D1}" destId="{BF158548-CE22-4FA5-83C0-C3CD55238FD7}" srcOrd="2" destOrd="0" parTransId="{F7DDD933-7D3D-426F-B99A-C34E6B69F281}" sibTransId="{F914202C-A7BF-4A27-9805-8978B839A824}"/>
    <dgm:cxn modelId="{6BBA7AE7-8B0A-412E-A13A-9B61773E5057}" type="presOf" srcId="{89AEE64E-7052-4CBE-AD2C-5F4DE812A475}" destId="{ACD6A91C-96B4-4EA9-8EEC-D796B367ACCF}" srcOrd="0" destOrd="0" presId="urn:microsoft.com/office/officeart/2009/3/layout/HorizontalOrganizationChart"/>
    <dgm:cxn modelId="{E80627F1-DCC4-43D0-B415-A60779745950}" type="presOf" srcId="{D2B15F3D-FBD5-477D-B16F-255ED529388D}" destId="{A6BEEA6F-CAA9-47CB-93B1-E3CE41654CF4}" srcOrd="1" destOrd="0" presId="urn:microsoft.com/office/officeart/2009/3/layout/HorizontalOrganizationChart"/>
    <dgm:cxn modelId="{818ECAF6-DEAB-47B6-8F7B-C81F01D29504}" type="presOf" srcId="{F0035A6A-D3C9-403F-A347-6F883808FAD3}" destId="{2DAEA66B-FE23-4B18-87DC-C5A8247322B2}" srcOrd="1" destOrd="0" presId="urn:microsoft.com/office/officeart/2009/3/layout/HorizontalOrganizationChart"/>
    <dgm:cxn modelId="{E9CF9CF9-5AE4-4536-84CD-EAF0B86720A9}" type="presOf" srcId="{727B1502-5C46-48A4-83C4-D570CA2E6A0F}" destId="{56EF9331-5926-4FF8-A7B0-51E1AA333050}" srcOrd="1" destOrd="0" presId="urn:microsoft.com/office/officeart/2009/3/layout/HorizontalOrganizationChart"/>
    <dgm:cxn modelId="{BD48857A-4CBD-43CA-9C8F-3E459FA16590}" type="presParOf" srcId="{ACD6A91C-96B4-4EA9-8EEC-D796B367ACCF}" destId="{9526F737-105F-4609-8536-4FAED3200F1E}" srcOrd="0" destOrd="0" presId="urn:microsoft.com/office/officeart/2009/3/layout/HorizontalOrganizationChart"/>
    <dgm:cxn modelId="{839BACF2-5C9E-4979-8468-918590296774}" type="presParOf" srcId="{9526F737-105F-4609-8536-4FAED3200F1E}" destId="{DC4CAE86-20ED-4BB6-A402-40CA0C0E374E}" srcOrd="0" destOrd="0" presId="urn:microsoft.com/office/officeart/2009/3/layout/HorizontalOrganizationChart"/>
    <dgm:cxn modelId="{F6720801-6C66-4260-B61A-C919057C7779}" type="presParOf" srcId="{DC4CAE86-20ED-4BB6-A402-40CA0C0E374E}" destId="{E33A2EF6-59F0-4DD5-AF53-ABE2583F35D7}" srcOrd="0" destOrd="0" presId="urn:microsoft.com/office/officeart/2009/3/layout/HorizontalOrganizationChart"/>
    <dgm:cxn modelId="{EC356DEC-72DB-49B9-8C6F-849641C128E3}" type="presParOf" srcId="{DC4CAE86-20ED-4BB6-A402-40CA0C0E374E}" destId="{AC22DD73-C4CD-4D92-978E-3489398FB32C}" srcOrd="1" destOrd="0" presId="urn:microsoft.com/office/officeart/2009/3/layout/HorizontalOrganizationChart"/>
    <dgm:cxn modelId="{E12595C2-31D0-4D0B-ABC9-CB8423606B36}" type="presParOf" srcId="{9526F737-105F-4609-8536-4FAED3200F1E}" destId="{16EE00F8-9E55-4965-B4A6-0958ACC1B6CA}" srcOrd="1" destOrd="0" presId="urn:microsoft.com/office/officeart/2009/3/layout/HorizontalOrganizationChart"/>
    <dgm:cxn modelId="{4E3F316C-6FB5-4898-BA30-5A09BCB52F5C}" type="presParOf" srcId="{16EE00F8-9E55-4965-B4A6-0958ACC1B6CA}" destId="{26FC7B74-BE1D-44D0-A3A9-4E36462BFB58}" srcOrd="0" destOrd="0" presId="urn:microsoft.com/office/officeart/2009/3/layout/HorizontalOrganizationChart"/>
    <dgm:cxn modelId="{29B3A4C4-A441-4C74-80BC-0784C56FCCF6}" type="presParOf" srcId="{16EE00F8-9E55-4965-B4A6-0958ACC1B6CA}" destId="{5CDD68D9-E96A-4E06-8D40-2DF0A41B53F5}" srcOrd="1" destOrd="0" presId="urn:microsoft.com/office/officeart/2009/3/layout/HorizontalOrganizationChart"/>
    <dgm:cxn modelId="{F4EEE4CB-008A-4378-9F6E-D7420DB2CD59}" type="presParOf" srcId="{5CDD68D9-E96A-4E06-8D40-2DF0A41B53F5}" destId="{A477D4AC-E1FB-42C6-B2BF-05F81ACB9B21}" srcOrd="0" destOrd="0" presId="urn:microsoft.com/office/officeart/2009/3/layout/HorizontalOrganizationChart"/>
    <dgm:cxn modelId="{8E5FFE21-9282-4739-8506-5BB6192DCD3A}" type="presParOf" srcId="{A477D4AC-E1FB-42C6-B2BF-05F81ACB9B21}" destId="{EC7F0104-9452-4F75-839E-6C2176C2C013}" srcOrd="0" destOrd="0" presId="urn:microsoft.com/office/officeart/2009/3/layout/HorizontalOrganizationChart"/>
    <dgm:cxn modelId="{0D91547D-9115-4B14-90D8-A0A387D464B1}" type="presParOf" srcId="{A477D4AC-E1FB-42C6-B2BF-05F81ACB9B21}" destId="{E7D6EDA9-D556-4D8D-9EE1-0EA9398E9381}" srcOrd="1" destOrd="0" presId="urn:microsoft.com/office/officeart/2009/3/layout/HorizontalOrganizationChart"/>
    <dgm:cxn modelId="{E04294BE-A516-4EBD-9376-E71728020269}" type="presParOf" srcId="{5CDD68D9-E96A-4E06-8D40-2DF0A41B53F5}" destId="{8B5D6279-3506-4C77-8BE5-ACB2C9A572BF}" srcOrd="1" destOrd="0" presId="urn:microsoft.com/office/officeart/2009/3/layout/HorizontalOrganizationChart"/>
    <dgm:cxn modelId="{37156C83-E275-4030-BCDC-7029E11B9644}" type="presParOf" srcId="{5CDD68D9-E96A-4E06-8D40-2DF0A41B53F5}" destId="{4C0F9D53-7B6B-44AE-801C-BF1273329567}" srcOrd="2" destOrd="0" presId="urn:microsoft.com/office/officeart/2009/3/layout/HorizontalOrganizationChart"/>
    <dgm:cxn modelId="{5376953C-8819-465A-8026-1FC0BA3FB24E}" type="presParOf" srcId="{16EE00F8-9E55-4965-B4A6-0958ACC1B6CA}" destId="{3AA6FE47-5F39-4A59-9ADA-08D2030112E3}" srcOrd="2" destOrd="0" presId="urn:microsoft.com/office/officeart/2009/3/layout/HorizontalOrganizationChart"/>
    <dgm:cxn modelId="{DBCB4251-5A72-46E5-926A-CB05ED91C65E}" type="presParOf" srcId="{16EE00F8-9E55-4965-B4A6-0958ACC1B6CA}" destId="{BF86D413-215B-43E2-BB54-9ABE3A63ECC9}" srcOrd="3" destOrd="0" presId="urn:microsoft.com/office/officeart/2009/3/layout/HorizontalOrganizationChart"/>
    <dgm:cxn modelId="{51700CE8-7F15-4BE2-8AC1-A3807246A403}" type="presParOf" srcId="{BF86D413-215B-43E2-BB54-9ABE3A63ECC9}" destId="{3B2916CE-F20B-4BA8-85E8-DAB1135A02D8}" srcOrd="0" destOrd="0" presId="urn:microsoft.com/office/officeart/2009/3/layout/HorizontalOrganizationChart"/>
    <dgm:cxn modelId="{75A4A8AF-9694-4D6C-AD8A-262EE49EDF5E}" type="presParOf" srcId="{3B2916CE-F20B-4BA8-85E8-DAB1135A02D8}" destId="{6D39FAB7-B3B8-4A17-A285-EFBBB5EDCC27}" srcOrd="0" destOrd="0" presId="urn:microsoft.com/office/officeart/2009/3/layout/HorizontalOrganizationChart"/>
    <dgm:cxn modelId="{B9EAA978-0D4B-4A19-BB9F-3FD72761C31C}" type="presParOf" srcId="{3B2916CE-F20B-4BA8-85E8-DAB1135A02D8}" destId="{821C2116-087D-492D-AC79-9F385E84AF30}" srcOrd="1" destOrd="0" presId="urn:microsoft.com/office/officeart/2009/3/layout/HorizontalOrganizationChart"/>
    <dgm:cxn modelId="{F321E5B6-4DAE-4D2A-AEBC-3E6D3D43D749}" type="presParOf" srcId="{BF86D413-215B-43E2-BB54-9ABE3A63ECC9}" destId="{8DB24254-7AC8-46F5-9D47-5622A1F11E97}" srcOrd="1" destOrd="0" presId="urn:microsoft.com/office/officeart/2009/3/layout/HorizontalOrganizationChart"/>
    <dgm:cxn modelId="{E0C99E02-030E-4CF8-8280-FBDFF1DD11B7}" type="presParOf" srcId="{BF86D413-215B-43E2-BB54-9ABE3A63ECC9}" destId="{E8E56248-08E2-4BA8-B6A0-BA815DE6A839}" srcOrd="2" destOrd="0" presId="urn:microsoft.com/office/officeart/2009/3/layout/HorizontalOrganizationChart"/>
    <dgm:cxn modelId="{85DC963D-0F62-46C5-9BBB-8CE13B98BC4D}" type="presParOf" srcId="{16EE00F8-9E55-4965-B4A6-0958ACC1B6CA}" destId="{94E9BDB2-CD17-4EFF-8BAC-38EB02886451}" srcOrd="4" destOrd="0" presId="urn:microsoft.com/office/officeart/2009/3/layout/HorizontalOrganizationChart"/>
    <dgm:cxn modelId="{648F7DB3-0FB2-4715-9200-6B34FA6319FB}" type="presParOf" srcId="{16EE00F8-9E55-4965-B4A6-0958ACC1B6CA}" destId="{3DF98480-7E3A-4EA7-8688-B2AA8314E8DA}" srcOrd="5" destOrd="0" presId="urn:microsoft.com/office/officeart/2009/3/layout/HorizontalOrganizationChart"/>
    <dgm:cxn modelId="{B2D62538-86F1-44FE-98A1-325BE000B8C7}" type="presParOf" srcId="{3DF98480-7E3A-4EA7-8688-B2AA8314E8DA}" destId="{BA4192B9-CDBD-40F4-927A-5FAC3C17DD9C}" srcOrd="0" destOrd="0" presId="urn:microsoft.com/office/officeart/2009/3/layout/HorizontalOrganizationChart"/>
    <dgm:cxn modelId="{58BD4E6D-9AE8-44F0-AF4E-D2924B1F7F89}" type="presParOf" srcId="{BA4192B9-CDBD-40F4-927A-5FAC3C17DD9C}" destId="{00DDED7B-7AFC-4FAA-B17E-E24BC892DE22}" srcOrd="0" destOrd="0" presId="urn:microsoft.com/office/officeart/2009/3/layout/HorizontalOrganizationChart"/>
    <dgm:cxn modelId="{EE9A0EBE-B997-418D-AA8E-54B22529B709}" type="presParOf" srcId="{BA4192B9-CDBD-40F4-927A-5FAC3C17DD9C}" destId="{C382BA33-399E-4556-86D9-CCFD67CB72A1}" srcOrd="1" destOrd="0" presId="urn:microsoft.com/office/officeart/2009/3/layout/HorizontalOrganizationChart"/>
    <dgm:cxn modelId="{56EA27F3-5754-4BC7-838B-0EF527FF1C63}" type="presParOf" srcId="{3DF98480-7E3A-4EA7-8688-B2AA8314E8DA}" destId="{4477014F-42BD-4566-A760-00FF9AE3C6FC}" srcOrd="1" destOrd="0" presId="urn:microsoft.com/office/officeart/2009/3/layout/HorizontalOrganizationChart"/>
    <dgm:cxn modelId="{5663C725-5817-4103-836B-42D1C5E4EC79}" type="presParOf" srcId="{3DF98480-7E3A-4EA7-8688-B2AA8314E8DA}" destId="{B5BD6A5F-1386-43C3-8571-69C144D159A7}" srcOrd="2" destOrd="0" presId="urn:microsoft.com/office/officeart/2009/3/layout/HorizontalOrganizationChart"/>
    <dgm:cxn modelId="{6601F2EB-D086-4803-8312-9B8263BCF371}" type="presParOf" srcId="{16EE00F8-9E55-4965-B4A6-0958ACC1B6CA}" destId="{39DFC1BF-0BDF-48F8-BF52-793B29A5322D}" srcOrd="6" destOrd="0" presId="urn:microsoft.com/office/officeart/2009/3/layout/HorizontalOrganizationChart"/>
    <dgm:cxn modelId="{D7002323-2117-417A-9380-405382204C80}" type="presParOf" srcId="{16EE00F8-9E55-4965-B4A6-0958ACC1B6CA}" destId="{59E7F36E-2D7D-4312-8A3F-20B15EA0621F}" srcOrd="7" destOrd="0" presId="urn:microsoft.com/office/officeart/2009/3/layout/HorizontalOrganizationChart"/>
    <dgm:cxn modelId="{72AA7228-C200-4AFF-AC53-9201215C1C8D}" type="presParOf" srcId="{59E7F36E-2D7D-4312-8A3F-20B15EA0621F}" destId="{9E0E9263-A0FE-4CD6-A0FD-2DA4E8AEA8BA}" srcOrd="0" destOrd="0" presId="urn:microsoft.com/office/officeart/2009/3/layout/HorizontalOrganizationChart"/>
    <dgm:cxn modelId="{1F6F9A6D-D195-4AA9-AC61-842867C5F5F9}" type="presParOf" srcId="{9E0E9263-A0FE-4CD6-A0FD-2DA4E8AEA8BA}" destId="{96B54157-23C4-4C1A-9A1D-EB30AFBBC0A4}" srcOrd="0" destOrd="0" presId="urn:microsoft.com/office/officeart/2009/3/layout/HorizontalOrganizationChart"/>
    <dgm:cxn modelId="{7245FF6E-2F74-499C-9EE6-B7468BF3526B}" type="presParOf" srcId="{9E0E9263-A0FE-4CD6-A0FD-2DA4E8AEA8BA}" destId="{56EF9331-5926-4FF8-A7B0-51E1AA333050}" srcOrd="1" destOrd="0" presId="urn:microsoft.com/office/officeart/2009/3/layout/HorizontalOrganizationChart"/>
    <dgm:cxn modelId="{AF019284-759D-4D88-8BF3-4D388D6E5F6F}" type="presParOf" srcId="{59E7F36E-2D7D-4312-8A3F-20B15EA0621F}" destId="{160FD2F3-BDEF-442D-BCC8-8DD44C852E1D}" srcOrd="1" destOrd="0" presId="urn:microsoft.com/office/officeart/2009/3/layout/HorizontalOrganizationChart"/>
    <dgm:cxn modelId="{619F4514-366B-4ECE-AB6A-CECF28754C1F}" type="presParOf" srcId="{59E7F36E-2D7D-4312-8A3F-20B15EA0621F}" destId="{2EDD3CAE-FF62-4556-B013-594CE442C4E1}" srcOrd="2" destOrd="0" presId="urn:microsoft.com/office/officeart/2009/3/layout/HorizontalOrganizationChart"/>
    <dgm:cxn modelId="{92C607C4-01C2-44C6-9DCE-491A7898509C}" type="presParOf" srcId="{16EE00F8-9E55-4965-B4A6-0958ACC1B6CA}" destId="{340691E0-8FB1-4525-B621-DDA6C6FAAF4D}" srcOrd="8" destOrd="0" presId="urn:microsoft.com/office/officeart/2009/3/layout/HorizontalOrganizationChart"/>
    <dgm:cxn modelId="{5241EF73-3A56-414B-BB58-A579534C4ED8}" type="presParOf" srcId="{16EE00F8-9E55-4965-B4A6-0958ACC1B6CA}" destId="{879EAB5D-6B89-46F4-B181-57EB3BFFF733}" srcOrd="9" destOrd="0" presId="urn:microsoft.com/office/officeart/2009/3/layout/HorizontalOrganizationChart"/>
    <dgm:cxn modelId="{0F70DBAE-4928-49E9-9BAC-BAC852627CD0}" type="presParOf" srcId="{879EAB5D-6B89-46F4-B181-57EB3BFFF733}" destId="{D41D8303-3CB3-40ED-B5BB-C0C1E6117A05}" srcOrd="0" destOrd="0" presId="urn:microsoft.com/office/officeart/2009/3/layout/HorizontalOrganizationChart"/>
    <dgm:cxn modelId="{402DBD9A-762D-4C37-A0CD-2ABEC589B1AD}" type="presParOf" srcId="{D41D8303-3CB3-40ED-B5BB-C0C1E6117A05}" destId="{707E079F-5C02-477C-8B52-5EE63419F098}" srcOrd="0" destOrd="0" presId="urn:microsoft.com/office/officeart/2009/3/layout/HorizontalOrganizationChart"/>
    <dgm:cxn modelId="{AE25A04C-67E6-4998-BD43-6E4ABCEDC326}" type="presParOf" srcId="{D41D8303-3CB3-40ED-B5BB-C0C1E6117A05}" destId="{DBC1CD51-7E60-47E8-87B8-C96D0D20B8B0}" srcOrd="1" destOrd="0" presId="urn:microsoft.com/office/officeart/2009/3/layout/HorizontalOrganizationChart"/>
    <dgm:cxn modelId="{319A1EE9-1AB8-4028-B042-94920406367E}" type="presParOf" srcId="{879EAB5D-6B89-46F4-B181-57EB3BFFF733}" destId="{F44DAD3C-0A45-4F75-AC05-49615DEE4BD6}" srcOrd="1" destOrd="0" presId="urn:microsoft.com/office/officeart/2009/3/layout/HorizontalOrganizationChart"/>
    <dgm:cxn modelId="{5E1302A9-44D0-4C42-98F2-73D9E9835F16}" type="presParOf" srcId="{879EAB5D-6B89-46F4-B181-57EB3BFFF733}" destId="{3E1E1C37-30EF-47FB-AFDF-BF71ECB49ABB}" srcOrd="2" destOrd="0" presId="urn:microsoft.com/office/officeart/2009/3/layout/HorizontalOrganizationChart"/>
    <dgm:cxn modelId="{5C76D938-363E-4D5A-A5C1-B84036569E33}" type="presParOf" srcId="{16EE00F8-9E55-4965-B4A6-0958ACC1B6CA}" destId="{2E484061-A6B9-4946-9C83-F8D2979C55FB}" srcOrd="10" destOrd="0" presId="urn:microsoft.com/office/officeart/2009/3/layout/HorizontalOrganizationChart"/>
    <dgm:cxn modelId="{83F11DB4-D6EB-4187-A904-3E2366A25742}" type="presParOf" srcId="{16EE00F8-9E55-4965-B4A6-0958ACC1B6CA}" destId="{1183E43C-8D1B-49DB-96F9-41FD03EEF455}" srcOrd="11" destOrd="0" presId="urn:microsoft.com/office/officeart/2009/3/layout/HorizontalOrganizationChart"/>
    <dgm:cxn modelId="{2DFBDF50-2B99-4736-A65F-EE7522C8C8BD}" type="presParOf" srcId="{1183E43C-8D1B-49DB-96F9-41FD03EEF455}" destId="{D7DC697A-7379-4537-B258-F30959C3CCEF}" srcOrd="0" destOrd="0" presId="urn:microsoft.com/office/officeart/2009/3/layout/HorizontalOrganizationChart"/>
    <dgm:cxn modelId="{B970D595-37B1-4829-9462-C70F0999E393}" type="presParOf" srcId="{D7DC697A-7379-4537-B258-F30959C3CCEF}" destId="{94EE4AF7-089D-4A94-8B47-66A4ED79F116}" srcOrd="0" destOrd="0" presId="urn:microsoft.com/office/officeart/2009/3/layout/HorizontalOrganizationChart"/>
    <dgm:cxn modelId="{EF60102B-1FEB-4A1C-A576-34A018897DE7}" type="presParOf" srcId="{D7DC697A-7379-4537-B258-F30959C3CCEF}" destId="{A6BEEA6F-CAA9-47CB-93B1-E3CE41654CF4}" srcOrd="1" destOrd="0" presId="urn:microsoft.com/office/officeart/2009/3/layout/HorizontalOrganizationChart"/>
    <dgm:cxn modelId="{72A73D4C-AD22-44E2-BFCB-83A920FD1E02}" type="presParOf" srcId="{1183E43C-8D1B-49DB-96F9-41FD03EEF455}" destId="{6F35788D-C752-4927-9295-DD65DAB104CD}" srcOrd="1" destOrd="0" presId="urn:microsoft.com/office/officeart/2009/3/layout/HorizontalOrganizationChart"/>
    <dgm:cxn modelId="{51251205-E642-4AA1-B4F5-7BB361EE25C7}" type="presParOf" srcId="{1183E43C-8D1B-49DB-96F9-41FD03EEF455}" destId="{9EA2F8DF-85D7-434F-B664-E6884FDC5A0D}" srcOrd="2" destOrd="0" presId="urn:microsoft.com/office/officeart/2009/3/layout/HorizontalOrganizationChart"/>
    <dgm:cxn modelId="{398F3221-161F-4F46-9AD3-2B348413942E}" type="presParOf" srcId="{16EE00F8-9E55-4965-B4A6-0958ACC1B6CA}" destId="{F718EBCF-2174-4A96-9328-B070D81B5DC3}" srcOrd="12" destOrd="0" presId="urn:microsoft.com/office/officeart/2009/3/layout/HorizontalOrganizationChart"/>
    <dgm:cxn modelId="{3AFAB7E6-BD36-4C0E-9AD0-02F33EC9BE3A}" type="presParOf" srcId="{16EE00F8-9E55-4965-B4A6-0958ACC1B6CA}" destId="{E6C3D22A-C9EC-40B5-A0BF-B3A140C88BAF}" srcOrd="13" destOrd="0" presId="urn:microsoft.com/office/officeart/2009/3/layout/HorizontalOrganizationChart"/>
    <dgm:cxn modelId="{A5E4010C-C6C3-4E40-BCB3-9359C3B153DA}" type="presParOf" srcId="{E6C3D22A-C9EC-40B5-A0BF-B3A140C88BAF}" destId="{91BDF29B-7EC7-48C8-A824-0988BCF31260}" srcOrd="0" destOrd="0" presId="urn:microsoft.com/office/officeart/2009/3/layout/HorizontalOrganizationChart"/>
    <dgm:cxn modelId="{54944750-6503-413D-A5C3-CDDD657A69DD}" type="presParOf" srcId="{91BDF29B-7EC7-48C8-A824-0988BCF31260}" destId="{9A2C983B-8B17-4BC3-A6D8-73C7B4BAF4DE}" srcOrd="0" destOrd="0" presId="urn:microsoft.com/office/officeart/2009/3/layout/HorizontalOrganizationChart"/>
    <dgm:cxn modelId="{E5A7EC8C-C317-4F7B-BB79-E8F7B5926018}" type="presParOf" srcId="{91BDF29B-7EC7-48C8-A824-0988BCF31260}" destId="{EA784329-236F-446B-B1CC-78F8D92B1534}" srcOrd="1" destOrd="0" presId="urn:microsoft.com/office/officeart/2009/3/layout/HorizontalOrganizationChart"/>
    <dgm:cxn modelId="{C1CFC7F4-F86B-4800-963C-812BE7DD65DF}" type="presParOf" srcId="{E6C3D22A-C9EC-40B5-A0BF-B3A140C88BAF}" destId="{9DF59A95-31D3-40EE-A4C3-53FE6F9D13DC}" srcOrd="1" destOrd="0" presId="urn:microsoft.com/office/officeart/2009/3/layout/HorizontalOrganizationChart"/>
    <dgm:cxn modelId="{BCE6A668-3FB8-4F39-BE23-EC6BF3897655}" type="presParOf" srcId="{E6C3D22A-C9EC-40B5-A0BF-B3A140C88BAF}" destId="{123DF53C-2D47-4919-AD68-564B8C46486E}" srcOrd="2" destOrd="0" presId="urn:microsoft.com/office/officeart/2009/3/layout/HorizontalOrganizationChart"/>
    <dgm:cxn modelId="{4652B492-1504-4696-A18E-B7D907381637}" type="presParOf" srcId="{16EE00F8-9E55-4965-B4A6-0958ACC1B6CA}" destId="{696057FB-B022-46BD-8713-E0043FE66162}" srcOrd="14" destOrd="0" presId="urn:microsoft.com/office/officeart/2009/3/layout/HorizontalOrganizationChart"/>
    <dgm:cxn modelId="{8933E0A5-4DEC-4A0D-BB51-1C620A39B184}" type="presParOf" srcId="{16EE00F8-9E55-4965-B4A6-0958ACC1B6CA}" destId="{86937147-D5D0-4B5B-A45F-C1F94CFF2386}" srcOrd="15" destOrd="0" presId="urn:microsoft.com/office/officeart/2009/3/layout/HorizontalOrganizationChart"/>
    <dgm:cxn modelId="{E88E993B-1C27-437E-A8F4-8FC77159F871}" type="presParOf" srcId="{86937147-D5D0-4B5B-A45F-C1F94CFF2386}" destId="{328493C9-836F-4683-BAAF-AD1BF1A239CD}" srcOrd="0" destOrd="0" presId="urn:microsoft.com/office/officeart/2009/3/layout/HorizontalOrganizationChart"/>
    <dgm:cxn modelId="{252329FA-48E4-4CDD-9E47-500FF6174466}" type="presParOf" srcId="{328493C9-836F-4683-BAAF-AD1BF1A239CD}" destId="{A78CE743-B0B5-4393-A326-B3FBED60F271}" srcOrd="0" destOrd="0" presId="urn:microsoft.com/office/officeart/2009/3/layout/HorizontalOrganizationChart"/>
    <dgm:cxn modelId="{317B599A-8F28-4941-8F73-830D0D436ADB}" type="presParOf" srcId="{328493C9-836F-4683-BAAF-AD1BF1A239CD}" destId="{B127E108-982B-450C-A6AC-B494F589B670}" srcOrd="1" destOrd="0" presId="urn:microsoft.com/office/officeart/2009/3/layout/HorizontalOrganizationChart"/>
    <dgm:cxn modelId="{4809A718-2638-46EB-8439-6CAEF9FA770E}" type="presParOf" srcId="{86937147-D5D0-4B5B-A45F-C1F94CFF2386}" destId="{47F08819-EAF5-4F18-8011-DED43F2F4805}" srcOrd="1" destOrd="0" presId="urn:microsoft.com/office/officeart/2009/3/layout/HorizontalOrganizationChart"/>
    <dgm:cxn modelId="{24C56D2A-32A4-4313-A41F-B9E36C1B0FFD}" type="presParOf" srcId="{86937147-D5D0-4B5B-A45F-C1F94CFF2386}" destId="{D7231A7F-F7E0-4A95-9B83-42801BC577D9}" srcOrd="2" destOrd="0" presId="urn:microsoft.com/office/officeart/2009/3/layout/HorizontalOrganizationChart"/>
    <dgm:cxn modelId="{7F6C1364-A851-4A61-8724-5135A220A98F}" type="presParOf" srcId="{16EE00F8-9E55-4965-B4A6-0958ACC1B6CA}" destId="{9B4D2336-2706-4C59-9138-10C2DC22470F}" srcOrd="16" destOrd="0" presId="urn:microsoft.com/office/officeart/2009/3/layout/HorizontalOrganizationChart"/>
    <dgm:cxn modelId="{3D58A95F-453F-45FB-B718-0FFCC6FD40A2}" type="presParOf" srcId="{16EE00F8-9E55-4965-B4A6-0958ACC1B6CA}" destId="{1C257FE2-8F44-4835-83DB-B7CFCEA4B450}" srcOrd="17" destOrd="0" presId="urn:microsoft.com/office/officeart/2009/3/layout/HorizontalOrganizationChart"/>
    <dgm:cxn modelId="{0B5DCF5F-7CE7-45CC-A622-94809DB1396F}" type="presParOf" srcId="{1C257FE2-8F44-4835-83DB-B7CFCEA4B450}" destId="{5CB62320-C5D7-47BE-BE00-4B9EAEAB006C}" srcOrd="0" destOrd="0" presId="urn:microsoft.com/office/officeart/2009/3/layout/HorizontalOrganizationChart"/>
    <dgm:cxn modelId="{A0089776-9EB3-4585-A3A8-2C072493EF32}" type="presParOf" srcId="{5CB62320-C5D7-47BE-BE00-4B9EAEAB006C}" destId="{0C5A52A8-7445-4779-838B-4D9E5A494D51}" srcOrd="0" destOrd="0" presId="urn:microsoft.com/office/officeart/2009/3/layout/HorizontalOrganizationChart"/>
    <dgm:cxn modelId="{EE4C5445-9A3E-4362-9552-8DDE83C81BE8}" type="presParOf" srcId="{5CB62320-C5D7-47BE-BE00-4B9EAEAB006C}" destId="{D85F4AC5-7416-41E8-8E17-C4226DF1062F}" srcOrd="1" destOrd="0" presId="urn:microsoft.com/office/officeart/2009/3/layout/HorizontalOrganizationChart"/>
    <dgm:cxn modelId="{289D332C-7A36-401B-B2D9-616D483C7D9E}" type="presParOf" srcId="{1C257FE2-8F44-4835-83DB-B7CFCEA4B450}" destId="{CA509D6B-FEDC-4A48-9DAF-9F46A53FC35B}" srcOrd="1" destOrd="0" presId="urn:microsoft.com/office/officeart/2009/3/layout/HorizontalOrganizationChart"/>
    <dgm:cxn modelId="{E4A06DBB-DEC1-4D58-879C-EC2F62E6F345}" type="presParOf" srcId="{1C257FE2-8F44-4835-83DB-B7CFCEA4B450}" destId="{98A2E894-6E7A-478F-8ED5-9BB9E58C98C4}" srcOrd="2" destOrd="0" presId="urn:microsoft.com/office/officeart/2009/3/layout/HorizontalOrganizationChart"/>
    <dgm:cxn modelId="{37B6CAFE-1873-4EB2-8DEF-602A467E5DE6}" type="presParOf" srcId="{16EE00F8-9E55-4965-B4A6-0958ACC1B6CA}" destId="{94F73565-BC0F-4F4B-A588-3FBA6C2B4778}" srcOrd="18" destOrd="0" presId="urn:microsoft.com/office/officeart/2009/3/layout/HorizontalOrganizationChart"/>
    <dgm:cxn modelId="{611B2896-AF6B-44B2-8AB1-FFF0C5631615}" type="presParOf" srcId="{16EE00F8-9E55-4965-B4A6-0958ACC1B6CA}" destId="{CE3B3EC4-06BF-4809-954D-9A419E08DD89}" srcOrd="19" destOrd="0" presId="urn:microsoft.com/office/officeart/2009/3/layout/HorizontalOrganizationChart"/>
    <dgm:cxn modelId="{460DB002-5121-4810-9CF1-EB4BBCFE9D03}" type="presParOf" srcId="{CE3B3EC4-06BF-4809-954D-9A419E08DD89}" destId="{3363BC39-5C11-48ED-9A89-2029EA2C05F5}" srcOrd="0" destOrd="0" presId="urn:microsoft.com/office/officeart/2009/3/layout/HorizontalOrganizationChart"/>
    <dgm:cxn modelId="{8C93B3CE-4A14-4540-A1BD-7388739C41AE}" type="presParOf" srcId="{3363BC39-5C11-48ED-9A89-2029EA2C05F5}" destId="{7B9C1270-E860-4F11-A675-CF3A54B9BFE7}" srcOrd="0" destOrd="0" presId="urn:microsoft.com/office/officeart/2009/3/layout/HorizontalOrganizationChart"/>
    <dgm:cxn modelId="{DC0C5393-F470-42A2-826C-5B7497877865}" type="presParOf" srcId="{3363BC39-5C11-48ED-9A89-2029EA2C05F5}" destId="{2DAEA66B-FE23-4B18-87DC-C5A8247322B2}" srcOrd="1" destOrd="0" presId="urn:microsoft.com/office/officeart/2009/3/layout/HorizontalOrganizationChart"/>
    <dgm:cxn modelId="{15E9F914-BB60-411B-95D9-0DFB4BBFFFE9}" type="presParOf" srcId="{CE3B3EC4-06BF-4809-954D-9A419E08DD89}" destId="{42B15BAC-00FB-47A5-9BDE-B4FCA1CA303C}" srcOrd="1" destOrd="0" presId="urn:microsoft.com/office/officeart/2009/3/layout/HorizontalOrganizationChart"/>
    <dgm:cxn modelId="{7D4EE725-7995-4167-AA8D-39D356C0F1B5}" type="presParOf" srcId="{CE3B3EC4-06BF-4809-954D-9A419E08DD89}" destId="{01F62220-4400-4DAC-BAAA-DBB0303B2A5D}" srcOrd="2" destOrd="0" presId="urn:microsoft.com/office/officeart/2009/3/layout/HorizontalOrganizationChart"/>
    <dgm:cxn modelId="{393477E1-FC89-4716-8503-0A749BF93DBA}" type="presParOf" srcId="{9526F737-105F-4609-8536-4FAED3200F1E}" destId="{B2DD86BB-BBF2-479A-994D-2881078DF02F}"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1B74F6-36BE-4BC3-BB04-5556E8ADC880}" type="doc">
      <dgm:prSet loTypeId="urn:microsoft.com/office/officeart/2005/8/layout/list1" loCatId="list" qsTypeId="urn:microsoft.com/office/officeart/2005/8/quickstyle/simple1" qsCatId="simple" csTypeId="urn:microsoft.com/office/officeart/2005/8/colors/accent6_4" csCatId="accent6" phldr="1"/>
      <dgm:spPr/>
    </dgm:pt>
    <dgm:pt modelId="{11683671-79C8-401A-B3FA-94F6EA95011D}">
      <dgm:prSet phldrT="[Текст]" custT="1"/>
      <dgm:spPr/>
      <dgm:t>
        <a:bodyPr/>
        <a:lstStyle/>
        <a:p>
          <a:r>
            <a:rPr lang="uk-UA" sz="4000" b="1" dirty="0">
              <a:latin typeface="Times New Roman" panose="02020603050405020304" pitchFamily="18" charset="0"/>
              <a:cs typeface="Times New Roman" panose="02020603050405020304" pitchFamily="18" charset="0"/>
            </a:rPr>
            <a:t>Елементи правової системи:</a:t>
          </a:r>
          <a:endParaRPr lang="ru-RU" sz="4000" b="1" dirty="0">
            <a:latin typeface="Times New Roman" panose="02020603050405020304" pitchFamily="18" charset="0"/>
            <a:cs typeface="Times New Roman" panose="02020603050405020304" pitchFamily="18" charset="0"/>
          </a:endParaRPr>
        </a:p>
      </dgm:t>
    </dgm:pt>
    <dgm:pt modelId="{5AED1CF8-C695-4015-B73F-AB67841FB353}" type="parTrans" cxnId="{76FFFD94-9FBD-40F6-B16D-A08EAB29AD3B}">
      <dgm:prSet/>
      <dgm:spPr/>
      <dgm:t>
        <a:bodyPr/>
        <a:lstStyle/>
        <a:p>
          <a:endParaRPr lang="ru-RU"/>
        </a:p>
      </dgm:t>
    </dgm:pt>
    <dgm:pt modelId="{96B81AC7-4513-4605-B741-23A6019DAA86}" type="sibTrans" cxnId="{76FFFD94-9FBD-40F6-B16D-A08EAB29AD3B}">
      <dgm:prSet/>
      <dgm:spPr/>
      <dgm:t>
        <a:bodyPr/>
        <a:lstStyle/>
        <a:p>
          <a:endParaRPr lang="ru-RU"/>
        </a:p>
      </dgm:t>
    </dgm:pt>
    <dgm:pt modelId="{6093F03A-007A-4937-AEBE-79C7A772D2A3}">
      <dgm:prSet custT="1"/>
      <dgm:spPr/>
      <dgm:t>
        <a:bodyPr/>
        <a:lstStyle/>
        <a:p>
          <a:r>
            <a:rPr lang="uk-UA" sz="2800" dirty="0">
              <a:latin typeface="Times New Roman" panose="02020603050405020304" pitchFamily="18" charset="0"/>
              <a:cs typeface="Times New Roman" panose="02020603050405020304" pitchFamily="18" charset="0"/>
            </a:rPr>
            <a:t>право як сукупність створених державою норм;</a:t>
          </a:r>
        </a:p>
      </dgm:t>
    </dgm:pt>
    <dgm:pt modelId="{F44FEB44-9B8A-482E-A7BA-C2B47A5492AB}" type="parTrans" cxnId="{339ED1CA-551E-4697-9A83-ECC061A5985F}">
      <dgm:prSet/>
      <dgm:spPr/>
      <dgm:t>
        <a:bodyPr/>
        <a:lstStyle/>
        <a:p>
          <a:endParaRPr lang="ru-RU"/>
        </a:p>
      </dgm:t>
    </dgm:pt>
    <dgm:pt modelId="{977F2B64-D42E-49D5-9780-26B432521AB9}" type="sibTrans" cxnId="{339ED1CA-551E-4697-9A83-ECC061A5985F}">
      <dgm:prSet/>
      <dgm:spPr/>
      <dgm:t>
        <a:bodyPr/>
        <a:lstStyle/>
        <a:p>
          <a:endParaRPr lang="ru-RU"/>
        </a:p>
      </dgm:t>
    </dgm:pt>
    <dgm:pt modelId="{24FA0C67-39E3-4718-8DB6-8BC9FFDD0E05}">
      <dgm:prSet custT="1"/>
      <dgm:spPr/>
      <dgm:t>
        <a:bodyPr/>
        <a:lstStyle/>
        <a:p>
          <a:r>
            <a:rPr lang="uk-UA" sz="2800" dirty="0">
              <a:latin typeface="Times New Roman" panose="02020603050405020304" pitchFamily="18" charset="0"/>
              <a:cs typeface="Times New Roman" panose="02020603050405020304" pitchFamily="18" charset="0"/>
            </a:rPr>
            <a:t>законодавство як форма вираження цих норм;</a:t>
          </a:r>
        </a:p>
      </dgm:t>
    </dgm:pt>
    <dgm:pt modelId="{0FA61B06-60BD-4763-8D30-8479590CD26F}" type="parTrans" cxnId="{4F2716A7-424C-4CAA-BA02-7B04880086A8}">
      <dgm:prSet/>
      <dgm:spPr/>
      <dgm:t>
        <a:bodyPr/>
        <a:lstStyle/>
        <a:p>
          <a:endParaRPr lang="ru-RU"/>
        </a:p>
      </dgm:t>
    </dgm:pt>
    <dgm:pt modelId="{6FE31AAE-773B-4BB0-A2CF-E042BE568B63}" type="sibTrans" cxnId="{4F2716A7-424C-4CAA-BA02-7B04880086A8}">
      <dgm:prSet/>
      <dgm:spPr/>
      <dgm:t>
        <a:bodyPr/>
        <a:lstStyle/>
        <a:p>
          <a:endParaRPr lang="ru-RU"/>
        </a:p>
      </dgm:t>
    </dgm:pt>
    <dgm:pt modelId="{3896B570-E9F6-45D8-AC85-8C689B66750D}">
      <dgm:prSet custT="1"/>
      <dgm:spPr/>
      <dgm:t>
        <a:bodyPr/>
        <a:lstStyle/>
        <a:p>
          <a:r>
            <a:rPr lang="uk-UA" sz="2800" dirty="0">
              <a:latin typeface="Times New Roman" panose="02020603050405020304" pitchFamily="18" charset="0"/>
              <a:cs typeface="Times New Roman" panose="02020603050405020304" pitchFamily="18" charset="0"/>
            </a:rPr>
            <a:t>правові інституції, що здійснюють правову політику держави;</a:t>
          </a:r>
        </a:p>
      </dgm:t>
    </dgm:pt>
    <dgm:pt modelId="{D9144A6C-BB20-4387-8A9B-55E69FD733E6}" type="parTrans" cxnId="{1402032F-62EA-4310-904B-76D1988E8654}">
      <dgm:prSet/>
      <dgm:spPr/>
      <dgm:t>
        <a:bodyPr/>
        <a:lstStyle/>
        <a:p>
          <a:endParaRPr lang="ru-RU"/>
        </a:p>
      </dgm:t>
    </dgm:pt>
    <dgm:pt modelId="{5DD52C21-21D6-4649-901D-85803A2C899F}" type="sibTrans" cxnId="{1402032F-62EA-4310-904B-76D1988E8654}">
      <dgm:prSet/>
      <dgm:spPr/>
      <dgm:t>
        <a:bodyPr/>
        <a:lstStyle/>
        <a:p>
          <a:endParaRPr lang="ru-RU"/>
        </a:p>
      </dgm:t>
    </dgm:pt>
    <dgm:pt modelId="{A63C60BC-250E-4304-BAEF-81F45E25965A}">
      <dgm:prSet custT="1"/>
      <dgm:spPr/>
      <dgm:t>
        <a:bodyPr/>
        <a:lstStyle/>
        <a:p>
          <a:r>
            <a:rPr lang="uk-UA" sz="2800" dirty="0">
              <a:latin typeface="Times New Roman" panose="02020603050405020304" pitchFamily="18" charset="0"/>
              <a:cs typeface="Times New Roman" panose="02020603050405020304" pitchFamily="18" charset="0"/>
            </a:rPr>
            <a:t>судова та інша юридична практика;</a:t>
          </a:r>
        </a:p>
      </dgm:t>
    </dgm:pt>
    <dgm:pt modelId="{E25DEEAA-B31F-4166-AA78-42F86D5F5528}" type="parTrans" cxnId="{4D336925-CC65-456B-B70B-EAF46110FE41}">
      <dgm:prSet/>
      <dgm:spPr/>
      <dgm:t>
        <a:bodyPr/>
        <a:lstStyle/>
        <a:p>
          <a:endParaRPr lang="ru-RU"/>
        </a:p>
      </dgm:t>
    </dgm:pt>
    <dgm:pt modelId="{B34F86CB-B566-4670-8CFD-13AE75BFE4A2}" type="sibTrans" cxnId="{4D336925-CC65-456B-B70B-EAF46110FE41}">
      <dgm:prSet/>
      <dgm:spPr/>
      <dgm:t>
        <a:bodyPr/>
        <a:lstStyle/>
        <a:p>
          <a:endParaRPr lang="ru-RU"/>
        </a:p>
      </dgm:t>
    </dgm:pt>
    <dgm:pt modelId="{A87A295D-EFE8-42D0-A5C1-5003631E798C}">
      <dgm:prSet custT="1"/>
      <dgm:spPr/>
      <dgm:t>
        <a:bodyPr/>
        <a:lstStyle/>
        <a:p>
          <a:r>
            <a:rPr lang="uk-UA" sz="2800" dirty="0">
              <a:latin typeface="Times New Roman" panose="02020603050405020304" pitchFamily="18" charset="0"/>
              <a:cs typeface="Times New Roman" panose="02020603050405020304" pitchFamily="18" charset="0"/>
            </a:rPr>
            <a:t>механізм правового регулювання;</a:t>
          </a:r>
        </a:p>
      </dgm:t>
    </dgm:pt>
    <dgm:pt modelId="{DA17A624-3F5C-44B6-A2DE-26B49F1C5BC1}" type="parTrans" cxnId="{2D70112F-C7B2-4397-8116-4FEFCC44B1B0}">
      <dgm:prSet/>
      <dgm:spPr/>
      <dgm:t>
        <a:bodyPr/>
        <a:lstStyle/>
        <a:p>
          <a:endParaRPr lang="ru-RU"/>
        </a:p>
      </dgm:t>
    </dgm:pt>
    <dgm:pt modelId="{2D9AC6EF-6A9D-41E0-81F6-61235ABBA38D}" type="sibTrans" cxnId="{2D70112F-C7B2-4397-8116-4FEFCC44B1B0}">
      <dgm:prSet/>
      <dgm:spPr/>
      <dgm:t>
        <a:bodyPr/>
        <a:lstStyle/>
        <a:p>
          <a:endParaRPr lang="ru-RU"/>
        </a:p>
      </dgm:t>
    </dgm:pt>
    <dgm:pt modelId="{EDAC4F54-0F32-4652-99D1-FCD24DAB9408}">
      <dgm:prSet custT="1"/>
      <dgm:spPr/>
      <dgm:t>
        <a:bodyPr/>
        <a:lstStyle/>
        <a:p>
          <a:r>
            <a:rPr lang="uk-UA" sz="2800" dirty="0" err="1">
              <a:latin typeface="Times New Roman" panose="02020603050405020304" pitchFamily="18" charset="0"/>
              <a:cs typeface="Times New Roman" panose="02020603050405020304" pitchFamily="18" charset="0"/>
            </a:rPr>
            <a:t>правореалізаційний</a:t>
          </a:r>
          <a:r>
            <a:rPr lang="uk-UA" sz="2800" dirty="0">
              <a:latin typeface="Times New Roman" panose="02020603050405020304" pitchFamily="18" charset="0"/>
              <a:cs typeface="Times New Roman" panose="02020603050405020304" pitchFamily="18" charset="0"/>
            </a:rPr>
            <a:t> процес;</a:t>
          </a:r>
        </a:p>
      </dgm:t>
    </dgm:pt>
    <dgm:pt modelId="{F3B1442B-2350-488E-872C-8FF0C893FDF6}" type="parTrans" cxnId="{D9346969-7488-480D-9937-E59E26130145}">
      <dgm:prSet/>
      <dgm:spPr/>
      <dgm:t>
        <a:bodyPr/>
        <a:lstStyle/>
        <a:p>
          <a:endParaRPr lang="ru-RU"/>
        </a:p>
      </dgm:t>
    </dgm:pt>
    <dgm:pt modelId="{CA55410B-2B6C-42DD-B547-417BECE9FC8B}" type="sibTrans" cxnId="{D9346969-7488-480D-9937-E59E26130145}">
      <dgm:prSet/>
      <dgm:spPr/>
      <dgm:t>
        <a:bodyPr/>
        <a:lstStyle/>
        <a:p>
          <a:endParaRPr lang="ru-RU"/>
        </a:p>
      </dgm:t>
    </dgm:pt>
    <dgm:pt modelId="{5D81BA17-A0AC-4E1C-ADFF-153AA1A0939E}" type="pres">
      <dgm:prSet presAssocID="{6E1B74F6-36BE-4BC3-BB04-5556E8ADC880}" presName="linear" presStyleCnt="0">
        <dgm:presLayoutVars>
          <dgm:dir/>
          <dgm:animLvl val="lvl"/>
          <dgm:resizeHandles val="exact"/>
        </dgm:presLayoutVars>
      </dgm:prSet>
      <dgm:spPr/>
    </dgm:pt>
    <dgm:pt modelId="{EBB2BEB2-6C92-4A1B-8C35-11D6FDB457DA}" type="pres">
      <dgm:prSet presAssocID="{11683671-79C8-401A-B3FA-94F6EA95011D}" presName="parentLin" presStyleCnt="0"/>
      <dgm:spPr/>
    </dgm:pt>
    <dgm:pt modelId="{6C9A320E-2575-4384-951B-ADC5DCE5D18C}" type="pres">
      <dgm:prSet presAssocID="{11683671-79C8-401A-B3FA-94F6EA95011D}" presName="parentLeftMargin" presStyleLbl="node1" presStyleIdx="0" presStyleCnt="1"/>
      <dgm:spPr/>
    </dgm:pt>
    <dgm:pt modelId="{4BA26749-6FE0-470A-9D14-1259E0BAC19E}" type="pres">
      <dgm:prSet presAssocID="{11683671-79C8-401A-B3FA-94F6EA95011D}" presName="parentText" presStyleLbl="node1" presStyleIdx="0" presStyleCnt="1" custScaleX="109380" custScaleY="230724">
        <dgm:presLayoutVars>
          <dgm:chMax val="0"/>
          <dgm:bulletEnabled val="1"/>
        </dgm:presLayoutVars>
      </dgm:prSet>
      <dgm:spPr/>
    </dgm:pt>
    <dgm:pt modelId="{0CA27004-620B-47D5-AACE-B5D132959B6E}" type="pres">
      <dgm:prSet presAssocID="{11683671-79C8-401A-B3FA-94F6EA95011D}" presName="negativeSpace" presStyleCnt="0"/>
      <dgm:spPr/>
    </dgm:pt>
    <dgm:pt modelId="{D86A564F-4C65-4F59-A4FE-D5B7F2411EEA}" type="pres">
      <dgm:prSet presAssocID="{11683671-79C8-401A-B3FA-94F6EA95011D}" presName="childText" presStyleLbl="conFgAcc1" presStyleIdx="0" presStyleCnt="1" custScaleY="115532">
        <dgm:presLayoutVars>
          <dgm:bulletEnabled val="1"/>
        </dgm:presLayoutVars>
      </dgm:prSet>
      <dgm:spPr/>
    </dgm:pt>
  </dgm:ptLst>
  <dgm:cxnLst>
    <dgm:cxn modelId="{343A0E16-7E2C-4A09-BF80-B40A283AE304}" type="presOf" srcId="{6093F03A-007A-4937-AEBE-79C7A772D2A3}" destId="{D86A564F-4C65-4F59-A4FE-D5B7F2411EEA}" srcOrd="0" destOrd="0" presId="urn:microsoft.com/office/officeart/2005/8/layout/list1"/>
    <dgm:cxn modelId="{4D336925-CC65-456B-B70B-EAF46110FE41}" srcId="{11683671-79C8-401A-B3FA-94F6EA95011D}" destId="{A63C60BC-250E-4304-BAEF-81F45E25965A}" srcOrd="3" destOrd="0" parTransId="{E25DEEAA-B31F-4166-AA78-42F86D5F5528}" sibTransId="{B34F86CB-B566-4670-8CFD-13AE75BFE4A2}"/>
    <dgm:cxn modelId="{1402032F-62EA-4310-904B-76D1988E8654}" srcId="{11683671-79C8-401A-B3FA-94F6EA95011D}" destId="{3896B570-E9F6-45D8-AC85-8C689B66750D}" srcOrd="2" destOrd="0" parTransId="{D9144A6C-BB20-4387-8A9B-55E69FD733E6}" sibTransId="{5DD52C21-21D6-4649-901D-85803A2C899F}"/>
    <dgm:cxn modelId="{2D70112F-C7B2-4397-8116-4FEFCC44B1B0}" srcId="{11683671-79C8-401A-B3FA-94F6EA95011D}" destId="{A87A295D-EFE8-42D0-A5C1-5003631E798C}" srcOrd="4" destOrd="0" parTransId="{DA17A624-3F5C-44B6-A2DE-26B49F1C5BC1}" sibTransId="{2D9AC6EF-6A9D-41E0-81F6-61235ABBA38D}"/>
    <dgm:cxn modelId="{8F99BA37-403E-420C-AAF8-75B689146F7A}" type="presOf" srcId="{6E1B74F6-36BE-4BC3-BB04-5556E8ADC880}" destId="{5D81BA17-A0AC-4E1C-ADFF-153AA1A0939E}" srcOrd="0" destOrd="0" presId="urn:microsoft.com/office/officeart/2005/8/layout/list1"/>
    <dgm:cxn modelId="{F5BB1C5E-3D8B-480D-9F70-7B9A471E506A}" type="presOf" srcId="{EDAC4F54-0F32-4652-99D1-FCD24DAB9408}" destId="{D86A564F-4C65-4F59-A4FE-D5B7F2411EEA}" srcOrd="0" destOrd="5" presId="urn:microsoft.com/office/officeart/2005/8/layout/list1"/>
    <dgm:cxn modelId="{D9346969-7488-480D-9937-E59E26130145}" srcId="{11683671-79C8-401A-B3FA-94F6EA95011D}" destId="{EDAC4F54-0F32-4652-99D1-FCD24DAB9408}" srcOrd="5" destOrd="0" parTransId="{F3B1442B-2350-488E-872C-8FF0C893FDF6}" sibTransId="{CA55410B-2B6C-42DD-B547-417BECE9FC8B}"/>
    <dgm:cxn modelId="{29799E71-DCEF-4C0F-97BE-D8A875646128}" type="presOf" srcId="{11683671-79C8-401A-B3FA-94F6EA95011D}" destId="{6C9A320E-2575-4384-951B-ADC5DCE5D18C}" srcOrd="0" destOrd="0" presId="urn:microsoft.com/office/officeart/2005/8/layout/list1"/>
    <dgm:cxn modelId="{42742452-6510-4CE3-B4A2-6ADA258D6B98}" type="presOf" srcId="{A63C60BC-250E-4304-BAEF-81F45E25965A}" destId="{D86A564F-4C65-4F59-A4FE-D5B7F2411EEA}" srcOrd="0" destOrd="3" presId="urn:microsoft.com/office/officeart/2005/8/layout/list1"/>
    <dgm:cxn modelId="{AC197955-74E4-4E97-BB2F-FE1D8CE43038}" type="presOf" srcId="{24FA0C67-39E3-4718-8DB6-8BC9FFDD0E05}" destId="{D86A564F-4C65-4F59-A4FE-D5B7F2411EEA}" srcOrd="0" destOrd="1" presId="urn:microsoft.com/office/officeart/2005/8/layout/list1"/>
    <dgm:cxn modelId="{7B0C5758-AF76-4167-99A2-2C16F3B50D14}" type="presOf" srcId="{A87A295D-EFE8-42D0-A5C1-5003631E798C}" destId="{D86A564F-4C65-4F59-A4FE-D5B7F2411EEA}" srcOrd="0" destOrd="4" presId="urn:microsoft.com/office/officeart/2005/8/layout/list1"/>
    <dgm:cxn modelId="{76FFFD94-9FBD-40F6-B16D-A08EAB29AD3B}" srcId="{6E1B74F6-36BE-4BC3-BB04-5556E8ADC880}" destId="{11683671-79C8-401A-B3FA-94F6EA95011D}" srcOrd="0" destOrd="0" parTransId="{5AED1CF8-C695-4015-B73F-AB67841FB353}" sibTransId="{96B81AC7-4513-4605-B741-23A6019DAA86}"/>
    <dgm:cxn modelId="{4F2716A7-424C-4CAA-BA02-7B04880086A8}" srcId="{11683671-79C8-401A-B3FA-94F6EA95011D}" destId="{24FA0C67-39E3-4718-8DB6-8BC9FFDD0E05}" srcOrd="1" destOrd="0" parTransId="{0FA61B06-60BD-4763-8D30-8479590CD26F}" sibTransId="{6FE31AAE-773B-4BB0-A2CF-E042BE568B63}"/>
    <dgm:cxn modelId="{6211B3A9-EBC5-4784-91CB-64AAEF26EE5E}" type="presOf" srcId="{3896B570-E9F6-45D8-AC85-8C689B66750D}" destId="{D86A564F-4C65-4F59-A4FE-D5B7F2411EEA}" srcOrd="0" destOrd="2" presId="urn:microsoft.com/office/officeart/2005/8/layout/list1"/>
    <dgm:cxn modelId="{339ED1CA-551E-4697-9A83-ECC061A5985F}" srcId="{11683671-79C8-401A-B3FA-94F6EA95011D}" destId="{6093F03A-007A-4937-AEBE-79C7A772D2A3}" srcOrd="0" destOrd="0" parTransId="{F44FEB44-9B8A-482E-A7BA-C2B47A5492AB}" sibTransId="{977F2B64-D42E-49D5-9780-26B432521AB9}"/>
    <dgm:cxn modelId="{1D0B70D5-A3DC-4D7B-A174-C0224861B423}" type="presOf" srcId="{11683671-79C8-401A-B3FA-94F6EA95011D}" destId="{4BA26749-6FE0-470A-9D14-1259E0BAC19E}" srcOrd="1" destOrd="0" presId="urn:microsoft.com/office/officeart/2005/8/layout/list1"/>
    <dgm:cxn modelId="{B18F07CC-D971-4A34-B7E9-B990E2E425C4}" type="presParOf" srcId="{5D81BA17-A0AC-4E1C-ADFF-153AA1A0939E}" destId="{EBB2BEB2-6C92-4A1B-8C35-11D6FDB457DA}" srcOrd="0" destOrd="0" presId="urn:microsoft.com/office/officeart/2005/8/layout/list1"/>
    <dgm:cxn modelId="{82D4EEB4-B719-4DF7-8E64-A9DEC6EE5002}" type="presParOf" srcId="{EBB2BEB2-6C92-4A1B-8C35-11D6FDB457DA}" destId="{6C9A320E-2575-4384-951B-ADC5DCE5D18C}" srcOrd="0" destOrd="0" presId="urn:microsoft.com/office/officeart/2005/8/layout/list1"/>
    <dgm:cxn modelId="{169EE94B-C9F7-433B-A569-A26DDC2CC59B}" type="presParOf" srcId="{EBB2BEB2-6C92-4A1B-8C35-11D6FDB457DA}" destId="{4BA26749-6FE0-470A-9D14-1259E0BAC19E}" srcOrd="1" destOrd="0" presId="urn:microsoft.com/office/officeart/2005/8/layout/list1"/>
    <dgm:cxn modelId="{349B7996-1B84-4F68-9A1C-EC344EA86E6D}" type="presParOf" srcId="{5D81BA17-A0AC-4E1C-ADFF-153AA1A0939E}" destId="{0CA27004-620B-47D5-AACE-B5D132959B6E}" srcOrd="1" destOrd="0" presId="urn:microsoft.com/office/officeart/2005/8/layout/list1"/>
    <dgm:cxn modelId="{673A9D5D-8F34-4914-9CF2-443E9936B11D}" type="presParOf" srcId="{5D81BA17-A0AC-4E1C-ADFF-153AA1A0939E}" destId="{D86A564F-4C65-4F59-A4FE-D5B7F2411EEA}"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1B74F6-36BE-4BC3-BB04-5556E8ADC880}" type="doc">
      <dgm:prSet loTypeId="urn:microsoft.com/office/officeart/2005/8/layout/list1" loCatId="list" qsTypeId="urn:microsoft.com/office/officeart/2005/8/quickstyle/simple1" qsCatId="simple" csTypeId="urn:microsoft.com/office/officeart/2005/8/colors/accent6_4" csCatId="accent6" phldr="1"/>
      <dgm:spPr/>
    </dgm:pt>
    <dgm:pt modelId="{11683671-79C8-401A-B3FA-94F6EA95011D}">
      <dgm:prSet phldrT="[Текст]" custT="1"/>
      <dgm:spPr/>
      <dgm:t>
        <a:bodyPr/>
        <a:lstStyle/>
        <a:p>
          <a:r>
            <a:rPr lang="uk-UA" sz="4000" dirty="0">
              <a:latin typeface="Times New Roman" panose="02020603050405020304" pitchFamily="18" charset="0"/>
              <a:cs typeface="Times New Roman" panose="02020603050405020304" pitchFamily="18" charset="0"/>
            </a:rPr>
            <a:t>Елементи правової системи:</a:t>
          </a:r>
          <a:endParaRPr lang="ru-RU" sz="4000" b="1" dirty="0">
            <a:latin typeface="Times New Roman" panose="02020603050405020304" pitchFamily="18" charset="0"/>
            <a:cs typeface="Times New Roman" panose="02020603050405020304" pitchFamily="18" charset="0"/>
          </a:endParaRPr>
        </a:p>
      </dgm:t>
    </dgm:pt>
    <dgm:pt modelId="{5AED1CF8-C695-4015-B73F-AB67841FB353}" type="parTrans" cxnId="{76FFFD94-9FBD-40F6-B16D-A08EAB29AD3B}">
      <dgm:prSet/>
      <dgm:spPr/>
      <dgm:t>
        <a:bodyPr/>
        <a:lstStyle/>
        <a:p>
          <a:endParaRPr lang="ru-RU"/>
        </a:p>
      </dgm:t>
    </dgm:pt>
    <dgm:pt modelId="{96B81AC7-4513-4605-B741-23A6019DAA86}" type="sibTrans" cxnId="{76FFFD94-9FBD-40F6-B16D-A08EAB29AD3B}">
      <dgm:prSet/>
      <dgm:spPr/>
      <dgm:t>
        <a:bodyPr/>
        <a:lstStyle/>
        <a:p>
          <a:endParaRPr lang="ru-RU"/>
        </a:p>
      </dgm:t>
    </dgm:pt>
    <dgm:pt modelId="{6093F03A-007A-4937-AEBE-79C7A772D2A3}">
      <dgm:prSet custT="1"/>
      <dgm:spPr/>
      <dgm:t>
        <a:bodyPr/>
        <a:lstStyle/>
        <a:p>
          <a:r>
            <a:rPr lang="uk-UA" sz="2800" dirty="0">
              <a:latin typeface="Times New Roman" panose="02020603050405020304" pitchFamily="18" charset="0"/>
              <a:cs typeface="Times New Roman" panose="02020603050405020304" pitchFamily="18" charset="0"/>
            </a:rPr>
            <a:t>права, свободи і обов’язки громадян;</a:t>
          </a:r>
        </a:p>
      </dgm:t>
    </dgm:pt>
    <dgm:pt modelId="{F44FEB44-9B8A-482E-A7BA-C2B47A5492AB}" type="parTrans" cxnId="{339ED1CA-551E-4697-9A83-ECC061A5985F}">
      <dgm:prSet/>
      <dgm:spPr/>
      <dgm:t>
        <a:bodyPr/>
        <a:lstStyle/>
        <a:p>
          <a:endParaRPr lang="ru-RU"/>
        </a:p>
      </dgm:t>
    </dgm:pt>
    <dgm:pt modelId="{977F2B64-D42E-49D5-9780-26B432521AB9}" type="sibTrans" cxnId="{339ED1CA-551E-4697-9A83-ECC061A5985F}">
      <dgm:prSet/>
      <dgm:spPr/>
      <dgm:t>
        <a:bodyPr/>
        <a:lstStyle/>
        <a:p>
          <a:endParaRPr lang="ru-RU"/>
        </a:p>
      </dgm:t>
    </dgm:pt>
    <dgm:pt modelId="{D6E4BA96-B797-4535-928E-87A5E2258E5C}">
      <dgm:prSet custT="1"/>
      <dgm:spPr/>
      <dgm:t>
        <a:bodyPr/>
        <a:lstStyle/>
        <a:p>
          <a:r>
            <a:rPr lang="uk-UA" sz="2800" dirty="0">
              <a:latin typeface="Times New Roman" panose="02020603050405020304" pitchFamily="18" charset="0"/>
              <a:cs typeface="Times New Roman" panose="02020603050405020304" pitchFamily="18" charset="0"/>
            </a:rPr>
            <a:t>система функціонуючих у суспільстві правовідносин;</a:t>
          </a:r>
        </a:p>
      </dgm:t>
    </dgm:pt>
    <dgm:pt modelId="{7F6BD164-5969-4253-92F4-81573F99551E}" type="parTrans" cxnId="{23C4ECEE-BBCE-4F5D-9763-8CA640E50E23}">
      <dgm:prSet/>
      <dgm:spPr/>
      <dgm:t>
        <a:bodyPr/>
        <a:lstStyle/>
        <a:p>
          <a:endParaRPr lang="ru-RU"/>
        </a:p>
      </dgm:t>
    </dgm:pt>
    <dgm:pt modelId="{CF9AFB82-5835-4CB4-B0A6-855FACA340AB}" type="sibTrans" cxnId="{23C4ECEE-BBCE-4F5D-9763-8CA640E50E23}">
      <dgm:prSet/>
      <dgm:spPr/>
      <dgm:t>
        <a:bodyPr/>
        <a:lstStyle/>
        <a:p>
          <a:endParaRPr lang="ru-RU"/>
        </a:p>
      </dgm:t>
    </dgm:pt>
    <dgm:pt modelId="{F677750E-E7F5-47AD-B743-8D23966E7250}">
      <dgm:prSet custT="1"/>
      <dgm:spPr/>
      <dgm:t>
        <a:bodyPr/>
        <a:lstStyle/>
        <a:p>
          <a:r>
            <a:rPr lang="uk-UA" sz="2800" dirty="0">
              <a:latin typeface="Times New Roman" panose="02020603050405020304" pitchFamily="18" charset="0"/>
              <a:cs typeface="Times New Roman" panose="02020603050405020304" pitchFamily="18" charset="0"/>
            </a:rPr>
            <a:t>законність і правопорядок;</a:t>
          </a:r>
        </a:p>
      </dgm:t>
    </dgm:pt>
    <dgm:pt modelId="{C2A0B899-5522-412E-9C48-70CAE23168EA}" type="parTrans" cxnId="{5500D22F-ACBD-4AD9-8750-59E7EA797306}">
      <dgm:prSet/>
      <dgm:spPr/>
      <dgm:t>
        <a:bodyPr/>
        <a:lstStyle/>
        <a:p>
          <a:endParaRPr lang="ru-RU"/>
        </a:p>
      </dgm:t>
    </dgm:pt>
    <dgm:pt modelId="{D4E73E03-9FB2-4ED3-8523-E76F5A143EB3}" type="sibTrans" cxnId="{5500D22F-ACBD-4AD9-8750-59E7EA797306}">
      <dgm:prSet/>
      <dgm:spPr/>
      <dgm:t>
        <a:bodyPr/>
        <a:lstStyle/>
        <a:p>
          <a:endParaRPr lang="ru-RU"/>
        </a:p>
      </dgm:t>
    </dgm:pt>
    <dgm:pt modelId="{D713CD30-6AEF-4450-9436-320FD2AD266A}">
      <dgm:prSet custT="1"/>
      <dgm:spPr/>
      <dgm:t>
        <a:bodyPr/>
        <a:lstStyle/>
        <a:p>
          <a:r>
            <a:rPr lang="uk-UA" sz="2800" dirty="0">
              <a:latin typeface="Times New Roman" panose="02020603050405020304" pitchFamily="18" charset="0"/>
              <a:cs typeface="Times New Roman" panose="02020603050405020304" pitchFamily="18" charset="0"/>
            </a:rPr>
            <a:t>правова ідеологія (правосвідомість, юридичні доктрини, теорії, правова культура тощо);</a:t>
          </a:r>
        </a:p>
      </dgm:t>
    </dgm:pt>
    <dgm:pt modelId="{19E6CD4F-D031-450E-A30F-A18AD87FF521}" type="parTrans" cxnId="{37F4BD65-FA0D-42E2-88EC-A49F1A4B22AE}">
      <dgm:prSet/>
      <dgm:spPr/>
      <dgm:t>
        <a:bodyPr/>
        <a:lstStyle/>
        <a:p>
          <a:endParaRPr lang="ru-RU"/>
        </a:p>
      </dgm:t>
    </dgm:pt>
    <dgm:pt modelId="{E7EAF9C8-71F9-4173-9642-ED1FED6EB93C}" type="sibTrans" cxnId="{37F4BD65-FA0D-42E2-88EC-A49F1A4B22AE}">
      <dgm:prSet/>
      <dgm:spPr/>
      <dgm:t>
        <a:bodyPr/>
        <a:lstStyle/>
        <a:p>
          <a:endParaRPr lang="ru-RU"/>
        </a:p>
      </dgm:t>
    </dgm:pt>
    <dgm:pt modelId="{82E1FF02-30DE-48CB-B887-819EF72698EA}">
      <dgm:prSet custT="1"/>
      <dgm:spPr/>
      <dgm:t>
        <a:bodyPr/>
        <a:lstStyle/>
        <a:p>
          <a:r>
            <a:rPr lang="uk-UA" sz="2800" dirty="0">
              <a:latin typeface="Times New Roman" panose="02020603050405020304" pitchFamily="18" charset="0"/>
              <a:cs typeface="Times New Roman" panose="02020603050405020304" pitchFamily="18" charset="0"/>
            </a:rPr>
            <a:t>суб’єкти права (індивідуальні та колективні);</a:t>
          </a:r>
        </a:p>
      </dgm:t>
    </dgm:pt>
    <dgm:pt modelId="{765F38C0-09EE-4FC3-898C-BC5700A92717}" type="parTrans" cxnId="{58E8D6C5-2D46-42E2-90FB-7187B4754303}">
      <dgm:prSet/>
      <dgm:spPr/>
      <dgm:t>
        <a:bodyPr/>
        <a:lstStyle/>
        <a:p>
          <a:endParaRPr lang="ru-RU"/>
        </a:p>
      </dgm:t>
    </dgm:pt>
    <dgm:pt modelId="{8A62ABEF-DC6B-46C9-BB7B-457EE792B826}" type="sibTrans" cxnId="{58E8D6C5-2D46-42E2-90FB-7187B4754303}">
      <dgm:prSet/>
      <dgm:spPr/>
      <dgm:t>
        <a:bodyPr/>
        <a:lstStyle/>
        <a:p>
          <a:endParaRPr lang="ru-RU"/>
        </a:p>
      </dgm:t>
    </dgm:pt>
    <dgm:pt modelId="{E9F0A1C8-7F7E-4DE2-9A0B-DF629061E617}">
      <dgm:prSet custT="1"/>
      <dgm:spPr/>
      <dgm:t>
        <a:bodyPr/>
        <a:lstStyle/>
        <a:p>
          <a:r>
            <a:rPr lang="uk-UA" sz="2800" dirty="0">
              <a:latin typeface="Times New Roman" panose="02020603050405020304" pitchFamily="18" charset="0"/>
              <a:cs typeface="Times New Roman" panose="02020603050405020304" pitchFamily="18" charset="0"/>
            </a:rPr>
            <a:t>системні зв’язки, які забезпечують єдність, цілісність і стабільність системи;</a:t>
          </a:r>
        </a:p>
      </dgm:t>
    </dgm:pt>
    <dgm:pt modelId="{FC9368DB-F713-439F-A9FA-B3D1F538E5A0}" type="parTrans" cxnId="{8122556E-51DD-4E29-B7FA-EBDE6EB52305}">
      <dgm:prSet/>
      <dgm:spPr/>
      <dgm:t>
        <a:bodyPr/>
        <a:lstStyle/>
        <a:p>
          <a:endParaRPr lang="ru-RU"/>
        </a:p>
      </dgm:t>
    </dgm:pt>
    <dgm:pt modelId="{45D9CEC1-7220-4D5A-90BE-EC74F4384832}" type="sibTrans" cxnId="{8122556E-51DD-4E29-B7FA-EBDE6EB52305}">
      <dgm:prSet/>
      <dgm:spPr/>
      <dgm:t>
        <a:bodyPr/>
        <a:lstStyle/>
        <a:p>
          <a:endParaRPr lang="ru-RU"/>
        </a:p>
      </dgm:t>
    </dgm:pt>
    <dgm:pt modelId="{17F07E65-DF12-4D3B-B115-9D2AB263C9AF}">
      <dgm:prSet custT="1"/>
      <dgm:spPr/>
      <dgm:t>
        <a:bodyPr/>
        <a:lstStyle/>
        <a:p>
          <a:r>
            <a:rPr lang="uk-UA" sz="2800" dirty="0">
              <a:latin typeface="Times New Roman" panose="02020603050405020304" pitchFamily="18" charset="0"/>
              <a:cs typeface="Times New Roman" panose="02020603050405020304" pitchFamily="18" charset="0"/>
            </a:rPr>
            <a:t>інші правові явища (юридична відповідальність, правосуб’єктність, правовий статус, законні інтереси тощо)</a:t>
          </a:r>
        </a:p>
      </dgm:t>
    </dgm:pt>
    <dgm:pt modelId="{CA4E4471-753A-4DB8-96F2-CEFF9FC162E8}" type="parTrans" cxnId="{BFD7AAEA-2560-4BE7-A1B9-43333BE641F7}">
      <dgm:prSet/>
      <dgm:spPr/>
      <dgm:t>
        <a:bodyPr/>
        <a:lstStyle/>
        <a:p>
          <a:endParaRPr lang="ru-RU"/>
        </a:p>
      </dgm:t>
    </dgm:pt>
    <dgm:pt modelId="{0752AC50-2318-492A-86A3-34D5C808A7BF}" type="sibTrans" cxnId="{BFD7AAEA-2560-4BE7-A1B9-43333BE641F7}">
      <dgm:prSet/>
      <dgm:spPr/>
      <dgm:t>
        <a:bodyPr/>
        <a:lstStyle/>
        <a:p>
          <a:endParaRPr lang="ru-RU"/>
        </a:p>
      </dgm:t>
    </dgm:pt>
    <dgm:pt modelId="{5D81BA17-A0AC-4E1C-ADFF-153AA1A0939E}" type="pres">
      <dgm:prSet presAssocID="{6E1B74F6-36BE-4BC3-BB04-5556E8ADC880}" presName="linear" presStyleCnt="0">
        <dgm:presLayoutVars>
          <dgm:dir/>
          <dgm:animLvl val="lvl"/>
          <dgm:resizeHandles val="exact"/>
        </dgm:presLayoutVars>
      </dgm:prSet>
      <dgm:spPr/>
    </dgm:pt>
    <dgm:pt modelId="{EBB2BEB2-6C92-4A1B-8C35-11D6FDB457DA}" type="pres">
      <dgm:prSet presAssocID="{11683671-79C8-401A-B3FA-94F6EA95011D}" presName="parentLin" presStyleCnt="0"/>
      <dgm:spPr/>
    </dgm:pt>
    <dgm:pt modelId="{6C9A320E-2575-4384-951B-ADC5DCE5D18C}" type="pres">
      <dgm:prSet presAssocID="{11683671-79C8-401A-B3FA-94F6EA95011D}" presName="parentLeftMargin" presStyleLbl="node1" presStyleIdx="0" presStyleCnt="1"/>
      <dgm:spPr/>
    </dgm:pt>
    <dgm:pt modelId="{4BA26749-6FE0-470A-9D14-1259E0BAC19E}" type="pres">
      <dgm:prSet presAssocID="{11683671-79C8-401A-B3FA-94F6EA95011D}" presName="parentText" presStyleLbl="node1" presStyleIdx="0" presStyleCnt="1" custScaleX="109380" custScaleY="624642">
        <dgm:presLayoutVars>
          <dgm:chMax val="0"/>
          <dgm:bulletEnabled val="1"/>
        </dgm:presLayoutVars>
      </dgm:prSet>
      <dgm:spPr/>
    </dgm:pt>
    <dgm:pt modelId="{0CA27004-620B-47D5-AACE-B5D132959B6E}" type="pres">
      <dgm:prSet presAssocID="{11683671-79C8-401A-B3FA-94F6EA95011D}" presName="negativeSpace" presStyleCnt="0"/>
      <dgm:spPr/>
    </dgm:pt>
    <dgm:pt modelId="{D86A564F-4C65-4F59-A4FE-D5B7F2411EEA}" type="pres">
      <dgm:prSet presAssocID="{11683671-79C8-401A-B3FA-94F6EA95011D}" presName="childText" presStyleLbl="conFgAcc1" presStyleIdx="0" presStyleCnt="1" custLinFactY="-6839" custLinFactNeighborX="88" custLinFactNeighborY="-100000">
        <dgm:presLayoutVars>
          <dgm:bulletEnabled val="1"/>
        </dgm:presLayoutVars>
      </dgm:prSet>
      <dgm:spPr/>
    </dgm:pt>
  </dgm:ptLst>
  <dgm:cxnLst>
    <dgm:cxn modelId="{50A31314-6F0C-4033-9FAF-9EFB2CB4DAF6}" type="presOf" srcId="{E9F0A1C8-7F7E-4DE2-9A0B-DF629061E617}" destId="{D86A564F-4C65-4F59-A4FE-D5B7F2411EEA}" srcOrd="0" destOrd="5" presId="urn:microsoft.com/office/officeart/2005/8/layout/list1"/>
    <dgm:cxn modelId="{343A0E16-7E2C-4A09-BF80-B40A283AE304}" type="presOf" srcId="{6093F03A-007A-4937-AEBE-79C7A772D2A3}" destId="{D86A564F-4C65-4F59-A4FE-D5B7F2411EEA}" srcOrd="0" destOrd="0" presId="urn:microsoft.com/office/officeart/2005/8/layout/list1"/>
    <dgm:cxn modelId="{5500D22F-ACBD-4AD9-8750-59E7EA797306}" srcId="{11683671-79C8-401A-B3FA-94F6EA95011D}" destId="{F677750E-E7F5-47AD-B743-8D23966E7250}" srcOrd="2" destOrd="0" parTransId="{C2A0B899-5522-412E-9C48-70CAE23168EA}" sibTransId="{D4E73E03-9FB2-4ED3-8523-E76F5A143EB3}"/>
    <dgm:cxn modelId="{8F99BA37-403E-420C-AAF8-75B689146F7A}" type="presOf" srcId="{6E1B74F6-36BE-4BC3-BB04-5556E8ADC880}" destId="{5D81BA17-A0AC-4E1C-ADFF-153AA1A0939E}" srcOrd="0" destOrd="0" presId="urn:microsoft.com/office/officeart/2005/8/layout/list1"/>
    <dgm:cxn modelId="{EB34E643-6988-473C-ADAA-79597287616E}" type="presOf" srcId="{82E1FF02-30DE-48CB-B887-819EF72698EA}" destId="{D86A564F-4C65-4F59-A4FE-D5B7F2411EEA}" srcOrd="0" destOrd="4" presId="urn:microsoft.com/office/officeart/2005/8/layout/list1"/>
    <dgm:cxn modelId="{37F4BD65-FA0D-42E2-88EC-A49F1A4B22AE}" srcId="{11683671-79C8-401A-B3FA-94F6EA95011D}" destId="{D713CD30-6AEF-4450-9436-320FD2AD266A}" srcOrd="3" destOrd="0" parTransId="{19E6CD4F-D031-450E-A30F-A18AD87FF521}" sibTransId="{E7EAF9C8-71F9-4173-9642-ED1FED6EB93C}"/>
    <dgm:cxn modelId="{8122556E-51DD-4E29-B7FA-EBDE6EB52305}" srcId="{11683671-79C8-401A-B3FA-94F6EA95011D}" destId="{E9F0A1C8-7F7E-4DE2-9A0B-DF629061E617}" srcOrd="5" destOrd="0" parTransId="{FC9368DB-F713-439F-A9FA-B3D1F538E5A0}" sibTransId="{45D9CEC1-7220-4D5A-90BE-EC74F4384832}"/>
    <dgm:cxn modelId="{29799E71-DCEF-4C0F-97BE-D8A875646128}" type="presOf" srcId="{11683671-79C8-401A-B3FA-94F6EA95011D}" destId="{6C9A320E-2575-4384-951B-ADC5DCE5D18C}" srcOrd="0" destOrd="0" presId="urn:microsoft.com/office/officeart/2005/8/layout/list1"/>
    <dgm:cxn modelId="{10588A8E-B7D5-439B-8EE6-7A6439A9F4E3}" type="presOf" srcId="{D6E4BA96-B797-4535-928E-87A5E2258E5C}" destId="{D86A564F-4C65-4F59-A4FE-D5B7F2411EEA}" srcOrd="0" destOrd="1" presId="urn:microsoft.com/office/officeart/2005/8/layout/list1"/>
    <dgm:cxn modelId="{76FFFD94-9FBD-40F6-B16D-A08EAB29AD3B}" srcId="{6E1B74F6-36BE-4BC3-BB04-5556E8ADC880}" destId="{11683671-79C8-401A-B3FA-94F6EA95011D}" srcOrd="0" destOrd="0" parTransId="{5AED1CF8-C695-4015-B73F-AB67841FB353}" sibTransId="{96B81AC7-4513-4605-B741-23A6019DAA86}"/>
    <dgm:cxn modelId="{DC56699C-64DE-4E1F-82BA-C41F06B656BE}" type="presOf" srcId="{17F07E65-DF12-4D3B-B115-9D2AB263C9AF}" destId="{D86A564F-4C65-4F59-A4FE-D5B7F2411EEA}" srcOrd="0" destOrd="6" presId="urn:microsoft.com/office/officeart/2005/8/layout/list1"/>
    <dgm:cxn modelId="{58E8D6C5-2D46-42E2-90FB-7187B4754303}" srcId="{11683671-79C8-401A-B3FA-94F6EA95011D}" destId="{82E1FF02-30DE-48CB-B887-819EF72698EA}" srcOrd="4" destOrd="0" parTransId="{765F38C0-09EE-4FC3-898C-BC5700A92717}" sibTransId="{8A62ABEF-DC6B-46C9-BB7B-457EE792B826}"/>
    <dgm:cxn modelId="{339ED1CA-551E-4697-9A83-ECC061A5985F}" srcId="{11683671-79C8-401A-B3FA-94F6EA95011D}" destId="{6093F03A-007A-4937-AEBE-79C7A772D2A3}" srcOrd="0" destOrd="0" parTransId="{F44FEB44-9B8A-482E-A7BA-C2B47A5492AB}" sibTransId="{977F2B64-D42E-49D5-9780-26B432521AB9}"/>
    <dgm:cxn modelId="{1D0B70D5-A3DC-4D7B-A174-C0224861B423}" type="presOf" srcId="{11683671-79C8-401A-B3FA-94F6EA95011D}" destId="{4BA26749-6FE0-470A-9D14-1259E0BAC19E}" srcOrd="1" destOrd="0" presId="urn:microsoft.com/office/officeart/2005/8/layout/list1"/>
    <dgm:cxn modelId="{67C2D4E3-BE13-47BF-AF5B-0815F63C80B8}" type="presOf" srcId="{D713CD30-6AEF-4450-9436-320FD2AD266A}" destId="{D86A564F-4C65-4F59-A4FE-D5B7F2411EEA}" srcOrd="0" destOrd="3" presId="urn:microsoft.com/office/officeart/2005/8/layout/list1"/>
    <dgm:cxn modelId="{E94171E7-D4FC-4DCD-9F69-17375305F896}" type="presOf" srcId="{F677750E-E7F5-47AD-B743-8D23966E7250}" destId="{D86A564F-4C65-4F59-A4FE-D5B7F2411EEA}" srcOrd="0" destOrd="2" presId="urn:microsoft.com/office/officeart/2005/8/layout/list1"/>
    <dgm:cxn modelId="{BFD7AAEA-2560-4BE7-A1B9-43333BE641F7}" srcId="{11683671-79C8-401A-B3FA-94F6EA95011D}" destId="{17F07E65-DF12-4D3B-B115-9D2AB263C9AF}" srcOrd="6" destOrd="0" parTransId="{CA4E4471-753A-4DB8-96F2-CEFF9FC162E8}" sibTransId="{0752AC50-2318-492A-86A3-34D5C808A7BF}"/>
    <dgm:cxn modelId="{23C4ECEE-BBCE-4F5D-9763-8CA640E50E23}" srcId="{11683671-79C8-401A-B3FA-94F6EA95011D}" destId="{D6E4BA96-B797-4535-928E-87A5E2258E5C}" srcOrd="1" destOrd="0" parTransId="{7F6BD164-5969-4253-92F4-81573F99551E}" sibTransId="{CF9AFB82-5835-4CB4-B0A6-855FACA340AB}"/>
    <dgm:cxn modelId="{B18F07CC-D971-4A34-B7E9-B990E2E425C4}" type="presParOf" srcId="{5D81BA17-A0AC-4E1C-ADFF-153AA1A0939E}" destId="{EBB2BEB2-6C92-4A1B-8C35-11D6FDB457DA}" srcOrd="0" destOrd="0" presId="urn:microsoft.com/office/officeart/2005/8/layout/list1"/>
    <dgm:cxn modelId="{82D4EEB4-B719-4DF7-8E64-A9DEC6EE5002}" type="presParOf" srcId="{EBB2BEB2-6C92-4A1B-8C35-11D6FDB457DA}" destId="{6C9A320E-2575-4384-951B-ADC5DCE5D18C}" srcOrd="0" destOrd="0" presId="urn:microsoft.com/office/officeart/2005/8/layout/list1"/>
    <dgm:cxn modelId="{169EE94B-C9F7-433B-A569-A26DDC2CC59B}" type="presParOf" srcId="{EBB2BEB2-6C92-4A1B-8C35-11D6FDB457DA}" destId="{4BA26749-6FE0-470A-9D14-1259E0BAC19E}" srcOrd="1" destOrd="0" presId="urn:microsoft.com/office/officeart/2005/8/layout/list1"/>
    <dgm:cxn modelId="{349B7996-1B84-4F68-9A1C-EC344EA86E6D}" type="presParOf" srcId="{5D81BA17-A0AC-4E1C-ADFF-153AA1A0939E}" destId="{0CA27004-620B-47D5-AACE-B5D132959B6E}" srcOrd="1" destOrd="0" presId="urn:microsoft.com/office/officeart/2005/8/layout/list1"/>
    <dgm:cxn modelId="{673A9D5D-8F34-4914-9CF2-443E9936B11D}" type="presParOf" srcId="{5D81BA17-A0AC-4E1C-ADFF-153AA1A0939E}" destId="{D86A564F-4C65-4F59-A4FE-D5B7F2411EEA}"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BF9D3A-92B3-4B61-900E-02833D56BE95}"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ru-RU"/>
        </a:p>
      </dgm:t>
    </dgm:pt>
    <dgm:pt modelId="{3749490E-AE42-488F-9C5D-CD26458EE5AC}">
      <dgm:prSet phldrT="[Текст]" custT="1"/>
      <dgm:spPr/>
      <dgm:t>
        <a:bodyPr/>
        <a:lstStyle/>
        <a:p>
          <a:r>
            <a:rPr lang="uk-UA" sz="3200" b="1" dirty="0">
              <a:latin typeface="Times New Roman" panose="02020603050405020304" pitchFamily="18" charset="0"/>
              <a:cs typeface="Times New Roman" panose="02020603050405020304" pitchFamily="18" charset="0"/>
            </a:rPr>
            <a:t>Постійні елементи правової системи</a:t>
          </a:r>
          <a:endParaRPr lang="ru-RU" sz="3200" b="1" dirty="0">
            <a:latin typeface="Times New Roman" panose="02020603050405020304" pitchFamily="18" charset="0"/>
            <a:cs typeface="Times New Roman" panose="02020603050405020304" pitchFamily="18" charset="0"/>
          </a:endParaRPr>
        </a:p>
      </dgm:t>
    </dgm:pt>
    <dgm:pt modelId="{01411E27-1524-4B0D-BF02-4F95DD54AE07}" type="parTrans" cxnId="{DCB0695A-F075-47E0-BD52-B923F2D0215C}">
      <dgm:prSet/>
      <dgm:spPr/>
      <dgm:t>
        <a:bodyPr/>
        <a:lstStyle/>
        <a:p>
          <a:endParaRPr lang="ru-RU"/>
        </a:p>
      </dgm:t>
    </dgm:pt>
    <dgm:pt modelId="{93555CF7-6B90-418F-81F8-C5D0B8305498}" type="sibTrans" cxnId="{DCB0695A-F075-47E0-BD52-B923F2D0215C}">
      <dgm:prSet/>
      <dgm:spPr/>
      <dgm:t>
        <a:bodyPr/>
        <a:lstStyle/>
        <a:p>
          <a:endParaRPr lang="ru-RU"/>
        </a:p>
      </dgm:t>
    </dgm:pt>
    <dgm:pt modelId="{6E5418DD-3A76-4C7E-8AA9-ABDC0E7D17C0}">
      <dgm:prSet phldrT="[Текст]" custT="1"/>
      <dgm:spPr/>
      <dgm:t>
        <a:bodyPr/>
        <a:lstStyle/>
        <a:p>
          <a:r>
            <a:rPr lang="uk-UA" sz="3200" b="1" dirty="0">
              <a:latin typeface="Times New Roman" panose="02020603050405020304" pitchFamily="18" charset="0"/>
              <a:cs typeface="Times New Roman" panose="02020603050405020304" pitchFamily="18" charset="0"/>
            </a:rPr>
            <a:t>Змінні елементи правової системи</a:t>
          </a:r>
          <a:endParaRPr lang="ru-RU" sz="3200" b="1" dirty="0">
            <a:latin typeface="Times New Roman" panose="02020603050405020304" pitchFamily="18" charset="0"/>
            <a:cs typeface="Times New Roman" panose="02020603050405020304" pitchFamily="18" charset="0"/>
          </a:endParaRPr>
        </a:p>
      </dgm:t>
    </dgm:pt>
    <dgm:pt modelId="{1A0ED1D0-89EB-4DD9-AE1E-DDBDC39D99E3}" type="parTrans" cxnId="{C0B808A9-8CDC-45BB-9789-AC7AFF673908}">
      <dgm:prSet/>
      <dgm:spPr/>
      <dgm:t>
        <a:bodyPr/>
        <a:lstStyle/>
        <a:p>
          <a:endParaRPr lang="ru-RU"/>
        </a:p>
      </dgm:t>
    </dgm:pt>
    <dgm:pt modelId="{E900B9B1-9850-47BF-946D-AFD0B0B14B0C}" type="sibTrans" cxnId="{C0B808A9-8CDC-45BB-9789-AC7AFF673908}">
      <dgm:prSet/>
      <dgm:spPr/>
      <dgm:t>
        <a:bodyPr/>
        <a:lstStyle/>
        <a:p>
          <a:endParaRPr lang="ru-RU"/>
        </a:p>
      </dgm:t>
    </dgm:pt>
    <dgm:pt modelId="{CE34F745-3433-45B9-B080-A91802EEE1B1}">
      <dgm:prSet/>
      <dgm:spPr/>
      <dgm:t>
        <a:bodyPr/>
        <a:lstStyle/>
        <a:p>
          <a:r>
            <a:rPr lang="uk-UA" dirty="0">
              <a:latin typeface="Times New Roman" panose="02020603050405020304" pitchFamily="18" charset="0"/>
              <a:cs typeface="Times New Roman" panose="02020603050405020304" pitchFamily="18" charset="0"/>
            </a:rPr>
            <a:t>суб’єкти права</a:t>
          </a:r>
        </a:p>
      </dgm:t>
    </dgm:pt>
    <dgm:pt modelId="{68699094-84C2-461C-9AD2-D9E05572E3A2}" type="parTrans" cxnId="{9F9F8D57-1F2C-4FF0-9E40-C21B420620B6}">
      <dgm:prSet/>
      <dgm:spPr/>
      <dgm:t>
        <a:bodyPr/>
        <a:lstStyle/>
        <a:p>
          <a:endParaRPr lang="ru-RU"/>
        </a:p>
      </dgm:t>
    </dgm:pt>
    <dgm:pt modelId="{BBFE0D0B-82A0-40A9-B389-7EADD5547A31}" type="sibTrans" cxnId="{9F9F8D57-1F2C-4FF0-9E40-C21B420620B6}">
      <dgm:prSet/>
      <dgm:spPr/>
      <dgm:t>
        <a:bodyPr/>
        <a:lstStyle/>
        <a:p>
          <a:endParaRPr lang="ru-RU"/>
        </a:p>
      </dgm:t>
    </dgm:pt>
    <dgm:pt modelId="{D7B33141-202D-4D4C-992B-D0DA413AB3D3}">
      <dgm:prSet/>
      <dgm:spPr/>
      <dgm:t>
        <a:bodyPr/>
        <a:lstStyle/>
        <a:p>
          <a:r>
            <a:rPr lang="uk-UA" dirty="0">
              <a:latin typeface="Times New Roman" panose="02020603050405020304" pitchFamily="18" charset="0"/>
              <a:cs typeface="Times New Roman" panose="02020603050405020304" pitchFamily="18" charset="0"/>
            </a:rPr>
            <a:t>система права</a:t>
          </a:r>
        </a:p>
      </dgm:t>
    </dgm:pt>
    <dgm:pt modelId="{44C7CB4C-594F-472B-8108-9840A2CBE71C}" type="parTrans" cxnId="{EB6EA5F6-D1D4-4915-B256-99188FA3257D}">
      <dgm:prSet/>
      <dgm:spPr/>
      <dgm:t>
        <a:bodyPr/>
        <a:lstStyle/>
        <a:p>
          <a:endParaRPr lang="ru-RU"/>
        </a:p>
      </dgm:t>
    </dgm:pt>
    <dgm:pt modelId="{4FCA87B9-BB4B-4407-8CAC-C4EC8C885303}" type="sibTrans" cxnId="{EB6EA5F6-D1D4-4915-B256-99188FA3257D}">
      <dgm:prSet/>
      <dgm:spPr/>
      <dgm:t>
        <a:bodyPr/>
        <a:lstStyle/>
        <a:p>
          <a:endParaRPr lang="ru-RU"/>
        </a:p>
      </dgm:t>
    </dgm:pt>
    <dgm:pt modelId="{66AC22C6-BB04-493B-B4EF-CE390508EC7A}">
      <dgm:prSet/>
      <dgm:spPr/>
      <dgm:t>
        <a:bodyPr/>
        <a:lstStyle/>
        <a:p>
          <a:r>
            <a:rPr lang="uk-UA" dirty="0">
              <a:latin typeface="Times New Roman" panose="02020603050405020304" pitchFamily="18" charset="0"/>
              <a:cs typeface="Times New Roman" panose="02020603050405020304" pitchFamily="18" charset="0"/>
            </a:rPr>
            <a:t>система законодавства</a:t>
          </a:r>
        </a:p>
      </dgm:t>
    </dgm:pt>
    <dgm:pt modelId="{745607B5-DEFF-4CF0-BF68-30C6A996209B}" type="parTrans" cxnId="{B480DC41-7A17-484C-BE82-E3921A0CCAA3}">
      <dgm:prSet/>
      <dgm:spPr/>
      <dgm:t>
        <a:bodyPr/>
        <a:lstStyle/>
        <a:p>
          <a:endParaRPr lang="ru-RU"/>
        </a:p>
      </dgm:t>
    </dgm:pt>
    <dgm:pt modelId="{C3351A96-A1DE-47C9-9314-369475D11CDF}" type="sibTrans" cxnId="{B480DC41-7A17-484C-BE82-E3921A0CCAA3}">
      <dgm:prSet/>
      <dgm:spPr/>
      <dgm:t>
        <a:bodyPr/>
        <a:lstStyle/>
        <a:p>
          <a:endParaRPr lang="ru-RU"/>
        </a:p>
      </dgm:t>
    </dgm:pt>
    <dgm:pt modelId="{49E1209D-1CE3-468B-95BF-35FC20E7A266}">
      <dgm:prSet/>
      <dgm:spPr/>
      <dgm:t>
        <a:bodyPr/>
        <a:lstStyle/>
        <a:p>
          <a:r>
            <a:rPr lang="uk-UA" dirty="0">
              <a:latin typeface="Times New Roman" panose="02020603050405020304" pitchFamily="18" charset="0"/>
              <a:cs typeface="Times New Roman" panose="02020603050405020304" pitchFamily="18" charset="0"/>
            </a:rPr>
            <a:t>правові принципи</a:t>
          </a:r>
        </a:p>
      </dgm:t>
    </dgm:pt>
    <dgm:pt modelId="{D66C0EBE-A858-4D6D-A7B0-7375F399D348}" type="parTrans" cxnId="{046E823E-6E77-4907-95DF-B0811B4084FE}">
      <dgm:prSet/>
      <dgm:spPr/>
      <dgm:t>
        <a:bodyPr/>
        <a:lstStyle/>
        <a:p>
          <a:endParaRPr lang="ru-RU"/>
        </a:p>
      </dgm:t>
    </dgm:pt>
    <dgm:pt modelId="{8F4481F4-5868-48B0-B2C9-58F4CFAE0EBF}" type="sibTrans" cxnId="{046E823E-6E77-4907-95DF-B0811B4084FE}">
      <dgm:prSet/>
      <dgm:spPr/>
      <dgm:t>
        <a:bodyPr/>
        <a:lstStyle/>
        <a:p>
          <a:endParaRPr lang="ru-RU"/>
        </a:p>
      </dgm:t>
    </dgm:pt>
    <dgm:pt modelId="{CE8DA8D6-4DC9-4615-8B9F-D9A8766D0738}">
      <dgm:prSet/>
      <dgm:spPr/>
      <dgm:t>
        <a:bodyPr/>
        <a:lstStyle/>
        <a:p>
          <a:r>
            <a:rPr lang="uk-UA" dirty="0">
              <a:latin typeface="Times New Roman" panose="02020603050405020304" pitchFamily="18" charset="0"/>
              <a:cs typeface="Times New Roman" panose="02020603050405020304" pitchFamily="18" charset="0"/>
            </a:rPr>
            <a:t>правова культура</a:t>
          </a:r>
        </a:p>
      </dgm:t>
    </dgm:pt>
    <dgm:pt modelId="{9534241B-AF76-4D03-A3B3-9BF019E36E69}" type="parTrans" cxnId="{EC8BCBAC-43E0-4566-AC4A-D457CB12711A}">
      <dgm:prSet/>
      <dgm:spPr/>
      <dgm:t>
        <a:bodyPr/>
        <a:lstStyle/>
        <a:p>
          <a:endParaRPr lang="ru-RU"/>
        </a:p>
      </dgm:t>
    </dgm:pt>
    <dgm:pt modelId="{5B64D068-107D-4B2D-80E4-F964355D2AEF}" type="sibTrans" cxnId="{EC8BCBAC-43E0-4566-AC4A-D457CB12711A}">
      <dgm:prSet/>
      <dgm:spPr/>
      <dgm:t>
        <a:bodyPr/>
        <a:lstStyle/>
        <a:p>
          <a:endParaRPr lang="ru-RU"/>
        </a:p>
      </dgm:t>
    </dgm:pt>
    <dgm:pt modelId="{E8B3DD99-7DF2-496C-B543-D0D328ABBFBF}">
      <dgm:prSet/>
      <dgm:spPr/>
      <dgm:t>
        <a:bodyPr/>
        <a:lstStyle/>
        <a:p>
          <a:r>
            <a:rPr lang="uk-UA" dirty="0">
              <a:latin typeface="Times New Roman" panose="02020603050405020304" pitchFamily="18" charset="0"/>
              <a:cs typeface="Times New Roman" panose="02020603050405020304" pitchFamily="18" charset="0"/>
            </a:rPr>
            <a:t>правова свідомість</a:t>
          </a:r>
        </a:p>
      </dgm:t>
    </dgm:pt>
    <dgm:pt modelId="{966A2F04-F484-4B3B-987B-797A28D1937F}" type="parTrans" cxnId="{F72202DF-5717-4A81-8C7C-1C21A43AB9B2}">
      <dgm:prSet/>
      <dgm:spPr/>
      <dgm:t>
        <a:bodyPr/>
        <a:lstStyle/>
        <a:p>
          <a:endParaRPr lang="ru-RU"/>
        </a:p>
      </dgm:t>
    </dgm:pt>
    <dgm:pt modelId="{21217B79-1125-49DC-970C-E1F8FE6E4E2B}" type="sibTrans" cxnId="{F72202DF-5717-4A81-8C7C-1C21A43AB9B2}">
      <dgm:prSet/>
      <dgm:spPr/>
      <dgm:t>
        <a:bodyPr/>
        <a:lstStyle/>
        <a:p>
          <a:endParaRPr lang="ru-RU"/>
        </a:p>
      </dgm:t>
    </dgm:pt>
    <dgm:pt modelId="{251A3BCA-68A7-4C11-9FCB-21B948EB1F72}">
      <dgm:prSet/>
      <dgm:spPr/>
      <dgm:t>
        <a:bodyPr/>
        <a:lstStyle/>
        <a:p>
          <a:r>
            <a:rPr lang="uk-UA" dirty="0">
              <a:latin typeface="Times New Roman" panose="02020603050405020304" pitchFamily="18" charset="0"/>
              <a:cs typeface="Times New Roman" panose="02020603050405020304" pitchFamily="18" charset="0"/>
            </a:rPr>
            <a:t>юридичні установи</a:t>
          </a:r>
        </a:p>
      </dgm:t>
    </dgm:pt>
    <dgm:pt modelId="{30618F77-5A5E-4FF7-9EF7-2E002A853ECB}" type="parTrans" cxnId="{0F9E52DE-1121-420F-A4B2-46808A97C306}">
      <dgm:prSet/>
      <dgm:spPr/>
      <dgm:t>
        <a:bodyPr/>
        <a:lstStyle/>
        <a:p>
          <a:endParaRPr lang="ru-RU"/>
        </a:p>
      </dgm:t>
    </dgm:pt>
    <dgm:pt modelId="{55066F87-B540-4849-9A48-F29E952E9D56}" type="sibTrans" cxnId="{0F9E52DE-1121-420F-A4B2-46808A97C306}">
      <dgm:prSet/>
      <dgm:spPr/>
      <dgm:t>
        <a:bodyPr/>
        <a:lstStyle/>
        <a:p>
          <a:endParaRPr lang="ru-RU"/>
        </a:p>
      </dgm:t>
    </dgm:pt>
    <dgm:pt modelId="{053070B4-C1CB-42DE-AADA-E127552C43B5}">
      <dgm:prSet/>
      <dgm:spPr/>
      <dgm:t>
        <a:bodyPr/>
        <a:lstStyle/>
        <a:p>
          <a:r>
            <a:rPr lang="uk-UA" dirty="0">
              <a:latin typeface="Times New Roman" panose="02020603050405020304" pitchFamily="18" charset="0"/>
              <a:cs typeface="Times New Roman" panose="02020603050405020304" pitchFamily="18" charset="0"/>
            </a:rPr>
            <a:t>юридична техніка</a:t>
          </a:r>
        </a:p>
      </dgm:t>
    </dgm:pt>
    <dgm:pt modelId="{E075B164-448F-4E56-8E90-379E0232639F}" type="parTrans" cxnId="{5B8EB358-BF11-4F33-8FDD-D04692FE73EA}">
      <dgm:prSet/>
      <dgm:spPr/>
      <dgm:t>
        <a:bodyPr/>
        <a:lstStyle/>
        <a:p>
          <a:endParaRPr lang="ru-RU"/>
        </a:p>
      </dgm:t>
    </dgm:pt>
    <dgm:pt modelId="{D45AF3D5-9885-4FC9-9598-4B7E70E82B9A}" type="sibTrans" cxnId="{5B8EB358-BF11-4F33-8FDD-D04692FE73EA}">
      <dgm:prSet/>
      <dgm:spPr/>
      <dgm:t>
        <a:bodyPr/>
        <a:lstStyle/>
        <a:p>
          <a:endParaRPr lang="ru-RU"/>
        </a:p>
      </dgm:t>
    </dgm:pt>
    <dgm:pt modelId="{62F4EE5A-D163-4412-AFDA-49768428C5E6}">
      <dgm:prSet/>
      <dgm:spPr/>
      <dgm:t>
        <a:bodyPr/>
        <a:lstStyle/>
        <a:p>
          <a:r>
            <a:rPr lang="uk-UA" dirty="0">
              <a:latin typeface="Times New Roman" panose="02020603050405020304" pitchFamily="18" charset="0"/>
              <a:cs typeface="Times New Roman" panose="02020603050405020304" pitchFamily="18" charset="0"/>
            </a:rPr>
            <a:t>юридичні терміни</a:t>
          </a:r>
        </a:p>
      </dgm:t>
    </dgm:pt>
    <dgm:pt modelId="{695293A1-4249-4DE5-BFB7-87362C1A7226}" type="parTrans" cxnId="{DDBB4EED-CD79-4994-978D-7BDED2E602A0}">
      <dgm:prSet/>
      <dgm:spPr/>
      <dgm:t>
        <a:bodyPr/>
        <a:lstStyle/>
        <a:p>
          <a:endParaRPr lang="ru-RU"/>
        </a:p>
      </dgm:t>
    </dgm:pt>
    <dgm:pt modelId="{82D285EA-1B06-4241-8EEB-7CEE08AEE1A5}" type="sibTrans" cxnId="{DDBB4EED-CD79-4994-978D-7BDED2E602A0}">
      <dgm:prSet/>
      <dgm:spPr/>
      <dgm:t>
        <a:bodyPr/>
        <a:lstStyle/>
        <a:p>
          <a:endParaRPr lang="ru-RU"/>
        </a:p>
      </dgm:t>
    </dgm:pt>
    <dgm:pt modelId="{F59A98C5-D530-4CA4-8CC5-9D23A8B26E68}">
      <dgm:prSet/>
      <dgm:spPr/>
      <dgm:t>
        <a:bodyPr/>
        <a:lstStyle/>
        <a:p>
          <a:r>
            <a:rPr lang="uk-UA" dirty="0">
              <a:latin typeface="Times New Roman" panose="02020603050405020304" pitchFamily="18" charset="0"/>
              <a:cs typeface="Times New Roman" panose="02020603050405020304" pitchFamily="18" charset="0"/>
            </a:rPr>
            <a:t>правова політика</a:t>
          </a:r>
        </a:p>
      </dgm:t>
    </dgm:pt>
    <dgm:pt modelId="{996F2953-2A56-4049-B06F-C40FD2838E7E}" type="parTrans" cxnId="{CDF32AF2-0C4E-41EF-ACFE-E6C8AA32A77E}">
      <dgm:prSet/>
      <dgm:spPr/>
      <dgm:t>
        <a:bodyPr/>
        <a:lstStyle/>
        <a:p>
          <a:endParaRPr lang="ru-RU"/>
        </a:p>
      </dgm:t>
    </dgm:pt>
    <dgm:pt modelId="{50405678-925F-4FF2-8E8B-ACC3423E13F2}" type="sibTrans" cxnId="{CDF32AF2-0C4E-41EF-ACFE-E6C8AA32A77E}">
      <dgm:prSet/>
      <dgm:spPr/>
      <dgm:t>
        <a:bodyPr/>
        <a:lstStyle/>
        <a:p>
          <a:endParaRPr lang="ru-RU"/>
        </a:p>
      </dgm:t>
    </dgm:pt>
    <dgm:pt modelId="{0E60EF63-C63E-46B7-B1D2-E8ECF49C085E}">
      <dgm:prSet custT="1"/>
      <dgm:spPr/>
      <dgm:t>
        <a:bodyPr/>
        <a:lstStyle/>
        <a:p>
          <a:r>
            <a:rPr lang="uk-UA" sz="2800" dirty="0">
              <a:latin typeface="Times New Roman" panose="02020603050405020304" pitchFamily="18" charset="0"/>
              <a:cs typeface="Times New Roman" panose="02020603050405020304" pitchFamily="18" charset="0"/>
            </a:rPr>
            <a:t>правотворчість</a:t>
          </a:r>
        </a:p>
      </dgm:t>
    </dgm:pt>
    <dgm:pt modelId="{78E99085-CE27-435B-BD09-6C71CB73E997}" type="parTrans" cxnId="{54280987-B1D2-4BA8-8716-C93BACAAE435}">
      <dgm:prSet/>
      <dgm:spPr/>
      <dgm:t>
        <a:bodyPr/>
        <a:lstStyle/>
        <a:p>
          <a:endParaRPr lang="ru-RU"/>
        </a:p>
      </dgm:t>
    </dgm:pt>
    <dgm:pt modelId="{EBA92509-A8D9-4436-8A9B-23FA6A919929}" type="sibTrans" cxnId="{54280987-B1D2-4BA8-8716-C93BACAAE435}">
      <dgm:prSet/>
      <dgm:spPr/>
      <dgm:t>
        <a:bodyPr/>
        <a:lstStyle/>
        <a:p>
          <a:endParaRPr lang="ru-RU"/>
        </a:p>
      </dgm:t>
    </dgm:pt>
    <dgm:pt modelId="{4098C923-8599-4057-AA12-06734D3E4B1D}">
      <dgm:prSet custT="1"/>
      <dgm:spPr/>
      <dgm:t>
        <a:bodyPr/>
        <a:lstStyle/>
        <a:p>
          <a:r>
            <a:rPr lang="uk-UA" sz="2800" dirty="0" err="1">
              <a:latin typeface="Times New Roman" panose="02020603050405020304" pitchFamily="18" charset="0"/>
              <a:cs typeface="Times New Roman" panose="02020603050405020304" pitchFamily="18" charset="0"/>
            </a:rPr>
            <a:t>правореалізація</a:t>
          </a:r>
          <a:endParaRPr lang="uk-UA" sz="2800" dirty="0">
            <a:latin typeface="Times New Roman" panose="02020603050405020304" pitchFamily="18" charset="0"/>
            <a:cs typeface="Times New Roman" panose="02020603050405020304" pitchFamily="18" charset="0"/>
          </a:endParaRPr>
        </a:p>
      </dgm:t>
    </dgm:pt>
    <dgm:pt modelId="{87370949-D6C8-4898-93CC-B75E0BC362F6}" type="parTrans" cxnId="{D77F44F1-A607-4B6B-B635-BBDA0BAB0FCF}">
      <dgm:prSet/>
      <dgm:spPr/>
      <dgm:t>
        <a:bodyPr/>
        <a:lstStyle/>
        <a:p>
          <a:endParaRPr lang="ru-RU"/>
        </a:p>
      </dgm:t>
    </dgm:pt>
    <dgm:pt modelId="{9E5A34DF-6003-488A-B688-E5BA1789F2EC}" type="sibTrans" cxnId="{D77F44F1-A607-4B6B-B635-BBDA0BAB0FCF}">
      <dgm:prSet/>
      <dgm:spPr/>
      <dgm:t>
        <a:bodyPr/>
        <a:lstStyle/>
        <a:p>
          <a:endParaRPr lang="ru-RU"/>
        </a:p>
      </dgm:t>
    </dgm:pt>
    <dgm:pt modelId="{DA804C4E-C93C-4048-A036-82373F784350}">
      <dgm:prSet custT="1"/>
      <dgm:spPr/>
      <dgm:t>
        <a:bodyPr/>
        <a:lstStyle/>
        <a:p>
          <a:r>
            <a:rPr lang="uk-UA" sz="2800" dirty="0">
              <a:latin typeface="Times New Roman" panose="02020603050405020304" pitchFamily="18" charset="0"/>
              <a:cs typeface="Times New Roman" panose="02020603050405020304" pitchFamily="18" charset="0"/>
            </a:rPr>
            <a:t>правовідносини</a:t>
          </a:r>
        </a:p>
      </dgm:t>
    </dgm:pt>
    <dgm:pt modelId="{64770FF0-F15D-4F90-9A0B-F10FCB1134F4}" type="parTrans" cxnId="{DBC00B7F-99A0-46B6-9A2B-3D66C044FDD5}">
      <dgm:prSet/>
      <dgm:spPr/>
      <dgm:t>
        <a:bodyPr/>
        <a:lstStyle/>
        <a:p>
          <a:endParaRPr lang="ru-RU"/>
        </a:p>
      </dgm:t>
    </dgm:pt>
    <dgm:pt modelId="{829EA00F-3F5E-42BD-AC94-F84B2411C829}" type="sibTrans" cxnId="{DBC00B7F-99A0-46B6-9A2B-3D66C044FDD5}">
      <dgm:prSet/>
      <dgm:spPr/>
      <dgm:t>
        <a:bodyPr/>
        <a:lstStyle/>
        <a:p>
          <a:endParaRPr lang="ru-RU"/>
        </a:p>
      </dgm:t>
    </dgm:pt>
    <dgm:pt modelId="{22A2176E-0815-43A5-82CF-CDCF15BD5464}">
      <dgm:prSet custT="1"/>
      <dgm:spPr/>
      <dgm:t>
        <a:bodyPr/>
        <a:lstStyle/>
        <a:p>
          <a:r>
            <a:rPr lang="uk-UA" sz="2800" dirty="0">
              <a:latin typeface="Times New Roman" panose="02020603050405020304" pitchFamily="18" charset="0"/>
              <a:cs typeface="Times New Roman" panose="02020603050405020304" pitchFamily="18" charset="0"/>
            </a:rPr>
            <a:t>юридична практика</a:t>
          </a:r>
        </a:p>
      </dgm:t>
    </dgm:pt>
    <dgm:pt modelId="{012EED52-8044-4110-A7C2-E76988A0811D}" type="parTrans" cxnId="{13E94170-6EDE-4749-81E3-C582F70FB741}">
      <dgm:prSet/>
      <dgm:spPr/>
      <dgm:t>
        <a:bodyPr/>
        <a:lstStyle/>
        <a:p>
          <a:endParaRPr lang="ru-RU"/>
        </a:p>
      </dgm:t>
    </dgm:pt>
    <dgm:pt modelId="{5A12D34E-D6A2-47B5-84DE-17C8DF8A8BBC}" type="sibTrans" cxnId="{13E94170-6EDE-4749-81E3-C582F70FB741}">
      <dgm:prSet/>
      <dgm:spPr/>
      <dgm:t>
        <a:bodyPr/>
        <a:lstStyle/>
        <a:p>
          <a:endParaRPr lang="ru-RU"/>
        </a:p>
      </dgm:t>
    </dgm:pt>
    <dgm:pt modelId="{1DC6824D-6E93-4101-9E15-69557618D1A1}" type="pres">
      <dgm:prSet presAssocID="{76BF9D3A-92B3-4B61-900E-02833D56BE95}" presName="Name0" presStyleCnt="0">
        <dgm:presLayoutVars>
          <dgm:dir/>
          <dgm:animLvl val="lvl"/>
          <dgm:resizeHandles val="exact"/>
        </dgm:presLayoutVars>
      </dgm:prSet>
      <dgm:spPr/>
    </dgm:pt>
    <dgm:pt modelId="{E47FA3D6-BB15-4B6D-9AB4-EA39B60E2837}" type="pres">
      <dgm:prSet presAssocID="{3749490E-AE42-488F-9C5D-CD26458EE5AC}" presName="composite" presStyleCnt="0"/>
      <dgm:spPr/>
    </dgm:pt>
    <dgm:pt modelId="{D02D3F07-0F88-4521-A526-B89BA8A94261}" type="pres">
      <dgm:prSet presAssocID="{3749490E-AE42-488F-9C5D-CD26458EE5AC}" presName="parTx" presStyleLbl="alignNode1" presStyleIdx="0" presStyleCnt="2">
        <dgm:presLayoutVars>
          <dgm:chMax val="0"/>
          <dgm:chPref val="0"/>
          <dgm:bulletEnabled val="1"/>
        </dgm:presLayoutVars>
      </dgm:prSet>
      <dgm:spPr/>
    </dgm:pt>
    <dgm:pt modelId="{E10D7321-4E4B-4B46-92A0-6114F55AD613}" type="pres">
      <dgm:prSet presAssocID="{3749490E-AE42-488F-9C5D-CD26458EE5AC}" presName="desTx" presStyleLbl="alignAccFollowNode1" presStyleIdx="0" presStyleCnt="2">
        <dgm:presLayoutVars>
          <dgm:bulletEnabled val="1"/>
        </dgm:presLayoutVars>
      </dgm:prSet>
      <dgm:spPr/>
    </dgm:pt>
    <dgm:pt modelId="{AD00BA0D-5806-4E3F-9D94-5DC579A9C497}" type="pres">
      <dgm:prSet presAssocID="{93555CF7-6B90-418F-81F8-C5D0B8305498}" presName="space" presStyleCnt="0"/>
      <dgm:spPr/>
    </dgm:pt>
    <dgm:pt modelId="{6924C412-BACD-4450-B714-56C57DE7CD98}" type="pres">
      <dgm:prSet presAssocID="{6E5418DD-3A76-4C7E-8AA9-ABDC0E7D17C0}" presName="composite" presStyleCnt="0"/>
      <dgm:spPr/>
    </dgm:pt>
    <dgm:pt modelId="{0D2354FF-7456-41FE-84ED-D4ED7EA08420}" type="pres">
      <dgm:prSet presAssocID="{6E5418DD-3A76-4C7E-8AA9-ABDC0E7D17C0}" presName="parTx" presStyleLbl="alignNode1" presStyleIdx="1" presStyleCnt="2">
        <dgm:presLayoutVars>
          <dgm:chMax val="0"/>
          <dgm:chPref val="0"/>
          <dgm:bulletEnabled val="1"/>
        </dgm:presLayoutVars>
      </dgm:prSet>
      <dgm:spPr/>
    </dgm:pt>
    <dgm:pt modelId="{927E427C-6C5E-4755-A46A-96AC90287DC9}" type="pres">
      <dgm:prSet presAssocID="{6E5418DD-3A76-4C7E-8AA9-ABDC0E7D17C0}" presName="desTx" presStyleLbl="alignAccFollowNode1" presStyleIdx="1" presStyleCnt="2">
        <dgm:presLayoutVars>
          <dgm:bulletEnabled val="1"/>
        </dgm:presLayoutVars>
      </dgm:prSet>
      <dgm:spPr/>
    </dgm:pt>
  </dgm:ptLst>
  <dgm:cxnLst>
    <dgm:cxn modelId="{B368E208-56D1-4E70-814F-CC075344F018}" type="presOf" srcId="{22A2176E-0815-43A5-82CF-CDCF15BD5464}" destId="{927E427C-6C5E-4755-A46A-96AC90287DC9}" srcOrd="0" destOrd="3" presId="urn:microsoft.com/office/officeart/2005/8/layout/hList1"/>
    <dgm:cxn modelId="{F2C6D723-423C-4A6C-831F-8FC6801A4755}" type="presOf" srcId="{F59A98C5-D530-4CA4-8CC5-9D23A8B26E68}" destId="{E10D7321-4E4B-4B46-92A0-6114F55AD613}" srcOrd="0" destOrd="9" presId="urn:microsoft.com/office/officeart/2005/8/layout/hList1"/>
    <dgm:cxn modelId="{046E823E-6E77-4907-95DF-B0811B4084FE}" srcId="{3749490E-AE42-488F-9C5D-CD26458EE5AC}" destId="{49E1209D-1CE3-468B-95BF-35FC20E7A266}" srcOrd="3" destOrd="0" parTransId="{D66C0EBE-A858-4D6D-A7B0-7375F399D348}" sibTransId="{8F4481F4-5868-48B0-B2C9-58F4CFAE0EBF}"/>
    <dgm:cxn modelId="{8682F740-337E-4D91-8DF6-3006BB9CCF7A}" type="presOf" srcId="{DA804C4E-C93C-4048-A036-82373F784350}" destId="{927E427C-6C5E-4755-A46A-96AC90287DC9}" srcOrd="0" destOrd="2" presId="urn:microsoft.com/office/officeart/2005/8/layout/hList1"/>
    <dgm:cxn modelId="{D8EB5461-44E9-4917-BE85-6AEAB8157D01}" type="presOf" srcId="{3749490E-AE42-488F-9C5D-CD26458EE5AC}" destId="{D02D3F07-0F88-4521-A526-B89BA8A94261}" srcOrd="0" destOrd="0" presId="urn:microsoft.com/office/officeart/2005/8/layout/hList1"/>
    <dgm:cxn modelId="{B480DC41-7A17-484C-BE82-E3921A0CCAA3}" srcId="{3749490E-AE42-488F-9C5D-CD26458EE5AC}" destId="{66AC22C6-BB04-493B-B4EF-CE390508EC7A}" srcOrd="2" destOrd="0" parTransId="{745607B5-DEFF-4CF0-BF68-30C6A996209B}" sibTransId="{C3351A96-A1DE-47C9-9314-369475D11CDF}"/>
    <dgm:cxn modelId="{DCA5C864-B91D-458A-AA54-F77C73A54682}" type="presOf" srcId="{49E1209D-1CE3-468B-95BF-35FC20E7A266}" destId="{E10D7321-4E4B-4B46-92A0-6114F55AD613}" srcOrd="0" destOrd="3" presId="urn:microsoft.com/office/officeart/2005/8/layout/hList1"/>
    <dgm:cxn modelId="{A49F134C-2D6E-482B-9657-D862E2D91CA6}" type="presOf" srcId="{D7B33141-202D-4D4C-992B-D0DA413AB3D3}" destId="{E10D7321-4E4B-4B46-92A0-6114F55AD613}" srcOrd="0" destOrd="1" presId="urn:microsoft.com/office/officeart/2005/8/layout/hList1"/>
    <dgm:cxn modelId="{8856CE4D-CC4E-4F9D-9685-8B0F22664C57}" type="presOf" srcId="{CE34F745-3433-45B9-B080-A91802EEE1B1}" destId="{E10D7321-4E4B-4B46-92A0-6114F55AD613}" srcOrd="0" destOrd="0" presId="urn:microsoft.com/office/officeart/2005/8/layout/hList1"/>
    <dgm:cxn modelId="{13E94170-6EDE-4749-81E3-C582F70FB741}" srcId="{6E5418DD-3A76-4C7E-8AA9-ABDC0E7D17C0}" destId="{22A2176E-0815-43A5-82CF-CDCF15BD5464}" srcOrd="3" destOrd="0" parTransId="{012EED52-8044-4110-A7C2-E76988A0811D}" sibTransId="{5A12D34E-D6A2-47B5-84DE-17C8DF8A8BBC}"/>
    <dgm:cxn modelId="{9F9F8D57-1F2C-4FF0-9E40-C21B420620B6}" srcId="{3749490E-AE42-488F-9C5D-CD26458EE5AC}" destId="{CE34F745-3433-45B9-B080-A91802EEE1B1}" srcOrd="0" destOrd="0" parTransId="{68699094-84C2-461C-9AD2-D9E05572E3A2}" sibTransId="{BBFE0D0B-82A0-40A9-B389-7EADD5547A31}"/>
    <dgm:cxn modelId="{5B8EB358-BF11-4F33-8FDD-D04692FE73EA}" srcId="{3749490E-AE42-488F-9C5D-CD26458EE5AC}" destId="{053070B4-C1CB-42DE-AADA-E127552C43B5}" srcOrd="7" destOrd="0" parTransId="{E075B164-448F-4E56-8E90-379E0232639F}" sibTransId="{D45AF3D5-9885-4FC9-9598-4B7E70E82B9A}"/>
    <dgm:cxn modelId="{DCB0695A-F075-47E0-BD52-B923F2D0215C}" srcId="{76BF9D3A-92B3-4B61-900E-02833D56BE95}" destId="{3749490E-AE42-488F-9C5D-CD26458EE5AC}" srcOrd="0" destOrd="0" parTransId="{01411E27-1524-4B0D-BF02-4F95DD54AE07}" sibTransId="{93555CF7-6B90-418F-81F8-C5D0B8305498}"/>
    <dgm:cxn modelId="{DBC00B7F-99A0-46B6-9A2B-3D66C044FDD5}" srcId="{6E5418DD-3A76-4C7E-8AA9-ABDC0E7D17C0}" destId="{DA804C4E-C93C-4048-A036-82373F784350}" srcOrd="2" destOrd="0" parTransId="{64770FF0-F15D-4F90-9A0B-F10FCB1134F4}" sibTransId="{829EA00F-3F5E-42BD-AC94-F84B2411C829}"/>
    <dgm:cxn modelId="{54280987-B1D2-4BA8-8716-C93BACAAE435}" srcId="{6E5418DD-3A76-4C7E-8AA9-ABDC0E7D17C0}" destId="{0E60EF63-C63E-46B7-B1D2-E8ECF49C085E}" srcOrd="0" destOrd="0" parTransId="{78E99085-CE27-435B-BD09-6C71CB73E997}" sibTransId="{EBA92509-A8D9-4436-8A9B-23FA6A919929}"/>
    <dgm:cxn modelId="{E8537096-4628-4EBA-BB92-F001CADED801}" type="presOf" srcId="{E8B3DD99-7DF2-496C-B543-D0D328ABBFBF}" destId="{E10D7321-4E4B-4B46-92A0-6114F55AD613}" srcOrd="0" destOrd="5" presId="urn:microsoft.com/office/officeart/2005/8/layout/hList1"/>
    <dgm:cxn modelId="{59034B9A-22F9-42E1-9031-8274DCD7B8E8}" type="presOf" srcId="{6E5418DD-3A76-4C7E-8AA9-ABDC0E7D17C0}" destId="{0D2354FF-7456-41FE-84ED-D4ED7EA08420}" srcOrd="0" destOrd="0" presId="urn:microsoft.com/office/officeart/2005/8/layout/hList1"/>
    <dgm:cxn modelId="{2067C1A3-8C5C-429B-84DE-E3B98841BFA8}" type="presOf" srcId="{053070B4-C1CB-42DE-AADA-E127552C43B5}" destId="{E10D7321-4E4B-4B46-92A0-6114F55AD613}" srcOrd="0" destOrd="7" presId="urn:microsoft.com/office/officeart/2005/8/layout/hList1"/>
    <dgm:cxn modelId="{2A3DCBA3-67E2-42FA-A6CC-C71B401B44E7}" type="presOf" srcId="{4098C923-8599-4057-AA12-06734D3E4B1D}" destId="{927E427C-6C5E-4755-A46A-96AC90287DC9}" srcOrd="0" destOrd="1" presId="urn:microsoft.com/office/officeart/2005/8/layout/hList1"/>
    <dgm:cxn modelId="{C0B808A9-8CDC-45BB-9789-AC7AFF673908}" srcId="{76BF9D3A-92B3-4B61-900E-02833D56BE95}" destId="{6E5418DD-3A76-4C7E-8AA9-ABDC0E7D17C0}" srcOrd="1" destOrd="0" parTransId="{1A0ED1D0-89EB-4DD9-AE1E-DDBDC39D99E3}" sibTransId="{E900B9B1-9850-47BF-946D-AFD0B0B14B0C}"/>
    <dgm:cxn modelId="{B4528FA9-CD82-4515-98DE-855A161BDDF4}" type="presOf" srcId="{76BF9D3A-92B3-4B61-900E-02833D56BE95}" destId="{1DC6824D-6E93-4101-9E15-69557618D1A1}" srcOrd="0" destOrd="0" presId="urn:microsoft.com/office/officeart/2005/8/layout/hList1"/>
    <dgm:cxn modelId="{D90BE8AA-DFE4-4450-8088-99B5A3A4A30A}" type="presOf" srcId="{CE8DA8D6-4DC9-4615-8B9F-D9A8766D0738}" destId="{E10D7321-4E4B-4B46-92A0-6114F55AD613}" srcOrd="0" destOrd="4" presId="urn:microsoft.com/office/officeart/2005/8/layout/hList1"/>
    <dgm:cxn modelId="{EC8BCBAC-43E0-4566-AC4A-D457CB12711A}" srcId="{3749490E-AE42-488F-9C5D-CD26458EE5AC}" destId="{CE8DA8D6-4DC9-4615-8B9F-D9A8766D0738}" srcOrd="4" destOrd="0" parTransId="{9534241B-AF76-4D03-A3B3-9BF019E36E69}" sibTransId="{5B64D068-107D-4B2D-80E4-F964355D2AEF}"/>
    <dgm:cxn modelId="{97D9B3AE-10CA-455F-9EF2-9B91EAAD3942}" type="presOf" srcId="{0E60EF63-C63E-46B7-B1D2-E8ECF49C085E}" destId="{927E427C-6C5E-4755-A46A-96AC90287DC9}" srcOrd="0" destOrd="0" presId="urn:microsoft.com/office/officeart/2005/8/layout/hList1"/>
    <dgm:cxn modelId="{48C91CC3-2DDF-465C-887C-DFEE63D92B42}" type="presOf" srcId="{62F4EE5A-D163-4412-AFDA-49768428C5E6}" destId="{E10D7321-4E4B-4B46-92A0-6114F55AD613}" srcOrd="0" destOrd="8" presId="urn:microsoft.com/office/officeart/2005/8/layout/hList1"/>
    <dgm:cxn modelId="{0F9E52DE-1121-420F-A4B2-46808A97C306}" srcId="{3749490E-AE42-488F-9C5D-CD26458EE5AC}" destId="{251A3BCA-68A7-4C11-9FCB-21B948EB1F72}" srcOrd="6" destOrd="0" parTransId="{30618F77-5A5E-4FF7-9EF7-2E002A853ECB}" sibTransId="{55066F87-B540-4849-9A48-F29E952E9D56}"/>
    <dgm:cxn modelId="{F72202DF-5717-4A81-8C7C-1C21A43AB9B2}" srcId="{3749490E-AE42-488F-9C5D-CD26458EE5AC}" destId="{E8B3DD99-7DF2-496C-B543-D0D328ABBFBF}" srcOrd="5" destOrd="0" parTransId="{966A2F04-F484-4B3B-987B-797A28D1937F}" sibTransId="{21217B79-1125-49DC-970C-E1F8FE6E4E2B}"/>
    <dgm:cxn modelId="{DDBB4EED-CD79-4994-978D-7BDED2E602A0}" srcId="{3749490E-AE42-488F-9C5D-CD26458EE5AC}" destId="{62F4EE5A-D163-4412-AFDA-49768428C5E6}" srcOrd="8" destOrd="0" parTransId="{695293A1-4249-4DE5-BFB7-87362C1A7226}" sibTransId="{82D285EA-1B06-4241-8EEB-7CEE08AEE1A5}"/>
    <dgm:cxn modelId="{0F19C3F0-28D3-4607-9332-5D96F6FFBE6A}" type="presOf" srcId="{251A3BCA-68A7-4C11-9FCB-21B948EB1F72}" destId="{E10D7321-4E4B-4B46-92A0-6114F55AD613}" srcOrd="0" destOrd="6" presId="urn:microsoft.com/office/officeart/2005/8/layout/hList1"/>
    <dgm:cxn modelId="{D77F44F1-A607-4B6B-B635-BBDA0BAB0FCF}" srcId="{6E5418DD-3A76-4C7E-8AA9-ABDC0E7D17C0}" destId="{4098C923-8599-4057-AA12-06734D3E4B1D}" srcOrd="1" destOrd="0" parTransId="{87370949-D6C8-4898-93CC-B75E0BC362F6}" sibTransId="{9E5A34DF-6003-488A-B688-E5BA1789F2EC}"/>
    <dgm:cxn modelId="{CDF32AF2-0C4E-41EF-ACFE-E6C8AA32A77E}" srcId="{3749490E-AE42-488F-9C5D-CD26458EE5AC}" destId="{F59A98C5-D530-4CA4-8CC5-9D23A8B26E68}" srcOrd="9" destOrd="0" parTransId="{996F2953-2A56-4049-B06F-C40FD2838E7E}" sibTransId="{50405678-925F-4FF2-8E8B-ACC3423E13F2}"/>
    <dgm:cxn modelId="{EB6EA5F6-D1D4-4915-B256-99188FA3257D}" srcId="{3749490E-AE42-488F-9C5D-CD26458EE5AC}" destId="{D7B33141-202D-4D4C-992B-D0DA413AB3D3}" srcOrd="1" destOrd="0" parTransId="{44C7CB4C-594F-472B-8108-9840A2CBE71C}" sibTransId="{4FCA87B9-BB4B-4407-8CAC-C4EC8C885303}"/>
    <dgm:cxn modelId="{76208DFC-A71C-4BC6-AF94-B21E322C8986}" type="presOf" srcId="{66AC22C6-BB04-493B-B4EF-CE390508EC7A}" destId="{E10D7321-4E4B-4B46-92A0-6114F55AD613}" srcOrd="0" destOrd="2" presId="urn:microsoft.com/office/officeart/2005/8/layout/hList1"/>
    <dgm:cxn modelId="{12287CDA-585E-4DFF-B5A3-26944CB50B73}" type="presParOf" srcId="{1DC6824D-6E93-4101-9E15-69557618D1A1}" destId="{E47FA3D6-BB15-4B6D-9AB4-EA39B60E2837}" srcOrd="0" destOrd="0" presId="urn:microsoft.com/office/officeart/2005/8/layout/hList1"/>
    <dgm:cxn modelId="{174ED422-F43C-42D7-9BB7-DFAE1BACFEAC}" type="presParOf" srcId="{E47FA3D6-BB15-4B6D-9AB4-EA39B60E2837}" destId="{D02D3F07-0F88-4521-A526-B89BA8A94261}" srcOrd="0" destOrd="0" presId="urn:microsoft.com/office/officeart/2005/8/layout/hList1"/>
    <dgm:cxn modelId="{42FE3A4A-8495-4015-943A-3DB2611990C3}" type="presParOf" srcId="{E47FA3D6-BB15-4B6D-9AB4-EA39B60E2837}" destId="{E10D7321-4E4B-4B46-92A0-6114F55AD613}" srcOrd="1" destOrd="0" presId="urn:microsoft.com/office/officeart/2005/8/layout/hList1"/>
    <dgm:cxn modelId="{0180F284-0637-47F8-8CF4-F4CA25108909}" type="presParOf" srcId="{1DC6824D-6E93-4101-9E15-69557618D1A1}" destId="{AD00BA0D-5806-4E3F-9D94-5DC579A9C497}" srcOrd="1" destOrd="0" presId="urn:microsoft.com/office/officeart/2005/8/layout/hList1"/>
    <dgm:cxn modelId="{99FD59E4-10B7-4A03-9B5A-832C3B0793BE}" type="presParOf" srcId="{1DC6824D-6E93-4101-9E15-69557618D1A1}" destId="{6924C412-BACD-4450-B714-56C57DE7CD98}" srcOrd="2" destOrd="0" presId="urn:microsoft.com/office/officeart/2005/8/layout/hList1"/>
    <dgm:cxn modelId="{D4D852C2-0CC5-407C-9E5F-C6E64D3692CC}" type="presParOf" srcId="{6924C412-BACD-4450-B714-56C57DE7CD98}" destId="{0D2354FF-7456-41FE-84ED-D4ED7EA08420}" srcOrd="0" destOrd="0" presId="urn:microsoft.com/office/officeart/2005/8/layout/hList1"/>
    <dgm:cxn modelId="{3EA6AA5A-5018-4B41-96FD-0075F074FBE4}" type="presParOf" srcId="{6924C412-BACD-4450-B714-56C57DE7CD98}" destId="{927E427C-6C5E-4755-A46A-96AC90287DC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B5E2A34-62CA-47AA-9621-C5A956189866}"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ru-RU"/>
        </a:p>
      </dgm:t>
    </dgm:pt>
    <dgm:pt modelId="{BAB3041A-320A-4F46-AD14-C7A21EC1D826}">
      <dgm:prSet custT="1"/>
      <dgm:spPr/>
      <dgm:t>
        <a:bodyPr/>
        <a:lstStyle/>
        <a:p>
          <a:r>
            <a:rPr lang="uk-UA" sz="2200" dirty="0">
              <a:latin typeface="Times New Roman" panose="02020603050405020304" pitchFamily="18" charset="0"/>
              <a:cs typeface="Times New Roman" panose="02020603050405020304" pitchFamily="18" charset="0"/>
            </a:rPr>
            <a:t>суб’єктивно-сутнісний</a:t>
          </a:r>
        </a:p>
      </dgm:t>
    </dgm:pt>
    <dgm:pt modelId="{B7FEFF3A-5858-4C45-A084-71A8289256FC}" type="parTrans" cxnId="{9F34D305-39F8-440A-BABA-37006A28F722}">
      <dgm:prSet/>
      <dgm:spPr/>
      <dgm:t>
        <a:bodyPr/>
        <a:lstStyle/>
        <a:p>
          <a:endParaRPr lang="ru-RU"/>
        </a:p>
      </dgm:t>
    </dgm:pt>
    <dgm:pt modelId="{03C18CCC-DCE1-4614-BB6A-32BE70ECF47E}" type="sibTrans" cxnId="{9F34D305-39F8-440A-BABA-37006A28F722}">
      <dgm:prSet/>
      <dgm:spPr/>
      <dgm:t>
        <a:bodyPr/>
        <a:lstStyle/>
        <a:p>
          <a:endParaRPr lang="ru-RU"/>
        </a:p>
      </dgm:t>
    </dgm:pt>
    <dgm:pt modelId="{BC71DE75-3D65-495C-BC66-C9788B4293EE}">
      <dgm:prSet custT="1"/>
      <dgm:spPr/>
      <dgm:t>
        <a:bodyPr/>
        <a:lstStyle/>
        <a:p>
          <a:r>
            <a:rPr lang="uk-UA" sz="2200" dirty="0" err="1">
              <a:latin typeface="Times New Roman" panose="02020603050405020304" pitchFamily="18" charset="0"/>
              <a:cs typeface="Times New Roman" panose="02020603050405020304" pitchFamily="18" charset="0"/>
            </a:rPr>
            <a:t>інтелектуально</a:t>
          </a:r>
          <a:r>
            <a:rPr lang="uk-UA" sz="2200" dirty="0">
              <a:latin typeface="Times New Roman" panose="02020603050405020304" pitchFamily="18" charset="0"/>
              <a:cs typeface="Times New Roman" panose="02020603050405020304" pitchFamily="18" charset="0"/>
            </a:rPr>
            <a:t>-психологічний</a:t>
          </a:r>
        </a:p>
      </dgm:t>
    </dgm:pt>
    <dgm:pt modelId="{9B51E891-50B6-474E-813A-1039BAC51E5E}" type="parTrans" cxnId="{BE0FD379-86FB-44D4-BD88-2DC5F27F4B25}">
      <dgm:prSet/>
      <dgm:spPr/>
      <dgm:t>
        <a:bodyPr/>
        <a:lstStyle/>
        <a:p>
          <a:endParaRPr lang="ru-RU"/>
        </a:p>
      </dgm:t>
    </dgm:pt>
    <dgm:pt modelId="{9EEE5514-2BD7-4F80-AE86-2F1C90ED2095}" type="sibTrans" cxnId="{BE0FD379-86FB-44D4-BD88-2DC5F27F4B25}">
      <dgm:prSet/>
      <dgm:spPr/>
      <dgm:t>
        <a:bodyPr/>
        <a:lstStyle/>
        <a:p>
          <a:endParaRPr lang="ru-RU"/>
        </a:p>
      </dgm:t>
    </dgm:pt>
    <dgm:pt modelId="{C6E9C5F2-68CA-48F6-B7D0-50933525F460}">
      <dgm:prSet custT="1"/>
      <dgm:spPr/>
      <dgm:t>
        <a:bodyPr/>
        <a:lstStyle/>
        <a:p>
          <a:r>
            <a:rPr lang="uk-UA" sz="2200" dirty="0">
              <a:latin typeface="Times New Roman" panose="02020603050405020304" pitchFamily="18" charset="0"/>
              <a:cs typeface="Times New Roman" panose="02020603050405020304" pitchFamily="18" charset="0"/>
            </a:rPr>
            <a:t>нормативно-регулятивний</a:t>
          </a:r>
        </a:p>
      </dgm:t>
    </dgm:pt>
    <dgm:pt modelId="{27A2BAC3-D417-47C9-8229-B56584B8F1CE}" type="parTrans" cxnId="{870E3524-7651-4883-9552-C070AECC8CA8}">
      <dgm:prSet/>
      <dgm:spPr/>
      <dgm:t>
        <a:bodyPr/>
        <a:lstStyle/>
        <a:p>
          <a:endParaRPr lang="ru-RU"/>
        </a:p>
      </dgm:t>
    </dgm:pt>
    <dgm:pt modelId="{5A13A193-E4AD-48A2-AEFF-9949283C66B3}" type="sibTrans" cxnId="{870E3524-7651-4883-9552-C070AECC8CA8}">
      <dgm:prSet/>
      <dgm:spPr/>
      <dgm:t>
        <a:bodyPr/>
        <a:lstStyle/>
        <a:p>
          <a:endParaRPr lang="ru-RU"/>
        </a:p>
      </dgm:t>
    </dgm:pt>
    <dgm:pt modelId="{24E8A1E6-B81C-4B32-A050-A321953DEC3E}">
      <dgm:prSet custT="1"/>
      <dgm:spPr/>
      <dgm:t>
        <a:bodyPr/>
        <a:lstStyle/>
        <a:p>
          <a:r>
            <a:rPr lang="uk-UA" sz="2200" dirty="0">
              <a:latin typeface="Times New Roman" panose="02020603050405020304" pitchFamily="18" charset="0"/>
              <a:cs typeface="Times New Roman" panose="02020603050405020304" pitchFamily="18" charset="0"/>
            </a:rPr>
            <a:t>організаційно-діяльнісний</a:t>
          </a:r>
        </a:p>
      </dgm:t>
    </dgm:pt>
    <dgm:pt modelId="{5999FCDD-CE41-46E8-B8EA-FADCB68883F6}" type="parTrans" cxnId="{E54E1DD7-93F6-4A47-85F3-689133C4B62C}">
      <dgm:prSet/>
      <dgm:spPr/>
      <dgm:t>
        <a:bodyPr/>
        <a:lstStyle/>
        <a:p>
          <a:endParaRPr lang="ru-RU"/>
        </a:p>
      </dgm:t>
    </dgm:pt>
    <dgm:pt modelId="{23407335-F6CA-421C-B679-A1827C43F711}" type="sibTrans" cxnId="{E54E1DD7-93F6-4A47-85F3-689133C4B62C}">
      <dgm:prSet/>
      <dgm:spPr/>
      <dgm:t>
        <a:bodyPr/>
        <a:lstStyle/>
        <a:p>
          <a:endParaRPr lang="ru-RU"/>
        </a:p>
      </dgm:t>
    </dgm:pt>
    <dgm:pt modelId="{E975DE61-0963-49EA-840B-76094BBDDBC7}">
      <dgm:prSet custT="1"/>
      <dgm:spPr/>
      <dgm:t>
        <a:bodyPr/>
        <a:lstStyle/>
        <a:p>
          <a:r>
            <a:rPr lang="uk-UA" sz="2200" dirty="0">
              <a:latin typeface="Times New Roman" panose="02020603050405020304" pitchFamily="18" charset="0"/>
              <a:cs typeface="Times New Roman" panose="02020603050405020304" pitchFamily="18" charset="0"/>
            </a:rPr>
            <a:t>соціально-регулятивний</a:t>
          </a:r>
        </a:p>
      </dgm:t>
    </dgm:pt>
    <dgm:pt modelId="{DCBF8E74-0300-44CA-B598-53C00B987893}" type="parTrans" cxnId="{19CDD741-21BE-42FE-81F8-653E506E6A3B}">
      <dgm:prSet/>
      <dgm:spPr/>
      <dgm:t>
        <a:bodyPr/>
        <a:lstStyle/>
        <a:p>
          <a:endParaRPr lang="ru-RU"/>
        </a:p>
      </dgm:t>
    </dgm:pt>
    <dgm:pt modelId="{6EA9247C-AD30-46A4-B2A7-AE9FED3FAB1D}" type="sibTrans" cxnId="{19CDD741-21BE-42FE-81F8-653E506E6A3B}">
      <dgm:prSet/>
      <dgm:spPr/>
      <dgm:t>
        <a:bodyPr/>
        <a:lstStyle/>
        <a:p>
          <a:endParaRPr lang="ru-RU"/>
        </a:p>
      </dgm:t>
    </dgm:pt>
    <dgm:pt modelId="{4379A819-8541-4C0D-AA31-C5958ADA4CBD}" type="pres">
      <dgm:prSet presAssocID="{AB5E2A34-62CA-47AA-9621-C5A956189866}" presName="rootnode" presStyleCnt="0">
        <dgm:presLayoutVars>
          <dgm:chMax/>
          <dgm:chPref/>
          <dgm:dir/>
          <dgm:animLvl val="lvl"/>
        </dgm:presLayoutVars>
      </dgm:prSet>
      <dgm:spPr/>
    </dgm:pt>
    <dgm:pt modelId="{AB70BCE8-1960-4E27-9F75-20DFCF2C8C97}" type="pres">
      <dgm:prSet presAssocID="{BAB3041A-320A-4F46-AD14-C7A21EC1D826}" presName="composite" presStyleCnt="0"/>
      <dgm:spPr/>
    </dgm:pt>
    <dgm:pt modelId="{6FA1FAA8-78BC-475F-AC9D-E8E284792C16}" type="pres">
      <dgm:prSet presAssocID="{BAB3041A-320A-4F46-AD14-C7A21EC1D826}" presName="LShape" presStyleLbl="alignNode1" presStyleIdx="0" presStyleCnt="9"/>
      <dgm:spPr/>
    </dgm:pt>
    <dgm:pt modelId="{35ABA4E4-296C-4983-AC94-E30E8EE74FC6}" type="pres">
      <dgm:prSet presAssocID="{BAB3041A-320A-4F46-AD14-C7A21EC1D826}" presName="ParentText" presStyleLbl="revTx" presStyleIdx="0" presStyleCnt="5" custScaleX="107588" custLinFactNeighborX="2710" custLinFactNeighborY="2473">
        <dgm:presLayoutVars>
          <dgm:chMax val="0"/>
          <dgm:chPref val="0"/>
          <dgm:bulletEnabled val="1"/>
        </dgm:presLayoutVars>
      </dgm:prSet>
      <dgm:spPr/>
    </dgm:pt>
    <dgm:pt modelId="{C9E48DE2-856E-4B30-B87B-96FEE385A799}" type="pres">
      <dgm:prSet presAssocID="{BAB3041A-320A-4F46-AD14-C7A21EC1D826}" presName="Triangle" presStyleLbl="alignNode1" presStyleIdx="1" presStyleCnt="9"/>
      <dgm:spPr/>
    </dgm:pt>
    <dgm:pt modelId="{D6081FD9-9B4F-4B0F-B3EA-8FAF12C2F694}" type="pres">
      <dgm:prSet presAssocID="{03C18CCC-DCE1-4614-BB6A-32BE70ECF47E}" presName="sibTrans" presStyleCnt="0"/>
      <dgm:spPr/>
    </dgm:pt>
    <dgm:pt modelId="{DD7374A0-534A-403F-8DAA-B47613E15A06}" type="pres">
      <dgm:prSet presAssocID="{03C18CCC-DCE1-4614-BB6A-32BE70ECF47E}" presName="space" presStyleCnt="0"/>
      <dgm:spPr/>
    </dgm:pt>
    <dgm:pt modelId="{DB17EA09-E587-4AB3-971D-9229B229A945}" type="pres">
      <dgm:prSet presAssocID="{BC71DE75-3D65-495C-BC66-C9788B4293EE}" presName="composite" presStyleCnt="0"/>
      <dgm:spPr/>
    </dgm:pt>
    <dgm:pt modelId="{ACE4D3F1-13E2-4A0E-87AF-52ADE87D331A}" type="pres">
      <dgm:prSet presAssocID="{BC71DE75-3D65-495C-BC66-C9788B4293EE}" presName="LShape" presStyleLbl="alignNode1" presStyleIdx="2" presStyleCnt="9"/>
      <dgm:spPr/>
    </dgm:pt>
    <dgm:pt modelId="{F36271E3-C2A3-442B-8230-2207CA29C601}" type="pres">
      <dgm:prSet presAssocID="{BC71DE75-3D65-495C-BC66-C9788B4293EE}" presName="ParentText" presStyleLbl="revTx" presStyleIdx="1" presStyleCnt="5" custScaleX="125462" custLinFactNeighborX="9213" custLinFactNeighborY="3092">
        <dgm:presLayoutVars>
          <dgm:chMax val="0"/>
          <dgm:chPref val="0"/>
          <dgm:bulletEnabled val="1"/>
        </dgm:presLayoutVars>
      </dgm:prSet>
      <dgm:spPr/>
    </dgm:pt>
    <dgm:pt modelId="{3D7980C2-0C1E-4574-89D8-8C2CECAC67E9}" type="pres">
      <dgm:prSet presAssocID="{BC71DE75-3D65-495C-BC66-C9788B4293EE}" presName="Triangle" presStyleLbl="alignNode1" presStyleIdx="3" presStyleCnt="9"/>
      <dgm:spPr/>
    </dgm:pt>
    <dgm:pt modelId="{A1D2F647-02D7-4924-9909-59587678166A}" type="pres">
      <dgm:prSet presAssocID="{9EEE5514-2BD7-4F80-AE86-2F1C90ED2095}" presName="sibTrans" presStyleCnt="0"/>
      <dgm:spPr/>
    </dgm:pt>
    <dgm:pt modelId="{F5CCDF45-A476-4415-9CAA-D0E7B4F0AEA2}" type="pres">
      <dgm:prSet presAssocID="{9EEE5514-2BD7-4F80-AE86-2F1C90ED2095}" presName="space" presStyleCnt="0"/>
      <dgm:spPr/>
    </dgm:pt>
    <dgm:pt modelId="{C89B3994-D826-4781-899D-21046DFA1AD7}" type="pres">
      <dgm:prSet presAssocID="{C6E9C5F2-68CA-48F6-B7D0-50933525F460}" presName="composite" presStyleCnt="0"/>
      <dgm:spPr/>
    </dgm:pt>
    <dgm:pt modelId="{1F7EBC55-21FE-4B77-A316-E39500074E62}" type="pres">
      <dgm:prSet presAssocID="{C6E9C5F2-68CA-48F6-B7D0-50933525F460}" presName="LShape" presStyleLbl="alignNode1" presStyleIdx="4" presStyleCnt="9"/>
      <dgm:spPr/>
    </dgm:pt>
    <dgm:pt modelId="{4BF26028-AFC6-4EC4-AFB7-5F8B3C78DBE4}" type="pres">
      <dgm:prSet presAssocID="{C6E9C5F2-68CA-48F6-B7D0-50933525F460}" presName="ParentText" presStyleLbl="revTx" presStyleIdx="2" presStyleCnt="5" custScaleX="109531" custLinFactNeighborX="3729">
        <dgm:presLayoutVars>
          <dgm:chMax val="0"/>
          <dgm:chPref val="0"/>
          <dgm:bulletEnabled val="1"/>
        </dgm:presLayoutVars>
      </dgm:prSet>
      <dgm:spPr/>
    </dgm:pt>
    <dgm:pt modelId="{DAA316C8-8DEC-4CCE-BF01-B6E74FF9317D}" type="pres">
      <dgm:prSet presAssocID="{C6E9C5F2-68CA-48F6-B7D0-50933525F460}" presName="Triangle" presStyleLbl="alignNode1" presStyleIdx="5" presStyleCnt="9"/>
      <dgm:spPr/>
    </dgm:pt>
    <dgm:pt modelId="{ACB712D4-282F-4404-9967-FE62186CD135}" type="pres">
      <dgm:prSet presAssocID="{5A13A193-E4AD-48A2-AEFF-9949283C66B3}" presName="sibTrans" presStyleCnt="0"/>
      <dgm:spPr/>
    </dgm:pt>
    <dgm:pt modelId="{560C580F-C1B5-41A5-BA6B-C48BEF202024}" type="pres">
      <dgm:prSet presAssocID="{5A13A193-E4AD-48A2-AEFF-9949283C66B3}" presName="space" presStyleCnt="0"/>
      <dgm:spPr/>
    </dgm:pt>
    <dgm:pt modelId="{235244E0-EA5D-4E8C-B67D-45CBCB28DC85}" type="pres">
      <dgm:prSet presAssocID="{24E8A1E6-B81C-4B32-A050-A321953DEC3E}" presName="composite" presStyleCnt="0"/>
      <dgm:spPr/>
    </dgm:pt>
    <dgm:pt modelId="{8E3C2CBB-3B43-4D61-83E8-BD8B320D4423}" type="pres">
      <dgm:prSet presAssocID="{24E8A1E6-B81C-4B32-A050-A321953DEC3E}" presName="LShape" presStyleLbl="alignNode1" presStyleIdx="6" presStyleCnt="9"/>
      <dgm:spPr/>
    </dgm:pt>
    <dgm:pt modelId="{5F1CBACC-7F17-49DB-A6A9-1B595F533F9F}" type="pres">
      <dgm:prSet presAssocID="{24E8A1E6-B81C-4B32-A050-A321953DEC3E}" presName="ParentText" presStyleLbl="revTx" presStyleIdx="3" presStyleCnt="5" custScaleX="116976" custLinFactNeighborX="6962" custLinFactNeighborY="2452">
        <dgm:presLayoutVars>
          <dgm:chMax val="0"/>
          <dgm:chPref val="0"/>
          <dgm:bulletEnabled val="1"/>
        </dgm:presLayoutVars>
      </dgm:prSet>
      <dgm:spPr/>
    </dgm:pt>
    <dgm:pt modelId="{6D363695-832D-49CB-8687-EB49BCAC6F86}" type="pres">
      <dgm:prSet presAssocID="{24E8A1E6-B81C-4B32-A050-A321953DEC3E}" presName="Triangle" presStyleLbl="alignNode1" presStyleIdx="7" presStyleCnt="9"/>
      <dgm:spPr/>
    </dgm:pt>
    <dgm:pt modelId="{A13F4CF0-78A0-41BE-B3B7-531509BBD3F8}" type="pres">
      <dgm:prSet presAssocID="{23407335-F6CA-421C-B679-A1827C43F711}" presName="sibTrans" presStyleCnt="0"/>
      <dgm:spPr/>
    </dgm:pt>
    <dgm:pt modelId="{5BE3CBD2-605A-4E18-9092-52FFD85C3815}" type="pres">
      <dgm:prSet presAssocID="{23407335-F6CA-421C-B679-A1827C43F711}" presName="space" presStyleCnt="0"/>
      <dgm:spPr/>
    </dgm:pt>
    <dgm:pt modelId="{EBDBFDC8-0107-46E8-A8C0-720C4A800D1B}" type="pres">
      <dgm:prSet presAssocID="{E975DE61-0963-49EA-840B-76094BBDDBC7}" presName="composite" presStyleCnt="0"/>
      <dgm:spPr/>
    </dgm:pt>
    <dgm:pt modelId="{0296FD78-0569-476D-A86C-1F8A6C0CC02C}" type="pres">
      <dgm:prSet presAssocID="{E975DE61-0963-49EA-840B-76094BBDDBC7}" presName="LShape" presStyleLbl="alignNode1" presStyleIdx="8" presStyleCnt="9" custLinFactNeighborX="-4306" custLinFactNeighborY="-6451"/>
      <dgm:spPr/>
    </dgm:pt>
    <dgm:pt modelId="{B753879C-3078-4A4C-8ED6-8173AC973D2D}" type="pres">
      <dgm:prSet presAssocID="{E975DE61-0963-49EA-840B-76094BBDDBC7}" presName="ParentText" presStyleLbl="revTx" presStyleIdx="4" presStyleCnt="5" custScaleX="110720">
        <dgm:presLayoutVars>
          <dgm:chMax val="0"/>
          <dgm:chPref val="0"/>
          <dgm:bulletEnabled val="1"/>
        </dgm:presLayoutVars>
      </dgm:prSet>
      <dgm:spPr/>
    </dgm:pt>
  </dgm:ptLst>
  <dgm:cxnLst>
    <dgm:cxn modelId="{9F34D305-39F8-440A-BABA-37006A28F722}" srcId="{AB5E2A34-62CA-47AA-9621-C5A956189866}" destId="{BAB3041A-320A-4F46-AD14-C7A21EC1D826}" srcOrd="0" destOrd="0" parTransId="{B7FEFF3A-5858-4C45-A084-71A8289256FC}" sibTransId="{03C18CCC-DCE1-4614-BB6A-32BE70ECF47E}"/>
    <dgm:cxn modelId="{870E3524-7651-4883-9552-C070AECC8CA8}" srcId="{AB5E2A34-62CA-47AA-9621-C5A956189866}" destId="{C6E9C5F2-68CA-48F6-B7D0-50933525F460}" srcOrd="2" destOrd="0" parTransId="{27A2BAC3-D417-47C9-8229-B56584B8F1CE}" sibTransId="{5A13A193-E4AD-48A2-AEFF-9949283C66B3}"/>
    <dgm:cxn modelId="{3F7F8A2D-CE38-4018-B9FC-FD1B33FB7016}" type="presOf" srcId="{C6E9C5F2-68CA-48F6-B7D0-50933525F460}" destId="{4BF26028-AFC6-4EC4-AFB7-5F8B3C78DBE4}" srcOrd="0" destOrd="0" presId="urn:microsoft.com/office/officeart/2009/3/layout/StepUpProcess"/>
    <dgm:cxn modelId="{1B1B2B34-86A6-4B4D-A467-AAE9B0DAD564}" type="presOf" srcId="{AB5E2A34-62CA-47AA-9621-C5A956189866}" destId="{4379A819-8541-4C0D-AA31-C5958ADA4CBD}" srcOrd="0" destOrd="0" presId="urn:microsoft.com/office/officeart/2009/3/layout/StepUpProcess"/>
    <dgm:cxn modelId="{19CDD741-21BE-42FE-81F8-653E506E6A3B}" srcId="{AB5E2A34-62CA-47AA-9621-C5A956189866}" destId="{E975DE61-0963-49EA-840B-76094BBDDBC7}" srcOrd="4" destOrd="0" parTransId="{DCBF8E74-0300-44CA-B598-53C00B987893}" sibTransId="{6EA9247C-AD30-46A4-B2A7-AE9FED3FAB1D}"/>
    <dgm:cxn modelId="{1FE7BB46-8609-4D49-A34C-46953E543AF3}" type="presOf" srcId="{24E8A1E6-B81C-4B32-A050-A321953DEC3E}" destId="{5F1CBACC-7F17-49DB-A6A9-1B595F533F9F}" srcOrd="0" destOrd="0" presId="urn:microsoft.com/office/officeart/2009/3/layout/StepUpProcess"/>
    <dgm:cxn modelId="{BE0FD379-86FB-44D4-BD88-2DC5F27F4B25}" srcId="{AB5E2A34-62CA-47AA-9621-C5A956189866}" destId="{BC71DE75-3D65-495C-BC66-C9788B4293EE}" srcOrd="1" destOrd="0" parTransId="{9B51E891-50B6-474E-813A-1039BAC51E5E}" sibTransId="{9EEE5514-2BD7-4F80-AE86-2F1C90ED2095}"/>
    <dgm:cxn modelId="{C5DF558F-3264-41C6-B587-5029923B2411}" type="presOf" srcId="{E975DE61-0963-49EA-840B-76094BBDDBC7}" destId="{B753879C-3078-4A4C-8ED6-8173AC973D2D}" srcOrd="0" destOrd="0" presId="urn:microsoft.com/office/officeart/2009/3/layout/StepUpProcess"/>
    <dgm:cxn modelId="{62CBE7A9-F68D-43D8-B299-C286936ED446}" type="presOf" srcId="{BC71DE75-3D65-495C-BC66-C9788B4293EE}" destId="{F36271E3-C2A3-442B-8230-2207CA29C601}" srcOrd="0" destOrd="0" presId="urn:microsoft.com/office/officeart/2009/3/layout/StepUpProcess"/>
    <dgm:cxn modelId="{2D9F7DBC-168F-4E35-B1A9-641C68A9E8BB}" type="presOf" srcId="{BAB3041A-320A-4F46-AD14-C7A21EC1D826}" destId="{35ABA4E4-296C-4983-AC94-E30E8EE74FC6}" srcOrd="0" destOrd="0" presId="urn:microsoft.com/office/officeart/2009/3/layout/StepUpProcess"/>
    <dgm:cxn modelId="{E54E1DD7-93F6-4A47-85F3-689133C4B62C}" srcId="{AB5E2A34-62CA-47AA-9621-C5A956189866}" destId="{24E8A1E6-B81C-4B32-A050-A321953DEC3E}" srcOrd="3" destOrd="0" parTransId="{5999FCDD-CE41-46E8-B8EA-FADCB68883F6}" sibTransId="{23407335-F6CA-421C-B679-A1827C43F711}"/>
    <dgm:cxn modelId="{75DE2AD2-AAD1-430F-9C00-AE1EA68035B4}" type="presParOf" srcId="{4379A819-8541-4C0D-AA31-C5958ADA4CBD}" destId="{AB70BCE8-1960-4E27-9F75-20DFCF2C8C97}" srcOrd="0" destOrd="0" presId="urn:microsoft.com/office/officeart/2009/3/layout/StepUpProcess"/>
    <dgm:cxn modelId="{005B7DEA-48CE-4B75-969E-7999262F2C9D}" type="presParOf" srcId="{AB70BCE8-1960-4E27-9F75-20DFCF2C8C97}" destId="{6FA1FAA8-78BC-475F-AC9D-E8E284792C16}" srcOrd="0" destOrd="0" presId="urn:microsoft.com/office/officeart/2009/3/layout/StepUpProcess"/>
    <dgm:cxn modelId="{46541905-B417-4FB2-8FA0-27DF57BF0E7C}" type="presParOf" srcId="{AB70BCE8-1960-4E27-9F75-20DFCF2C8C97}" destId="{35ABA4E4-296C-4983-AC94-E30E8EE74FC6}" srcOrd="1" destOrd="0" presId="urn:microsoft.com/office/officeart/2009/3/layout/StepUpProcess"/>
    <dgm:cxn modelId="{DF870D4D-735E-409C-817D-81F735F4ADFB}" type="presParOf" srcId="{AB70BCE8-1960-4E27-9F75-20DFCF2C8C97}" destId="{C9E48DE2-856E-4B30-B87B-96FEE385A799}" srcOrd="2" destOrd="0" presId="urn:microsoft.com/office/officeart/2009/3/layout/StepUpProcess"/>
    <dgm:cxn modelId="{F101F621-1548-4224-A24C-226FBF214DB0}" type="presParOf" srcId="{4379A819-8541-4C0D-AA31-C5958ADA4CBD}" destId="{D6081FD9-9B4F-4B0F-B3EA-8FAF12C2F694}" srcOrd="1" destOrd="0" presId="urn:microsoft.com/office/officeart/2009/3/layout/StepUpProcess"/>
    <dgm:cxn modelId="{50FE2906-AF62-45AC-B355-1E25C1D61068}" type="presParOf" srcId="{D6081FD9-9B4F-4B0F-B3EA-8FAF12C2F694}" destId="{DD7374A0-534A-403F-8DAA-B47613E15A06}" srcOrd="0" destOrd="0" presId="urn:microsoft.com/office/officeart/2009/3/layout/StepUpProcess"/>
    <dgm:cxn modelId="{C097AAEF-5C0A-4AC1-A78D-1783A26FC8E7}" type="presParOf" srcId="{4379A819-8541-4C0D-AA31-C5958ADA4CBD}" destId="{DB17EA09-E587-4AB3-971D-9229B229A945}" srcOrd="2" destOrd="0" presId="urn:microsoft.com/office/officeart/2009/3/layout/StepUpProcess"/>
    <dgm:cxn modelId="{3F2A3F06-92DB-4BF6-9292-B20B1CEF1525}" type="presParOf" srcId="{DB17EA09-E587-4AB3-971D-9229B229A945}" destId="{ACE4D3F1-13E2-4A0E-87AF-52ADE87D331A}" srcOrd="0" destOrd="0" presId="urn:microsoft.com/office/officeart/2009/3/layout/StepUpProcess"/>
    <dgm:cxn modelId="{2553D417-F218-4699-9E96-93ECF7BF3A07}" type="presParOf" srcId="{DB17EA09-E587-4AB3-971D-9229B229A945}" destId="{F36271E3-C2A3-442B-8230-2207CA29C601}" srcOrd="1" destOrd="0" presId="urn:microsoft.com/office/officeart/2009/3/layout/StepUpProcess"/>
    <dgm:cxn modelId="{B7AB0370-ECB6-4D60-AAE8-7D2168DDC522}" type="presParOf" srcId="{DB17EA09-E587-4AB3-971D-9229B229A945}" destId="{3D7980C2-0C1E-4574-89D8-8C2CECAC67E9}" srcOrd="2" destOrd="0" presId="urn:microsoft.com/office/officeart/2009/3/layout/StepUpProcess"/>
    <dgm:cxn modelId="{67EC55FC-C224-4DD0-A22B-19EA72AF39F0}" type="presParOf" srcId="{4379A819-8541-4C0D-AA31-C5958ADA4CBD}" destId="{A1D2F647-02D7-4924-9909-59587678166A}" srcOrd="3" destOrd="0" presId="urn:microsoft.com/office/officeart/2009/3/layout/StepUpProcess"/>
    <dgm:cxn modelId="{77237BE5-1106-4D64-B757-F1F29CF850D8}" type="presParOf" srcId="{A1D2F647-02D7-4924-9909-59587678166A}" destId="{F5CCDF45-A476-4415-9CAA-D0E7B4F0AEA2}" srcOrd="0" destOrd="0" presId="urn:microsoft.com/office/officeart/2009/3/layout/StepUpProcess"/>
    <dgm:cxn modelId="{295FEF54-D71C-456A-9774-DD95B88EE288}" type="presParOf" srcId="{4379A819-8541-4C0D-AA31-C5958ADA4CBD}" destId="{C89B3994-D826-4781-899D-21046DFA1AD7}" srcOrd="4" destOrd="0" presId="urn:microsoft.com/office/officeart/2009/3/layout/StepUpProcess"/>
    <dgm:cxn modelId="{7C3B4B19-5831-45B9-8043-C135128EC48F}" type="presParOf" srcId="{C89B3994-D826-4781-899D-21046DFA1AD7}" destId="{1F7EBC55-21FE-4B77-A316-E39500074E62}" srcOrd="0" destOrd="0" presId="urn:microsoft.com/office/officeart/2009/3/layout/StepUpProcess"/>
    <dgm:cxn modelId="{545518E3-3CC6-406B-8009-C001613CE084}" type="presParOf" srcId="{C89B3994-D826-4781-899D-21046DFA1AD7}" destId="{4BF26028-AFC6-4EC4-AFB7-5F8B3C78DBE4}" srcOrd="1" destOrd="0" presId="urn:microsoft.com/office/officeart/2009/3/layout/StepUpProcess"/>
    <dgm:cxn modelId="{2491F065-44F1-49B0-85AB-9C69BE94D57D}" type="presParOf" srcId="{C89B3994-D826-4781-899D-21046DFA1AD7}" destId="{DAA316C8-8DEC-4CCE-BF01-B6E74FF9317D}" srcOrd="2" destOrd="0" presId="urn:microsoft.com/office/officeart/2009/3/layout/StepUpProcess"/>
    <dgm:cxn modelId="{5216B4F1-FD74-43C5-B5B9-F9ED86F4FCCF}" type="presParOf" srcId="{4379A819-8541-4C0D-AA31-C5958ADA4CBD}" destId="{ACB712D4-282F-4404-9967-FE62186CD135}" srcOrd="5" destOrd="0" presId="urn:microsoft.com/office/officeart/2009/3/layout/StepUpProcess"/>
    <dgm:cxn modelId="{7870C8A2-D217-4A25-AD7F-88D2D86296F9}" type="presParOf" srcId="{ACB712D4-282F-4404-9967-FE62186CD135}" destId="{560C580F-C1B5-41A5-BA6B-C48BEF202024}" srcOrd="0" destOrd="0" presId="urn:microsoft.com/office/officeart/2009/3/layout/StepUpProcess"/>
    <dgm:cxn modelId="{598D2A0E-0132-42BF-A959-16F07CF91C3F}" type="presParOf" srcId="{4379A819-8541-4C0D-AA31-C5958ADA4CBD}" destId="{235244E0-EA5D-4E8C-B67D-45CBCB28DC85}" srcOrd="6" destOrd="0" presId="urn:microsoft.com/office/officeart/2009/3/layout/StepUpProcess"/>
    <dgm:cxn modelId="{4645A3DE-45FE-437E-A533-B2DD2E03F6B8}" type="presParOf" srcId="{235244E0-EA5D-4E8C-B67D-45CBCB28DC85}" destId="{8E3C2CBB-3B43-4D61-83E8-BD8B320D4423}" srcOrd="0" destOrd="0" presId="urn:microsoft.com/office/officeart/2009/3/layout/StepUpProcess"/>
    <dgm:cxn modelId="{1FBEC11A-581B-4C50-A80E-8EBE4B736B11}" type="presParOf" srcId="{235244E0-EA5D-4E8C-B67D-45CBCB28DC85}" destId="{5F1CBACC-7F17-49DB-A6A9-1B595F533F9F}" srcOrd="1" destOrd="0" presId="urn:microsoft.com/office/officeart/2009/3/layout/StepUpProcess"/>
    <dgm:cxn modelId="{FFCBA479-9308-4A15-9EF1-710923116D92}" type="presParOf" srcId="{235244E0-EA5D-4E8C-B67D-45CBCB28DC85}" destId="{6D363695-832D-49CB-8687-EB49BCAC6F86}" srcOrd="2" destOrd="0" presId="urn:microsoft.com/office/officeart/2009/3/layout/StepUpProcess"/>
    <dgm:cxn modelId="{BF0BD8D9-7683-44E2-ABB2-5B02B0E74C0E}" type="presParOf" srcId="{4379A819-8541-4C0D-AA31-C5958ADA4CBD}" destId="{A13F4CF0-78A0-41BE-B3B7-531509BBD3F8}" srcOrd="7" destOrd="0" presId="urn:microsoft.com/office/officeart/2009/3/layout/StepUpProcess"/>
    <dgm:cxn modelId="{0BF05C3F-0C82-4983-9BFE-5178AD0DE9DD}" type="presParOf" srcId="{A13F4CF0-78A0-41BE-B3B7-531509BBD3F8}" destId="{5BE3CBD2-605A-4E18-9092-52FFD85C3815}" srcOrd="0" destOrd="0" presId="urn:microsoft.com/office/officeart/2009/3/layout/StepUpProcess"/>
    <dgm:cxn modelId="{AEB749A0-B315-4AEC-A628-4D25A7B299EF}" type="presParOf" srcId="{4379A819-8541-4C0D-AA31-C5958ADA4CBD}" destId="{EBDBFDC8-0107-46E8-A8C0-720C4A800D1B}" srcOrd="8" destOrd="0" presId="urn:microsoft.com/office/officeart/2009/3/layout/StepUpProcess"/>
    <dgm:cxn modelId="{EB5D5BF9-DFD6-480F-9DFB-4B83F80EDC8C}" type="presParOf" srcId="{EBDBFDC8-0107-46E8-A8C0-720C4A800D1B}" destId="{0296FD78-0569-476D-A86C-1F8A6C0CC02C}" srcOrd="0" destOrd="0" presId="urn:microsoft.com/office/officeart/2009/3/layout/StepUpProcess"/>
    <dgm:cxn modelId="{2BF6F1CE-9E10-4CE3-8A5F-826882D14684}" type="presParOf" srcId="{EBDBFDC8-0107-46E8-A8C0-720C4A800D1B}" destId="{B753879C-3078-4A4C-8ED6-8173AC973D2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54F55-9C59-4783-834A-80D4B4487FD1}">
      <dsp:nvSpPr>
        <dsp:cNvPr id="0" name=""/>
        <dsp:cNvSpPr/>
      </dsp:nvSpPr>
      <dsp:spPr>
        <a:xfrm>
          <a:off x="456863" y="1314231"/>
          <a:ext cx="1722874" cy="1722874"/>
        </a:xfrm>
        <a:prstGeom prst="ellipse">
          <a:avLst/>
        </a:prstGeom>
        <a:solidFill>
          <a:schemeClr val="accent6">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935562D-C292-40E2-AAC7-E1C8E55D265B}">
      <dsp:nvSpPr>
        <dsp:cNvPr id="0" name=""/>
        <dsp:cNvSpPr/>
      </dsp:nvSpPr>
      <dsp:spPr>
        <a:xfrm>
          <a:off x="1318300" y="15451"/>
          <a:ext cx="9192164" cy="4320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0640" rIns="0" bIns="40640" numCol="1" spcCol="1270" anchor="ctr" anchorCtr="0">
          <a:noAutofit/>
        </a:bodyPr>
        <a:lstStyle/>
        <a:p>
          <a:pPr marL="0" lvl="0" indent="0" algn="l" defTabSz="1422400">
            <a:lnSpc>
              <a:spcPct val="90000"/>
            </a:lnSpc>
            <a:spcBef>
              <a:spcPct val="0"/>
            </a:spcBef>
            <a:spcAft>
              <a:spcPct val="35000"/>
            </a:spcAft>
            <a:buNone/>
          </a:pPr>
          <a:r>
            <a:rPr lang="uk-UA" sz="3200" b="0" kern="1200" dirty="0">
              <a:solidFill>
                <a:schemeClr val="tx2">
                  <a:lumMod val="50000"/>
                </a:schemeClr>
              </a:solidFill>
              <a:latin typeface="Times New Roman" panose="02020603050405020304" pitchFamily="18" charset="0"/>
              <a:cs typeface="Times New Roman" panose="02020603050405020304" pitchFamily="18" charset="0"/>
            </a:rPr>
            <a:t>Правова система є самостійним поняттям, одним з основних у сучасній юридичній науці та суспільствознавстві. Його поява пов’язана з розвитком наукового </a:t>
          </a:r>
          <a:r>
            <a:rPr lang="uk-UA" sz="3200" b="0" kern="1200" dirty="0" err="1">
              <a:solidFill>
                <a:schemeClr val="tx2">
                  <a:lumMod val="50000"/>
                </a:schemeClr>
              </a:solidFill>
              <a:latin typeface="Times New Roman" panose="02020603050405020304" pitchFamily="18" charset="0"/>
              <a:cs typeface="Times New Roman" panose="02020603050405020304" pitchFamily="18" charset="0"/>
            </a:rPr>
            <a:t>праворозуміння</a:t>
          </a:r>
          <a:r>
            <a:rPr lang="uk-UA" sz="3200" b="0" kern="1200" dirty="0">
              <a:solidFill>
                <a:schemeClr val="tx2">
                  <a:lumMod val="50000"/>
                </a:schemeClr>
              </a:solidFill>
              <a:latin typeface="Times New Roman" panose="02020603050405020304" pitchFamily="18" charset="0"/>
              <a:cs typeface="Times New Roman" panose="02020603050405020304" pitchFamily="18" charset="0"/>
            </a:rPr>
            <a:t>, так як останнє включає не лише категорію «право», але й низку інших загальнотеоретичних юридичних понять, які охоплюють усю систему правових явищ, а також філософських і соціологічних категорій, що відображають зв’язки опосередкування права та інших соціальних явищ</a:t>
          </a:r>
          <a:endParaRPr lang="ru-RU" sz="3200" b="0" kern="1200" dirty="0">
            <a:solidFill>
              <a:schemeClr val="tx2">
                <a:lumMod val="50000"/>
              </a:schemeClr>
            </a:solidFill>
            <a:latin typeface="Times New Roman" panose="02020603050405020304" pitchFamily="18" charset="0"/>
            <a:cs typeface="Times New Roman" panose="02020603050405020304" pitchFamily="18" charset="0"/>
          </a:endParaRPr>
        </a:p>
      </dsp:txBody>
      <dsp:txXfrm>
        <a:off x="1318300" y="15451"/>
        <a:ext cx="9192164" cy="43204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7DE38-68C7-48BF-8B1E-219E1A2BAD5B}">
      <dsp:nvSpPr>
        <dsp:cNvPr id="0" name=""/>
        <dsp:cNvSpPr/>
      </dsp:nvSpPr>
      <dsp:spPr>
        <a:xfrm>
          <a:off x="456863" y="1482030"/>
          <a:ext cx="1722874" cy="1722874"/>
        </a:xfrm>
        <a:prstGeom prst="ellipse">
          <a:avLst/>
        </a:prstGeom>
        <a:solidFill>
          <a:schemeClr val="accent6">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8E62D3F-A084-41E4-A697-C52752E6C765}">
      <dsp:nvSpPr>
        <dsp:cNvPr id="0" name=""/>
        <dsp:cNvSpPr/>
      </dsp:nvSpPr>
      <dsp:spPr>
        <a:xfrm>
          <a:off x="1318300" y="342581"/>
          <a:ext cx="9192164" cy="4001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0" bIns="45720" numCol="1" spcCol="1270" anchor="ctr" anchorCtr="0">
          <a:noAutofit/>
        </a:bodyPr>
        <a:lstStyle/>
        <a:p>
          <a:pPr marL="0" lvl="0" indent="0" algn="l" defTabSz="1600200">
            <a:lnSpc>
              <a:spcPct val="90000"/>
            </a:lnSpc>
            <a:spcBef>
              <a:spcPct val="0"/>
            </a:spcBef>
            <a:spcAft>
              <a:spcPct val="35000"/>
            </a:spcAft>
            <a:buNone/>
          </a:pPr>
          <a:r>
            <a:rPr lang="uk-UA" sz="3600" b="1" kern="1200" dirty="0">
              <a:solidFill>
                <a:schemeClr val="bg2">
                  <a:lumMod val="25000"/>
                </a:schemeClr>
              </a:solidFill>
              <a:latin typeface="Times New Roman" panose="02020603050405020304" pitchFamily="18" charset="0"/>
              <a:cs typeface="Times New Roman" panose="02020603050405020304" pitchFamily="18" charset="0"/>
            </a:rPr>
            <a:t>Функції правової системи </a:t>
          </a:r>
          <a:r>
            <a:rPr lang="uk-UA" sz="3600" kern="1200" dirty="0">
              <a:solidFill>
                <a:schemeClr val="bg2">
                  <a:lumMod val="25000"/>
                </a:schemeClr>
              </a:solidFill>
              <a:latin typeface="Times New Roman" panose="02020603050405020304" pitchFamily="18" charset="0"/>
              <a:cs typeface="Times New Roman" panose="02020603050405020304" pitchFamily="18" charset="0"/>
            </a:rPr>
            <a:t>– це основні напрями впливу правової системи на соціальну дійсність, тенденції її розвитку, напрями взаємодії елементів в умовах дії на них зовнішніх і внутрішніх чинників</a:t>
          </a:r>
          <a:endParaRPr lang="ru-RU" sz="3600" kern="1200" dirty="0">
            <a:solidFill>
              <a:schemeClr val="bg2">
                <a:lumMod val="25000"/>
              </a:schemeClr>
            </a:solidFill>
            <a:latin typeface="Times New Roman" panose="02020603050405020304" pitchFamily="18" charset="0"/>
            <a:cs typeface="Times New Roman" panose="02020603050405020304" pitchFamily="18" charset="0"/>
          </a:endParaRPr>
        </a:p>
      </dsp:txBody>
      <dsp:txXfrm>
        <a:off x="1318300" y="342581"/>
        <a:ext cx="9192164" cy="400177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3717D-EA2C-469A-9447-3A30BA257762}">
      <dsp:nvSpPr>
        <dsp:cNvPr id="0" name=""/>
        <dsp:cNvSpPr/>
      </dsp:nvSpPr>
      <dsp:spPr>
        <a:xfrm>
          <a:off x="4977645" y="2839099"/>
          <a:ext cx="560309" cy="2409332"/>
        </a:xfrm>
        <a:custGeom>
          <a:avLst/>
          <a:gdLst/>
          <a:ahLst/>
          <a:cxnLst/>
          <a:rect l="0" t="0" r="0" b="0"/>
          <a:pathLst>
            <a:path>
              <a:moveTo>
                <a:pt x="0" y="0"/>
              </a:moveTo>
              <a:lnTo>
                <a:pt x="280154" y="0"/>
              </a:lnTo>
              <a:lnTo>
                <a:pt x="280154" y="2409332"/>
              </a:lnTo>
              <a:lnTo>
                <a:pt x="560309" y="240933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13BA16-83C7-43E7-9127-8B0AD4B48DC0}">
      <dsp:nvSpPr>
        <dsp:cNvPr id="0" name=""/>
        <dsp:cNvSpPr/>
      </dsp:nvSpPr>
      <dsp:spPr>
        <a:xfrm>
          <a:off x="4977645" y="2839099"/>
          <a:ext cx="560309" cy="1204666"/>
        </a:xfrm>
        <a:custGeom>
          <a:avLst/>
          <a:gdLst/>
          <a:ahLst/>
          <a:cxnLst/>
          <a:rect l="0" t="0" r="0" b="0"/>
          <a:pathLst>
            <a:path>
              <a:moveTo>
                <a:pt x="0" y="0"/>
              </a:moveTo>
              <a:lnTo>
                <a:pt x="280154" y="0"/>
              </a:lnTo>
              <a:lnTo>
                <a:pt x="280154" y="1204666"/>
              </a:lnTo>
              <a:lnTo>
                <a:pt x="560309" y="120466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40380D-DAB0-46C5-B563-21C491D4B426}">
      <dsp:nvSpPr>
        <dsp:cNvPr id="0" name=""/>
        <dsp:cNvSpPr/>
      </dsp:nvSpPr>
      <dsp:spPr>
        <a:xfrm>
          <a:off x="4977645" y="2793379"/>
          <a:ext cx="560309" cy="91440"/>
        </a:xfrm>
        <a:custGeom>
          <a:avLst/>
          <a:gdLst/>
          <a:ahLst/>
          <a:cxnLst/>
          <a:rect l="0" t="0" r="0" b="0"/>
          <a:pathLst>
            <a:path>
              <a:moveTo>
                <a:pt x="0" y="45720"/>
              </a:moveTo>
              <a:lnTo>
                <a:pt x="560309" y="4572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B7E9E3-6D8B-454D-9113-B8617013F545}">
      <dsp:nvSpPr>
        <dsp:cNvPr id="0" name=""/>
        <dsp:cNvSpPr/>
      </dsp:nvSpPr>
      <dsp:spPr>
        <a:xfrm>
          <a:off x="4977645" y="1634433"/>
          <a:ext cx="560309" cy="1204666"/>
        </a:xfrm>
        <a:custGeom>
          <a:avLst/>
          <a:gdLst/>
          <a:ahLst/>
          <a:cxnLst/>
          <a:rect l="0" t="0" r="0" b="0"/>
          <a:pathLst>
            <a:path>
              <a:moveTo>
                <a:pt x="0" y="1204666"/>
              </a:moveTo>
              <a:lnTo>
                <a:pt x="280154" y="1204666"/>
              </a:lnTo>
              <a:lnTo>
                <a:pt x="280154" y="0"/>
              </a:lnTo>
              <a:lnTo>
                <a:pt x="560309"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70C500-BBC6-4082-8170-FB422798530C}">
      <dsp:nvSpPr>
        <dsp:cNvPr id="0" name=""/>
        <dsp:cNvSpPr/>
      </dsp:nvSpPr>
      <dsp:spPr>
        <a:xfrm>
          <a:off x="4977645" y="429766"/>
          <a:ext cx="560309" cy="2409332"/>
        </a:xfrm>
        <a:custGeom>
          <a:avLst/>
          <a:gdLst/>
          <a:ahLst/>
          <a:cxnLst/>
          <a:rect l="0" t="0" r="0" b="0"/>
          <a:pathLst>
            <a:path>
              <a:moveTo>
                <a:pt x="0" y="2409332"/>
              </a:moveTo>
              <a:lnTo>
                <a:pt x="280154" y="2409332"/>
              </a:lnTo>
              <a:lnTo>
                <a:pt x="280154" y="0"/>
              </a:lnTo>
              <a:lnTo>
                <a:pt x="560309"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B8F59D-A680-4F2B-861B-989744123490}">
      <dsp:nvSpPr>
        <dsp:cNvPr id="0" name=""/>
        <dsp:cNvSpPr/>
      </dsp:nvSpPr>
      <dsp:spPr>
        <a:xfrm>
          <a:off x="2176095" y="1992889"/>
          <a:ext cx="2801549" cy="16924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uk-UA" sz="3200" b="1" kern="1200" dirty="0">
              <a:solidFill>
                <a:schemeClr val="bg2">
                  <a:lumMod val="25000"/>
                </a:schemeClr>
              </a:solidFill>
              <a:latin typeface="Times New Roman" panose="02020603050405020304" pitchFamily="18" charset="0"/>
              <a:cs typeface="Times New Roman" panose="02020603050405020304" pitchFamily="18" charset="0"/>
            </a:rPr>
            <a:t>Види функцій правової системи</a:t>
          </a:r>
          <a:endParaRPr lang="ru-RU" sz="3200" b="1" kern="1200" dirty="0">
            <a:solidFill>
              <a:schemeClr val="bg2">
                <a:lumMod val="25000"/>
              </a:schemeClr>
            </a:solidFill>
            <a:latin typeface="Times New Roman" panose="02020603050405020304" pitchFamily="18" charset="0"/>
            <a:cs typeface="Times New Roman" panose="02020603050405020304" pitchFamily="18" charset="0"/>
          </a:endParaRPr>
        </a:p>
      </dsp:txBody>
      <dsp:txXfrm>
        <a:off x="2176095" y="1992889"/>
        <a:ext cx="2801549" cy="1692419"/>
      </dsp:txXfrm>
    </dsp:sp>
    <dsp:sp modelId="{B20EA87C-77AF-49EC-A8DE-9732C6E57165}">
      <dsp:nvSpPr>
        <dsp:cNvPr id="0" name=""/>
        <dsp:cNvSpPr/>
      </dsp:nvSpPr>
      <dsp:spPr>
        <a:xfrm>
          <a:off x="5537954" y="2530"/>
          <a:ext cx="2801549" cy="85447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uk-UA" sz="3200" kern="1200" dirty="0">
              <a:latin typeface="Times New Roman" panose="02020603050405020304" pitchFamily="18" charset="0"/>
              <a:cs typeface="Times New Roman" panose="02020603050405020304" pitchFamily="18" charset="0"/>
            </a:rPr>
            <a:t>інтегративна</a:t>
          </a:r>
        </a:p>
      </dsp:txBody>
      <dsp:txXfrm>
        <a:off x="5537954" y="2530"/>
        <a:ext cx="2801549" cy="854472"/>
      </dsp:txXfrm>
    </dsp:sp>
    <dsp:sp modelId="{F87D6FCE-124F-4E8E-A03B-5383D96D9573}">
      <dsp:nvSpPr>
        <dsp:cNvPr id="0" name=""/>
        <dsp:cNvSpPr/>
      </dsp:nvSpPr>
      <dsp:spPr>
        <a:xfrm>
          <a:off x="5537954" y="1207196"/>
          <a:ext cx="2801549" cy="85447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uk-UA" sz="3200" kern="1200" dirty="0">
              <a:latin typeface="Times New Roman" panose="02020603050405020304" pitchFamily="18" charset="0"/>
              <a:cs typeface="Times New Roman" panose="02020603050405020304" pitchFamily="18" charset="0"/>
            </a:rPr>
            <a:t>комунікативна</a:t>
          </a:r>
        </a:p>
      </dsp:txBody>
      <dsp:txXfrm>
        <a:off x="5537954" y="1207196"/>
        <a:ext cx="2801549" cy="854472"/>
      </dsp:txXfrm>
    </dsp:sp>
    <dsp:sp modelId="{A1A4A09B-74C6-4486-9173-83F175A3A5EB}">
      <dsp:nvSpPr>
        <dsp:cNvPr id="0" name=""/>
        <dsp:cNvSpPr/>
      </dsp:nvSpPr>
      <dsp:spPr>
        <a:xfrm>
          <a:off x="5537954" y="2411863"/>
          <a:ext cx="2801549" cy="85447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uk-UA" sz="3200" kern="1200" dirty="0">
              <a:latin typeface="Times New Roman" panose="02020603050405020304" pitchFamily="18" charset="0"/>
              <a:cs typeface="Times New Roman" panose="02020603050405020304" pitchFamily="18" charset="0"/>
            </a:rPr>
            <a:t>регулятивна</a:t>
          </a:r>
        </a:p>
      </dsp:txBody>
      <dsp:txXfrm>
        <a:off x="5537954" y="2411863"/>
        <a:ext cx="2801549" cy="854472"/>
      </dsp:txXfrm>
    </dsp:sp>
    <dsp:sp modelId="{4B00A177-8E7F-4F9F-95A2-91503D3D7CC2}">
      <dsp:nvSpPr>
        <dsp:cNvPr id="0" name=""/>
        <dsp:cNvSpPr/>
      </dsp:nvSpPr>
      <dsp:spPr>
        <a:xfrm>
          <a:off x="5537954" y="3616529"/>
          <a:ext cx="2801549" cy="85447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uk-UA" sz="3200" kern="1200" dirty="0">
              <a:latin typeface="Times New Roman" panose="02020603050405020304" pitchFamily="18" charset="0"/>
              <a:cs typeface="Times New Roman" panose="02020603050405020304" pitchFamily="18" charset="0"/>
            </a:rPr>
            <a:t>охоронна</a:t>
          </a:r>
        </a:p>
      </dsp:txBody>
      <dsp:txXfrm>
        <a:off x="5537954" y="3616529"/>
        <a:ext cx="2801549" cy="854472"/>
      </dsp:txXfrm>
    </dsp:sp>
    <dsp:sp modelId="{B7CEE6CD-A362-44A3-947C-021A3ABAB2F6}">
      <dsp:nvSpPr>
        <dsp:cNvPr id="0" name=""/>
        <dsp:cNvSpPr/>
      </dsp:nvSpPr>
      <dsp:spPr>
        <a:xfrm>
          <a:off x="5537954" y="4821196"/>
          <a:ext cx="2801549" cy="85447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uk-UA" sz="3200" kern="1200" dirty="0">
              <a:latin typeface="Times New Roman" panose="02020603050405020304" pitchFamily="18" charset="0"/>
              <a:cs typeface="Times New Roman" panose="02020603050405020304" pitchFamily="18" charset="0"/>
            </a:rPr>
            <a:t>ідеологічна</a:t>
          </a:r>
        </a:p>
      </dsp:txBody>
      <dsp:txXfrm>
        <a:off x="5537954" y="4821196"/>
        <a:ext cx="2801549" cy="85447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D0E88-28AF-433C-8F8D-364C4E849EA2}">
      <dsp:nvSpPr>
        <dsp:cNvPr id="0" name=""/>
        <dsp:cNvSpPr/>
      </dsp:nvSpPr>
      <dsp:spPr>
        <a:xfrm>
          <a:off x="6134752" y="4587921"/>
          <a:ext cx="335672" cy="721695"/>
        </a:xfrm>
        <a:custGeom>
          <a:avLst/>
          <a:gdLst/>
          <a:ahLst/>
          <a:cxnLst/>
          <a:rect l="0" t="0" r="0" b="0"/>
          <a:pathLst>
            <a:path>
              <a:moveTo>
                <a:pt x="0" y="0"/>
              </a:moveTo>
              <a:lnTo>
                <a:pt x="167836" y="0"/>
              </a:lnTo>
              <a:lnTo>
                <a:pt x="167836" y="721695"/>
              </a:lnTo>
              <a:lnTo>
                <a:pt x="335672" y="72169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16DDD2-D0BD-4C17-8428-288F403D17BE}">
      <dsp:nvSpPr>
        <dsp:cNvPr id="0" name=""/>
        <dsp:cNvSpPr/>
      </dsp:nvSpPr>
      <dsp:spPr>
        <a:xfrm>
          <a:off x="6134752" y="4542201"/>
          <a:ext cx="335672" cy="91440"/>
        </a:xfrm>
        <a:custGeom>
          <a:avLst/>
          <a:gdLst/>
          <a:ahLst/>
          <a:cxnLst/>
          <a:rect l="0" t="0" r="0" b="0"/>
          <a:pathLst>
            <a:path>
              <a:moveTo>
                <a:pt x="0" y="45720"/>
              </a:moveTo>
              <a:lnTo>
                <a:pt x="335672" y="4572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B92DBC-1409-415E-A9AC-C7156216B65C}">
      <dsp:nvSpPr>
        <dsp:cNvPr id="0" name=""/>
        <dsp:cNvSpPr/>
      </dsp:nvSpPr>
      <dsp:spPr>
        <a:xfrm>
          <a:off x="6134752" y="3866225"/>
          <a:ext cx="335672" cy="721695"/>
        </a:xfrm>
        <a:custGeom>
          <a:avLst/>
          <a:gdLst/>
          <a:ahLst/>
          <a:cxnLst/>
          <a:rect l="0" t="0" r="0" b="0"/>
          <a:pathLst>
            <a:path>
              <a:moveTo>
                <a:pt x="0" y="721695"/>
              </a:moveTo>
              <a:lnTo>
                <a:pt x="167836" y="721695"/>
              </a:lnTo>
              <a:lnTo>
                <a:pt x="167836" y="0"/>
              </a:lnTo>
              <a:lnTo>
                <a:pt x="335672"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1003BB-B1AD-4640-AF17-F561836E8E7A}">
      <dsp:nvSpPr>
        <dsp:cNvPr id="0" name=""/>
        <dsp:cNvSpPr/>
      </dsp:nvSpPr>
      <dsp:spPr>
        <a:xfrm>
          <a:off x="4120717" y="3144529"/>
          <a:ext cx="335672" cy="1443391"/>
        </a:xfrm>
        <a:custGeom>
          <a:avLst/>
          <a:gdLst/>
          <a:ahLst/>
          <a:cxnLst/>
          <a:rect l="0" t="0" r="0" b="0"/>
          <a:pathLst>
            <a:path>
              <a:moveTo>
                <a:pt x="0" y="0"/>
              </a:moveTo>
              <a:lnTo>
                <a:pt x="167836" y="0"/>
              </a:lnTo>
              <a:lnTo>
                <a:pt x="167836" y="1443391"/>
              </a:lnTo>
              <a:lnTo>
                <a:pt x="335672" y="144339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E378AE-E607-41E1-BB7E-23A5718E9CCC}">
      <dsp:nvSpPr>
        <dsp:cNvPr id="0" name=""/>
        <dsp:cNvSpPr/>
      </dsp:nvSpPr>
      <dsp:spPr>
        <a:xfrm>
          <a:off x="6134752" y="1701137"/>
          <a:ext cx="335672" cy="1443391"/>
        </a:xfrm>
        <a:custGeom>
          <a:avLst/>
          <a:gdLst/>
          <a:ahLst/>
          <a:cxnLst/>
          <a:rect l="0" t="0" r="0" b="0"/>
          <a:pathLst>
            <a:path>
              <a:moveTo>
                <a:pt x="0" y="0"/>
              </a:moveTo>
              <a:lnTo>
                <a:pt x="167836" y="0"/>
              </a:lnTo>
              <a:lnTo>
                <a:pt x="167836" y="1443391"/>
              </a:lnTo>
              <a:lnTo>
                <a:pt x="335672" y="144339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F8D642-9149-4045-92E0-1BBA24DAD46E}">
      <dsp:nvSpPr>
        <dsp:cNvPr id="0" name=""/>
        <dsp:cNvSpPr/>
      </dsp:nvSpPr>
      <dsp:spPr>
        <a:xfrm>
          <a:off x="6134752" y="1701137"/>
          <a:ext cx="335672" cy="721695"/>
        </a:xfrm>
        <a:custGeom>
          <a:avLst/>
          <a:gdLst/>
          <a:ahLst/>
          <a:cxnLst/>
          <a:rect l="0" t="0" r="0" b="0"/>
          <a:pathLst>
            <a:path>
              <a:moveTo>
                <a:pt x="0" y="0"/>
              </a:moveTo>
              <a:lnTo>
                <a:pt x="167836" y="0"/>
              </a:lnTo>
              <a:lnTo>
                <a:pt x="167836" y="721695"/>
              </a:lnTo>
              <a:lnTo>
                <a:pt x="335672" y="72169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327B11-C6F6-449E-A652-ECE086AD43AA}">
      <dsp:nvSpPr>
        <dsp:cNvPr id="0" name=""/>
        <dsp:cNvSpPr/>
      </dsp:nvSpPr>
      <dsp:spPr>
        <a:xfrm>
          <a:off x="6134752" y="1655417"/>
          <a:ext cx="335672" cy="91440"/>
        </a:xfrm>
        <a:custGeom>
          <a:avLst/>
          <a:gdLst/>
          <a:ahLst/>
          <a:cxnLst/>
          <a:rect l="0" t="0" r="0" b="0"/>
          <a:pathLst>
            <a:path>
              <a:moveTo>
                <a:pt x="0" y="45720"/>
              </a:moveTo>
              <a:lnTo>
                <a:pt x="335672" y="4572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D6E87A-12EB-4872-A625-A73DDB69BE3C}">
      <dsp:nvSpPr>
        <dsp:cNvPr id="0" name=""/>
        <dsp:cNvSpPr/>
      </dsp:nvSpPr>
      <dsp:spPr>
        <a:xfrm>
          <a:off x="6134752" y="979441"/>
          <a:ext cx="335672" cy="721695"/>
        </a:xfrm>
        <a:custGeom>
          <a:avLst/>
          <a:gdLst/>
          <a:ahLst/>
          <a:cxnLst/>
          <a:rect l="0" t="0" r="0" b="0"/>
          <a:pathLst>
            <a:path>
              <a:moveTo>
                <a:pt x="0" y="721695"/>
              </a:moveTo>
              <a:lnTo>
                <a:pt x="167836" y="721695"/>
              </a:lnTo>
              <a:lnTo>
                <a:pt x="167836" y="0"/>
              </a:lnTo>
              <a:lnTo>
                <a:pt x="335672"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19AE45-28CC-4F21-B085-34CC16BC0775}">
      <dsp:nvSpPr>
        <dsp:cNvPr id="0" name=""/>
        <dsp:cNvSpPr/>
      </dsp:nvSpPr>
      <dsp:spPr>
        <a:xfrm>
          <a:off x="6134752" y="257745"/>
          <a:ext cx="335672" cy="1443391"/>
        </a:xfrm>
        <a:custGeom>
          <a:avLst/>
          <a:gdLst/>
          <a:ahLst/>
          <a:cxnLst/>
          <a:rect l="0" t="0" r="0" b="0"/>
          <a:pathLst>
            <a:path>
              <a:moveTo>
                <a:pt x="0" y="1443391"/>
              </a:moveTo>
              <a:lnTo>
                <a:pt x="167836" y="1443391"/>
              </a:lnTo>
              <a:lnTo>
                <a:pt x="167836" y="0"/>
              </a:lnTo>
              <a:lnTo>
                <a:pt x="335672"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74A127-6ACD-4663-89EC-3D659C78A856}">
      <dsp:nvSpPr>
        <dsp:cNvPr id="0" name=""/>
        <dsp:cNvSpPr/>
      </dsp:nvSpPr>
      <dsp:spPr>
        <a:xfrm>
          <a:off x="4120717" y="1701137"/>
          <a:ext cx="335672" cy="1443391"/>
        </a:xfrm>
        <a:custGeom>
          <a:avLst/>
          <a:gdLst/>
          <a:ahLst/>
          <a:cxnLst/>
          <a:rect l="0" t="0" r="0" b="0"/>
          <a:pathLst>
            <a:path>
              <a:moveTo>
                <a:pt x="0" y="1443391"/>
              </a:moveTo>
              <a:lnTo>
                <a:pt x="167836" y="1443391"/>
              </a:lnTo>
              <a:lnTo>
                <a:pt x="167836" y="0"/>
              </a:lnTo>
              <a:lnTo>
                <a:pt x="335672"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ACEE60-D378-49D1-8D2F-07349C437091}">
      <dsp:nvSpPr>
        <dsp:cNvPr id="0" name=""/>
        <dsp:cNvSpPr/>
      </dsp:nvSpPr>
      <dsp:spPr>
        <a:xfrm>
          <a:off x="1664853" y="2206584"/>
          <a:ext cx="2455864" cy="1875890"/>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uk-UA" sz="3200" b="1" kern="1200" dirty="0">
              <a:solidFill>
                <a:schemeClr val="bg2">
                  <a:lumMod val="25000"/>
                </a:schemeClr>
              </a:solidFill>
              <a:latin typeface="Times New Roman" panose="02020603050405020304" pitchFamily="18" charset="0"/>
              <a:cs typeface="Times New Roman" panose="02020603050405020304" pitchFamily="18" charset="0"/>
            </a:rPr>
            <a:t>Функції правової системи</a:t>
          </a:r>
          <a:endParaRPr lang="ru-RU" sz="3200" b="1" kern="1200" dirty="0">
            <a:solidFill>
              <a:schemeClr val="bg2">
                <a:lumMod val="25000"/>
              </a:schemeClr>
            </a:solidFill>
            <a:latin typeface="Times New Roman" panose="02020603050405020304" pitchFamily="18" charset="0"/>
            <a:cs typeface="Times New Roman" panose="02020603050405020304" pitchFamily="18" charset="0"/>
          </a:endParaRPr>
        </a:p>
      </dsp:txBody>
      <dsp:txXfrm>
        <a:off x="1664853" y="2206584"/>
        <a:ext cx="2455864" cy="1875890"/>
      </dsp:txXfrm>
    </dsp:sp>
    <dsp:sp modelId="{05B1C4AE-48AC-4606-B8F5-466E09EEBD47}">
      <dsp:nvSpPr>
        <dsp:cNvPr id="0" name=""/>
        <dsp:cNvSpPr/>
      </dsp:nvSpPr>
      <dsp:spPr>
        <a:xfrm>
          <a:off x="4456390" y="1338366"/>
          <a:ext cx="1678362" cy="725542"/>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uk-UA" sz="2400" kern="1200" dirty="0">
              <a:latin typeface="Times New Roman" panose="02020603050405020304" pitchFamily="18" charset="0"/>
              <a:cs typeface="Times New Roman" panose="02020603050405020304" pitchFamily="18" charset="0"/>
            </a:rPr>
            <a:t>внутрішні</a:t>
          </a:r>
        </a:p>
      </dsp:txBody>
      <dsp:txXfrm>
        <a:off x="4456390" y="1338366"/>
        <a:ext cx="1678362" cy="725542"/>
      </dsp:txXfrm>
    </dsp:sp>
    <dsp:sp modelId="{39003B9B-EC6D-4EB9-AE89-8B789BF5AACE}">
      <dsp:nvSpPr>
        <dsp:cNvPr id="0" name=""/>
        <dsp:cNvSpPr/>
      </dsp:nvSpPr>
      <dsp:spPr>
        <a:xfrm>
          <a:off x="6470425" y="1795"/>
          <a:ext cx="2380321" cy="511900"/>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uk-UA" sz="2400" kern="1200" dirty="0">
              <a:latin typeface="Times New Roman" panose="02020603050405020304" pitchFamily="18" charset="0"/>
              <a:cs typeface="Times New Roman" panose="02020603050405020304" pitchFamily="18" charset="0"/>
            </a:rPr>
            <a:t>цільова</a:t>
          </a:r>
        </a:p>
      </dsp:txBody>
      <dsp:txXfrm>
        <a:off x="6470425" y="1795"/>
        <a:ext cx="2380321" cy="511900"/>
      </dsp:txXfrm>
    </dsp:sp>
    <dsp:sp modelId="{9329DD7D-6C14-4793-8F9C-ADA552942AA7}">
      <dsp:nvSpPr>
        <dsp:cNvPr id="0" name=""/>
        <dsp:cNvSpPr/>
      </dsp:nvSpPr>
      <dsp:spPr>
        <a:xfrm>
          <a:off x="6470425" y="723491"/>
          <a:ext cx="2380321" cy="511900"/>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uk-UA" sz="2400" kern="1200" dirty="0">
              <a:latin typeface="Times New Roman" panose="02020603050405020304" pitchFamily="18" charset="0"/>
              <a:cs typeface="Times New Roman" panose="02020603050405020304" pitchFamily="18" charset="0"/>
            </a:rPr>
            <a:t>регулятивна</a:t>
          </a:r>
        </a:p>
      </dsp:txBody>
      <dsp:txXfrm>
        <a:off x="6470425" y="723491"/>
        <a:ext cx="2380321" cy="511900"/>
      </dsp:txXfrm>
    </dsp:sp>
    <dsp:sp modelId="{92BF144C-9633-4157-9D23-0631C728F79B}">
      <dsp:nvSpPr>
        <dsp:cNvPr id="0" name=""/>
        <dsp:cNvSpPr/>
      </dsp:nvSpPr>
      <dsp:spPr>
        <a:xfrm>
          <a:off x="6470425" y="1445187"/>
          <a:ext cx="2380321" cy="511900"/>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uk-UA" sz="2400" kern="1200" dirty="0">
              <a:latin typeface="Times New Roman" panose="02020603050405020304" pitchFamily="18" charset="0"/>
              <a:cs typeface="Times New Roman" panose="02020603050405020304" pitchFamily="18" charset="0"/>
            </a:rPr>
            <a:t>відновлювана</a:t>
          </a:r>
        </a:p>
      </dsp:txBody>
      <dsp:txXfrm>
        <a:off x="6470425" y="1445187"/>
        <a:ext cx="2380321" cy="511900"/>
      </dsp:txXfrm>
    </dsp:sp>
    <dsp:sp modelId="{F0ED5D69-772C-4D90-AA0E-C0B0248A7ED2}">
      <dsp:nvSpPr>
        <dsp:cNvPr id="0" name=""/>
        <dsp:cNvSpPr/>
      </dsp:nvSpPr>
      <dsp:spPr>
        <a:xfrm>
          <a:off x="6470425" y="2166883"/>
          <a:ext cx="2380321" cy="511900"/>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uk-UA" sz="2400" kern="1200" dirty="0">
              <a:latin typeface="Times New Roman" panose="02020603050405020304" pitchFamily="18" charset="0"/>
              <a:cs typeface="Times New Roman" panose="02020603050405020304" pitchFamily="18" charset="0"/>
            </a:rPr>
            <a:t>організаційна</a:t>
          </a:r>
        </a:p>
      </dsp:txBody>
      <dsp:txXfrm>
        <a:off x="6470425" y="2166883"/>
        <a:ext cx="2380321" cy="511900"/>
      </dsp:txXfrm>
    </dsp:sp>
    <dsp:sp modelId="{BC8651C5-FC1F-4972-BCD1-6DD050BC50F9}">
      <dsp:nvSpPr>
        <dsp:cNvPr id="0" name=""/>
        <dsp:cNvSpPr/>
      </dsp:nvSpPr>
      <dsp:spPr>
        <a:xfrm>
          <a:off x="6470425" y="2888579"/>
          <a:ext cx="2380321" cy="511900"/>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uk-UA" sz="2400" kern="1200" dirty="0">
              <a:latin typeface="Times New Roman" panose="02020603050405020304" pitchFamily="18" charset="0"/>
              <a:cs typeface="Times New Roman" panose="02020603050405020304" pitchFamily="18" charset="0"/>
            </a:rPr>
            <a:t>контрольна</a:t>
          </a:r>
        </a:p>
      </dsp:txBody>
      <dsp:txXfrm>
        <a:off x="6470425" y="2888579"/>
        <a:ext cx="2380321" cy="511900"/>
      </dsp:txXfrm>
    </dsp:sp>
    <dsp:sp modelId="{70D1466E-586E-48B9-9991-D45D5A9EABC4}">
      <dsp:nvSpPr>
        <dsp:cNvPr id="0" name=""/>
        <dsp:cNvSpPr/>
      </dsp:nvSpPr>
      <dsp:spPr>
        <a:xfrm>
          <a:off x="4456390" y="4225150"/>
          <a:ext cx="1678362" cy="72554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uk-UA" sz="2400" kern="1200" dirty="0">
              <a:latin typeface="Times New Roman" panose="02020603050405020304" pitchFamily="18" charset="0"/>
              <a:cs typeface="Times New Roman" panose="02020603050405020304" pitchFamily="18" charset="0"/>
            </a:rPr>
            <a:t>зовнішні</a:t>
          </a:r>
        </a:p>
      </dsp:txBody>
      <dsp:txXfrm>
        <a:off x="4456390" y="4225150"/>
        <a:ext cx="1678362" cy="725542"/>
      </dsp:txXfrm>
    </dsp:sp>
    <dsp:sp modelId="{A181AB24-B167-4BCC-87F0-A65FA634607F}">
      <dsp:nvSpPr>
        <dsp:cNvPr id="0" name=""/>
        <dsp:cNvSpPr/>
      </dsp:nvSpPr>
      <dsp:spPr>
        <a:xfrm>
          <a:off x="6470425" y="3610275"/>
          <a:ext cx="2380321" cy="511900"/>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uk-UA" sz="2400" kern="1200" dirty="0">
              <a:latin typeface="Times New Roman" panose="02020603050405020304" pitchFamily="18" charset="0"/>
              <a:cs typeface="Times New Roman" panose="02020603050405020304" pitchFamily="18" charset="0"/>
            </a:rPr>
            <a:t>адаптаційна</a:t>
          </a:r>
        </a:p>
      </dsp:txBody>
      <dsp:txXfrm>
        <a:off x="6470425" y="3610275"/>
        <a:ext cx="2380321" cy="511900"/>
      </dsp:txXfrm>
    </dsp:sp>
    <dsp:sp modelId="{86A9F0F9-E6E0-458B-8982-8744E80C2DDC}">
      <dsp:nvSpPr>
        <dsp:cNvPr id="0" name=""/>
        <dsp:cNvSpPr/>
      </dsp:nvSpPr>
      <dsp:spPr>
        <a:xfrm>
          <a:off x="6470425" y="4331971"/>
          <a:ext cx="2380321" cy="511900"/>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uk-UA" sz="2400" kern="1200" dirty="0">
              <a:latin typeface="Times New Roman" panose="02020603050405020304" pitchFamily="18" charset="0"/>
              <a:cs typeface="Times New Roman" panose="02020603050405020304" pitchFamily="18" charset="0"/>
            </a:rPr>
            <a:t>оптимізаційна</a:t>
          </a:r>
        </a:p>
      </dsp:txBody>
      <dsp:txXfrm>
        <a:off x="6470425" y="4331971"/>
        <a:ext cx="2380321" cy="511900"/>
      </dsp:txXfrm>
    </dsp:sp>
    <dsp:sp modelId="{DB6C0E18-4110-4EFC-956E-F56B0179BA8A}">
      <dsp:nvSpPr>
        <dsp:cNvPr id="0" name=""/>
        <dsp:cNvSpPr/>
      </dsp:nvSpPr>
      <dsp:spPr>
        <a:xfrm>
          <a:off x="6470425" y="5053667"/>
          <a:ext cx="2380321" cy="511900"/>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uk-UA" sz="2400" kern="1200" dirty="0">
              <a:latin typeface="Times New Roman" panose="02020603050405020304" pitchFamily="18" charset="0"/>
              <a:cs typeface="Times New Roman" panose="02020603050405020304" pitchFamily="18" charset="0"/>
            </a:rPr>
            <a:t>інтегративна</a:t>
          </a:r>
        </a:p>
      </dsp:txBody>
      <dsp:txXfrm>
        <a:off x="6470425" y="5053667"/>
        <a:ext cx="2380321" cy="5119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7DE38-68C7-48BF-8B1E-219E1A2BAD5B}">
      <dsp:nvSpPr>
        <dsp:cNvPr id="0" name=""/>
        <dsp:cNvSpPr/>
      </dsp:nvSpPr>
      <dsp:spPr>
        <a:xfrm>
          <a:off x="460776" y="1474653"/>
          <a:ext cx="1737628" cy="1737628"/>
        </a:xfrm>
        <a:prstGeom prst="ellipse">
          <a:avLst/>
        </a:prstGeom>
        <a:solidFill>
          <a:schemeClr val="accent6">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8E62D3F-A084-41E4-A697-C52752E6C765}">
      <dsp:nvSpPr>
        <dsp:cNvPr id="0" name=""/>
        <dsp:cNvSpPr/>
      </dsp:nvSpPr>
      <dsp:spPr>
        <a:xfrm>
          <a:off x="1329590" y="325446"/>
          <a:ext cx="9270885" cy="4036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0" bIns="45720" numCol="1" spcCol="1270" anchor="ctr" anchorCtr="0">
          <a:noAutofit/>
        </a:bodyPr>
        <a:lstStyle/>
        <a:p>
          <a:pPr marL="0" lvl="0" indent="0" algn="l" defTabSz="1600200">
            <a:lnSpc>
              <a:spcPct val="90000"/>
            </a:lnSpc>
            <a:spcBef>
              <a:spcPct val="0"/>
            </a:spcBef>
            <a:spcAft>
              <a:spcPct val="35000"/>
            </a:spcAft>
            <a:buNone/>
          </a:pPr>
          <a:r>
            <a:rPr lang="uk-UA" sz="3600" b="1" kern="1200" dirty="0" err="1">
              <a:solidFill>
                <a:schemeClr val="bg2">
                  <a:lumMod val="25000"/>
                </a:schemeClr>
              </a:solidFill>
              <a:latin typeface="Times New Roman" panose="02020603050405020304" pitchFamily="18" charset="0"/>
              <a:cs typeface="Times New Roman" panose="02020603050405020304" pitchFamily="18" charset="0"/>
            </a:rPr>
            <a:t>Типологізація</a:t>
          </a:r>
          <a:r>
            <a:rPr lang="uk-UA" sz="3600" b="1" kern="1200" dirty="0">
              <a:solidFill>
                <a:schemeClr val="bg2">
                  <a:lumMod val="25000"/>
                </a:schemeClr>
              </a:solidFill>
              <a:latin typeface="Times New Roman" panose="02020603050405020304" pitchFamily="18" charset="0"/>
              <a:cs typeface="Times New Roman" panose="02020603050405020304" pitchFamily="18" charset="0"/>
            </a:rPr>
            <a:t> національних правових систем – </a:t>
          </a:r>
          <a:r>
            <a:rPr lang="uk-UA" sz="3600" kern="1200" dirty="0">
              <a:solidFill>
                <a:schemeClr val="bg2">
                  <a:lumMod val="25000"/>
                </a:schemeClr>
              </a:solidFill>
              <a:latin typeface="Times New Roman" panose="02020603050405020304" pitchFamily="18" charset="0"/>
              <a:cs typeface="Times New Roman" panose="02020603050405020304" pitchFamily="18" charset="0"/>
            </a:rPr>
            <a:t>це науково-пізнавальний процес, результатом якого є наукове об’єднання національних правових систем при схожості їх рис за визначеним критерієм у більші за обсягом правові масиви, які термінологічно можуть позначатися як правові сім’ї, правові типи, правові кола тощо</a:t>
          </a:r>
          <a:endParaRPr lang="ru-RU" sz="3600" kern="1200" dirty="0">
            <a:solidFill>
              <a:schemeClr val="bg2">
                <a:lumMod val="25000"/>
              </a:schemeClr>
            </a:solidFill>
            <a:latin typeface="Times New Roman" panose="02020603050405020304" pitchFamily="18" charset="0"/>
            <a:cs typeface="Times New Roman" panose="02020603050405020304" pitchFamily="18" charset="0"/>
          </a:endParaRPr>
        </a:p>
      </dsp:txBody>
      <dsp:txXfrm>
        <a:off x="1329590" y="325446"/>
        <a:ext cx="9270885" cy="403604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7DE38-68C7-48BF-8B1E-219E1A2BAD5B}">
      <dsp:nvSpPr>
        <dsp:cNvPr id="0" name=""/>
        <dsp:cNvSpPr/>
      </dsp:nvSpPr>
      <dsp:spPr>
        <a:xfrm>
          <a:off x="456863" y="1482030"/>
          <a:ext cx="1722874" cy="1722874"/>
        </a:xfrm>
        <a:prstGeom prst="ellipse">
          <a:avLst/>
        </a:prstGeom>
        <a:solidFill>
          <a:schemeClr val="accent6">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8E62D3F-A084-41E4-A697-C52752E6C765}">
      <dsp:nvSpPr>
        <dsp:cNvPr id="0" name=""/>
        <dsp:cNvSpPr/>
      </dsp:nvSpPr>
      <dsp:spPr>
        <a:xfrm>
          <a:off x="1318300" y="342581"/>
          <a:ext cx="9192164" cy="4001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ctr" anchorCtr="0">
          <a:noAutofit/>
        </a:bodyPr>
        <a:lstStyle/>
        <a:p>
          <a:pPr marL="0" lvl="0" indent="0" algn="l" defTabSz="1778000">
            <a:lnSpc>
              <a:spcPct val="90000"/>
            </a:lnSpc>
            <a:spcBef>
              <a:spcPct val="0"/>
            </a:spcBef>
            <a:spcAft>
              <a:spcPct val="35000"/>
            </a:spcAft>
            <a:buNone/>
          </a:pPr>
          <a:r>
            <a:rPr lang="uk-UA" sz="4000" kern="1200" dirty="0">
              <a:solidFill>
                <a:schemeClr val="bg2">
                  <a:lumMod val="25000"/>
                </a:schemeClr>
              </a:solidFill>
              <a:latin typeface="Times New Roman" panose="02020603050405020304" pitchFamily="18" charset="0"/>
              <a:cs typeface="Times New Roman" panose="02020603050405020304" pitchFamily="18" charset="0"/>
            </a:rPr>
            <a:t>Результатом </a:t>
          </a:r>
          <a:r>
            <a:rPr lang="uk-UA" sz="4000" kern="1200" dirty="0" err="1">
              <a:solidFill>
                <a:schemeClr val="bg2">
                  <a:lumMod val="25000"/>
                </a:schemeClr>
              </a:solidFill>
              <a:latin typeface="Times New Roman" panose="02020603050405020304" pitchFamily="18" charset="0"/>
              <a:cs typeface="Times New Roman" panose="02020603050405020304" pitchFamily="18" charset="0"/>
            </a:rPr>
            <a:t>типологізації</a:t>
          </a:r>
          <a:r>
            <a:rPr lang="uk-UA" sz="4000" kern="1200" dirty="0">
              <a:solidFill>
                <a:schemeClr val="bg2">
                  <a:lumMod val="25000"/>
                </a:schemeClr>
              </a:solidFill>
              <a:latin typeface="Times New Roman" panose="02020603050405020304" pitchFamily="18" charset="0"/>
              <a:cs typeface="Times New Roman" panose="02020603050405020304" pitchFamily="18" charset="0"/>
            </a:rPr>
            <a:t> (класифікації) національних правових систем є теоретико-синтетичне утворення (правова сім’я), що являє собою сукупність національних правових систем, які мають спільні риси та характеристики</a:t>
          </a:r>
          <a:endParaRPr lang="ru-RU" sz="4000" kern="1200" dirty="0">
            <a:solidFill>
              <a:schemeClr val="bg2">
                <a:lumMod val="25000"/>
              </a:schemeClr>
            </a:solidFill>
            <a:latin typeface="Times New Roman" panose="02020603050405020304" pitchFamily="18" charset="0"/>
            <a:cs typeface="Times New Roman" panose="02020603050405020304" pitchFamily="18" charset="0"/>
          </a:endParaRPr>
        </a:p>
      </dsp:txBody>
      <dsp:txXfrm>
        <a:off x="1318300" y="342581"/>
        <a:ext cx="9192164" cy="400177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0AD66-7FFE-411D-9D7D-8704D541B3D8}">
      <dsp:nvSpPr>
        <dsp:cNvPr id="0" name=""/>
        <dsp:cNvSpPr/>
      </dsp:nvSpPr>
      <dsp:spPr>
        <a:xfrm>
          <a:off x="3080" y="117883"/>
          <a:ext cx="2444055" cy="20043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uk-UA" sz="2200" kern="1200" dirty="0">
              <a:solidFill>
                <a:schemeClr val="bg2">
                  <a:lumMod val="10000"/>
                </a:schemeClr>
              </a:solidFill>
              <a:latin typeface="Times New Roman" panose="02020603050405020304" pitchFamily="18" charset="0"/>
              <a:cs typeface="Times New Roman" panose="02020603050405020304" pitchFamily="18" charset="0"/>
            </a:rPr>
            <a:t>спільність історичних коренів виникнення і розвитку правових систем, їх генезис</a:t>
          </a:r>
          <a:endParaRPr lang="ru-RU" sz="2200"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3080" y="117883"/>
        <a:ext cx="2444055" cy="2004350"/>
      </dsp:txXfrm>
    </dsp:sp>
    <dsp:sp modelId="{C1F3A60D-90A6-433C-87AC-E7C66DC22B82}">
      <dsp:nvSpPr>
        <dsp:cNvPr id="0" name=""/>
        <dsp:cNvSpPr/>
      </dsp:nvSpPr>
      <dsp:spPr>
        <a:xfrm>
          <a:off x="2691541" y="117883"/>
          <a:ext cx="2444055" cy="200435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uk-UA" sz="2600" kern="1200" dirty="0">
              <a:solidFill>
                <a:schemeClr val="bg2">
                  <a:lumMod val="10000"/>
                </a:schemeClr>
              </a:solidFill>
              <a:latin typeface="Times New Roman" panose="02020603050405020304" pitchFamily="18" charset="0"/>
              <a:cs typeface="Times New Roman" panose="02020603050405020304" pitchFamily="18" charset="0"/>
            </a:rPr>
            <a:t>єдність у структурі права, побудові системи права</a:t>
          </a:r>
        </a:p>
      </dsp:txBody>
      <dsp:txXfrm>
        <a:off x="2691541" y="117883"/>
        <a:ext cx="2444055" cy="2004350"/>
      </dsp:txXfrm>
    </dsp:sp>
    <dsp:sp modelId="{E65D3DD8-36DE-4148-A3DF-1BE738B47783}">
      <dsp:nvSpPr>
        <dsp:cNvPr id="0" name=""/>
        <dsp:cNvSpPr/>
      </dsp:nvSpPr>
      <dsp:spPr>
        <a:xfrm>
          <a:off x="5380002" y="117883"/>
          <a:ext cx="2444055" cy="200435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uk-UA" sz="2600" kern="1200" dirty="0">
              <a:solidFill>
                <a:schemeClr val="bg2">
                  <a:lumMod val="10000"/>
                </a:schemeClr>
              </a:solidFill>
              <a:latin typeface="Times New Roman" panose="02020603050405020304" pitchFamily="18" charset="0"/>
              <a:cs typeface="Times New Roman" panose="02020603050405020304" pitchFamily="18" charset="0"/>
            </a:rPr>
            <a:t>єдина природа та характер норми права</a:t>
          </a:r>
        </a:p>
      </dsp:txBody>
      <dsp:txXfrm>
        <a:off x="5380002" y="117883"/>
        <a:ext cx="2444055" cy="2004350"/>
      </dsp:txXfrm>
    </dsp:sp>
    <dsp:sp modelId="{B7667D34-A5A6-4D3A-B357-CC9237B9F003}">
      <dsp:nvSpPr>
        <dsp:cNvPr id="0" name=""/>
        <dsp:cNvSpPr/>
      </dsp:nvSpPr>
      <dsp:spPr>
        <a:xfrm>
          <a:off x="8068463" y="117883"/>
          <a:ext cx="2444055" cy="200435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uk-UA" sz="2200" kern="1200" dirty="0">
              <a:solidFill>
                <a:schemeClr val="bg2">
                  <a:lumMod val="10000"/>
                </a:schemeClr>
              </a:solidFill>
              <a:latin typeface="Times New Roman" panose="02020603050405020304" pitchFamily="18" charset="0"/>
              <a:cs typeface="Times New Roman" panose="02020603050405020304" pitchFamily="18" charset="0"/>
            </a:rPr>
            <a:t>спільність основного джерела права, принципів правового регулювання</a:t>
          </a:r>
        </a:p>
      </dsp:txBody>
      <dsp:txXfrm>
        <a:off x="8068463" y="117883"/>
        <a:ext cx="2444055" cy="2004350"/>
      </dsp:txXfrm>
    </dsp:sp>
    <dsp:sp modelId="{F2BE445F-4E82-4CF7-9675-6296D6E93A04}">
      <dsp:nvSpPr>
        <dsp:cNvPr id="0" name=""/>
        <dsp:cNvSpPr/>
      </dsp:nvSpPr>
      <dsp:spPr>
        <a:xfrm>
          <a:off x="3080" y="2366639"/>
          <a:ext cx="2444055" cy="200435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uk-UA" sz="2600" kern="1200" dirty="0">
              <a:solidFill>
                <a:schemeClr val="bg2">
                  <a:lumMod val="10000"/>
                </a:schemeClr>
              </a:solidFill>
              <a:latin typeface="Times New Roman" panose="02020603050405020304" pitchFamily="18" charset="0"/>
              <a:cs typeface="Times New Roman" panose="02020603050405020304" pitchFamily="18" charset="0"/>
            </a:rPr>
            <a:t>єдність юридичної техніки і термінології</a:t>
          </a:r>
        </a:p>
      </dsp:txBody>
      <dsp:txXfrm>
        <a:off x="3080" y="2366639"/>
        <a:ext cx="2444055" cy="2004350"/>
      </dsp:txXfrm>
    </dsp:sp>
    <dsp:sp modelId="{450E0A84-DBE5-489B-B6DC-029E3D8949E1}">
      <dsp:nvSpPr>
        <dsp:cNvPr id="0" name=""/>
        <dsp:cNvSpPr/>
      </dsp:nvSpPr>
      <dsp:spPr>
        <a:xfrm>
          <a:off x="2691541" y="2366639"/>
          <a:ext cx="2444055" cy="20043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uk-UA" sz="2600" kern="1200" dirty="0">
              <a:solidFill>
                <a:schemeClr val="bg2">
                  <a:lumMod val="10000"/>
                </a:schemeClr>
              </a:solidFill>
              <a:latin typeface="Times New Roman" panose="02020603050405020304" pitchFamily="18" charset="0"/>
              <a:cs typeface="Times New Roman" panose="02020603050405020304" pitchFamily="18" charset="0"/>
            </a:rPr>
            <a:t>суб’єктів і процес правотворчості</a:t>
          </a:r>
        </a:p>
      </dsp:txBody>
      <dsp:txXfrm>
        <a:off x="2691541" y="2366639"/>
        <a:ext cx="2444055" cy="2004350"/>
      </dsp:txXfrm>
    </dsp:sp>
    <dsp:sp modelId="{23ACD3EF-79A9-4BBC-9C90-C37ACBB91242}">
      <dsp:nvSpPr>
        <dsp:cNvPr id="0" name=""/>
        <dsp:cNvSpPr/>
      </dsp:nvSpPr>
      <dsp:spPr>
        <a:xfrm>
          <a:off x="5380002" y="2366639"/>
          <a:ext cx="2444055" cy="200435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uk-UA" sz="2100" kern="1200" dirty="0">
              <a:solidFill>
                <a:schemeClr val="bg2">
                  <a:lumMod val="10000"/>
                </a:schemeClr>
              </a:solidFill>
              <a:latin typeface="Times New Roman" panose="02020603050405020304" pitchFamily="18" charset="0"/>
              <a:cs typeface="Times New Roman" panose="02020603050405020304" pitchFamily="18" charset="0"/>
            </a:rPr>
            <a:t>спорідненість правового мислення, рівень правової свідомості та правової культури соціуму</a:t>
          </a:r>
        </a:p>
      </dsp:txBody>
      <dsp:txXfrm>
        <a:off x="5380002" y="2366639"/>
        <a:ext cx="2444055" cy="2004350"/>
      </dsp:txXfrm>
    </dsp:sp>
    <dsp:sp modelId="{3B96FFB3-E7EA-4166-A666-097A618785B6}">
      <dsp:nvSpPr>
        <dsp:cNvPr id="0" name=""/>
        <dsp:cNvSpPr/>
      </dsp:nvSpPr>
      <dsp:spPr>
        <a:xfrm>
          <a:off x="8068463" y="2366639"/>
          <a:ext cx="2444055" cy="200435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uk-UA" sz="2600" kern="1200" dirty="0">
              <a:solidFill>
                <a:schemeClr val="bg2">
                  <a:lumMod val="10000"/>
                </a:schemeClr>
              </a:solidFill>
              <a:latin typeface="Times New Roman" panose="02020603050405020304" pitchFamily="18" charset="0"/>
              <a:cs typeface="Times New Roman" panose="02020603050405020304" pitchFamily="18" charset="0"/>
            </a:rPr>
            <a:t>світоглядні засади суспільства</a:t>
          </a:r>
        </a:p>
      </dsp:txBody>
      <dsp:txXfrm>
        <a:off x="8068463" y="2366639"/>
        <a:ext cx="2444055" cy="200435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49233-E816-466E-86BB-30F3E89B5890}">
      <dsp:nvSpPr>
        <dsp:cNvPr id="0" name=""/>
        <dsp:cNvSpPr/>
      </dsp:nvSpPr>
      <dsp:spPr>
        <a:xfrm>
          <a:off x="0" y="0"/>
          <a:ext cx="4773035" cy="4773035"/>
        </a:xfrm>
        <a:prstGeom prst="pie">
          <a:avLst>
            <a:gd name="adj1" fmla="val 5400000"/>
            <a:gd name="adj2" fmla="val 16200000"/>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264554-08BE-4E49-8E95-DC32659EB01E}">
      <dsp:nvSpPr>
        <dsp:cNvPr id="0" name=""/>
        <dsp:cNvSpPr/>
      </dsp:nvSpPr>
      <dsp:spPr>
        <a:xfrm>
          <a:off x="2386517" y="0"/>
          <a:ext cx="8129082" cy="4773035"/>
        </a:xfrm>
        <a:prstGeom prst="rect">
          <a:avLst/>
        </a:prstGeom>
        <a:solidFill>
          <a:schemeClr val="lt1">
            <a:alpha val="90000"/>
            <a:hueOff val="0"/>
            <a:satOff val="0"/>
            <a:lumOff val="0"/>
            <a:alphaOff val="0"/>
          </a:schemeClr>
        </a:solidFill>
        <a:ln w="12700" cap="flat" cmpd="sng" algn="ctr">
          <a:solidFill>
            <a:schemeClr val="accent5">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uk-UA" sz="3600" b="1" kern="1200" dirty="0">
              <a:solidFill>
                <a:schemeClr val="accent5">
                  <a:lumMod val="75000"/>
                </a:schemeClr>
              </a:solidFill>
              <a:latin typeface="Times New Roman" panose="02020603050405020304" pitchFamily="18" charset="0"/>
              <a:cs typeface="Times New Roman" panose="02020603050405020304" pitchFamily="18" charset="0"/>
            </a:rPr>
            <a:t>Правова сім’я </a:t>
          </a:r>
          <a:r>
            <a:rPr lang="uk-UA" sz="3600" kern="1200" dirty="0">
              <a:solidFill>
                <a:schemeClr val="accent5">
                  <a:lumMod val="75000"/>
                </a:schemeClr>
              </a:solidFill>
              <a:latin typeface="Times New Roman" panose="02020603050405020304" pitchFamily="18" charset="0"/>
              <a:cs typeface="Times New Roman" panose="02020603050405020304" pitchFamily="18" charset="0"/>
            </a:rPr>
            <a:t>– це теоретична побудова, конструкція, модель, звільнена від окремих варіантів і відступів, створена дослідником шляхом узагальнення спостережень над правовим матеріалом конкретних національних правових систем</a:t>
          </a:r>
          <a:endParaRPr lang="ru-RU" sz="3600" kern="1200" dirty="0">
            <a:solidFill>
              <a:schemeClr val="accent5">
                <a:lumMod val="75000"/>
              </a:schemeClr>
            </a:solidFill>
            <a:latin typeface="Times New Roman" panose="02020603050405020304" pitchFamily="18" charset="0"/>
            <a:cs typeface="Times New Roman" panose="02020603050405020304" pitchFamily="18" charset="0"/>
          </a:endParaRPr>
        </a:p>
      </dsp:txBody>
      <dsp:txXfrm>
        <a:off x="2386517" y="0"/>
        <a:ext cx="8129082" cy="477303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C9209-6894-4788-9AFC-04B0CB85F24C}">
      <dsp:nvSpPr>
        <dsp:cNvPr id="0" name=""/>
        <dsp:cNvSpPr/>
      </dsp:nvSpPr>
      <dsp:spPr>
        <a:xfrm>
          <a:off x="5257800" y="1052308"/>
          <a:ext cx="4543106" cy="298880"/>
        </a:xfrm>
        <a:custGeom>
          <a:avLst/>
          <a:gdLst/>
          <a:ahLst/>
          <a:cxnLst/>
          <a:rect l="0" t="0" r="0" b="0"/>
          <a:pathLst>
            <a:path>
              <a:moveTo>
                <a:pt x="0" y="0"/>
              </a:moveTo>
              <a:lnTo>
                <a:pt x="0" y="149440"/>
              </a:lnTo>
              <a:lnTo>
                <a:pt x="4543106" y="149440"/>
              </a:lnTo>
              <a:lnTo>
                <a:pt x="4543106" y="2988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C1F6B9-A4D5-4CD1-BA21-361329677580}">
      <dsp:nvSpPr>
        <dsp:cNvPr id="0" name=""/>
        <dsp:cNvSpPr/>
      </dsp:nvSpPr>
      <dsp:spPr>
        <a:xfrm>
          <a:off x="5257800" y="1052308"/>
          <a:ext cx="2771728" cy="298880"/>
        </a:xfrm>
        <a:custGeom>
          <a:avLst/>
          <a:gdLst/>
          <a:ahLst/>
          <a:cxnLst/>
          <a:rect l="0" t="0" r="0" b="0"/>
          <a:pathLst>
            <a:path>
              <a:moveTo>
                <a:pt x="0" y="0"/>
              </a:moveTo>
              <a:lnTo>
                <a:pt x="0" y="149440"/>
              </a:lnTo>
              <a:lnTo>
                <a:pt x="2771728" y="149440"/>
              </a:lnTo>
              <a:lnTo>
                <a:pt x="2771728" y="2988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70968C-B384-4B12-8872-D5F40796EE83}">
      <dsp:nvSpPr>
        <dsp:cNvPr id="0" name=""/>
        <dsp:cNvSpPr/>
      </dsp:nvSpPr>
      <dsp:spPr>
        <a:xfrm>
          <a:off x="5257800" y="1052308"/>
          <a:ext cx="913107" cy="298880"/>
        </a:xfrm>
        <a:custGeom>
          <a:avLst/>
          <a:gdLst/>
          <a:ahLst/>
          <a:cxnLst/>
          <a:rect l="0" t="0" r="0" b="0"/>
          <a:pathLst>
            <a:path>
              <a:moveTo>
                <a:pt x="0" y="0"/>
              </a:moveTo>
              <a:lnTo>
                <a:pt x="0" y="149440"/>
              </a:lnTo>
              <a:lnTo>
                <a:pt x="913107" y="149440"/>
              </a:lnTo>
              <a:lnTo>
                <a:pt x="913107" y="2988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086F39-8F9A-4DD5-B876-A83D3403446F}">
      <dsp:nvSpPr>
        <dsp:cNvPr id="0" name=""/>
        <dsp:cNvSpPr/>
      </dsp:nvSpPr>
      <dsp:spPr>
        <a:xfrm>
          <a:off x="3792248" y="2481738"/>
          <a:ext cx="213485" cy="2924915"/>
        </a:xfrm>
        <a:custGeom>
          <a:avLst/>
          <a:gdLst/>
          <a:ahLst/>
          <a:cxnLst/>
          <a:rect l="0" t="0" r="0" b="0"/>
          <a:pathLst>
            <a:path>
              <a:moveTo>
                <a:pt x="0" y="0"/>
              </a:moveTo>
              <a:lnTo>
                <a:pt x="0" y="2924915"/>
              </a:lnTo>
              <a:lnTo>
                <a:pt x="213485" y="292491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73BD15-ED0A-42A9-BC7B-84150F393875}">
      <dsp:nvSpPr>
        <dsp:cNvPr id="0" name=""/>
        <dsp:cNvSpPr/>
      </dsp:nvSpPr>
      <dsp:spPr>
        <a:xfrm>
          <a:off x="3792248" y="2481738"/>
          <a:ext cx="213485" cy="2131922"/>
        </a:xfrm>
        <a:custGeom>
          <a:avLst/>
          <a:gdLst/>
          <a:ahLst/>
          <a:cxnLst/>
          <a:rect l="0" t="0" r="0" b="0"/>
          <a:pathLst>
            <a:path>
              <a:moveTo>
                <a:pt x="0" y="0"/>
              </a:moveTo>
              <a:lnTo>
                <a:pt x="0" y="2131922"/>
              </a:lnTo>
              <a:lnTo>
                <a:pt x="213485" y="213192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9BA07A-E7C2-499E-A028-339CC9AB78B3}">
      <dsp:nvSpPr>
        <dsp:cNvPr id="0" name=""/>
        <dsp:cNvSpPr/>
      </dsp:nvSpPr>
      <dsp:spPr>
        <a:xfrm>
          <a:off x="3792248" y="2481738"/>
          <a:ext cx="213485" cy="1338929"/>
        </a:xfrm>
        <a:custGeom>
          <a:avLst/>
          <a:gdLst/>
          <a:ahLst/>
          <a:cxnLst/>
          <a:rect l="0" t="0" r="0" b="0"/>
          <a:pathLst>
            <a:path>
              <a:moveTo>
                <a:pt x="0" y="0"/>
              </a:moveTo>
              <a:lnTo>
                <a:pt x="0" y="1338929"/>
              </a:lnTo>
              <a:lnTo>
                <a:pt x="213485" y="133892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186804-40B6-4E3F-ABD0-72FE3C3E0034}">
      <dsp:nvSpPr>
        <dsp:cNvPr id="0" name=""/>
        <dsp:cNvSpPr/>
      </dsp:nvSpPr>
      <dsp:spPr>
        <a:xfrm>
          <a:off x="3792248" y="2481738"/>
          <a:ext cx="213485" cy="545936"/>
        </a:xfrm>
        <a:custGeom>
          <a:avLst/>
          <a:gdLst/>
          <a:ahLst/>
          <a:cxnLst/>
          <a:rect l="0" t="0" r="0" b="0"/>
          <a:pathLst>
            <a:path>
              <a:moveTo>
                <a:pt x="0" y="0"/>
              </a:moveTo>
              <a:lnTo>
                <a:pt x="0" y="545936"/>
              </a:lnTo>
              <a:lnTo>
                <a:pt x="213485" y="545936"/>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D00786-F114-435D-BD49-C1D4F2B2AA58}">
      <dsp:nvSpPr>
        <dsp:cNvPr id="0" name=""/>
        <dsp:cNvSpPr/>
      </dsp:nvSpPr>
      <dsp:spPr>
        <a:xfrm>
          <a:off x="4361543" y="1052308"/>
          <a:ext cx="896256" cy="298880"/>
        </a:xfrm>
        <a:custGeom>
          <a:avLst/>
          <a:gdLst/>
          <a:ahLst/>
          <a:cxnLst/>
          <a:rect l="0" t="0" r="0" b="0"/>
          <a:pathLst>
            <a:path>
              <a:moveTo>
                <a:pt x="896256" y="0"/>
              </a:moveTo>
              <a:lnTo>
                <a:pt x="896256" y="149440"/>
              </a:lnTo>
              <a:lnTo>
                <a:pt x="0" y="149440"/>
              </a:lnTo>
              <a:lnTo>
                <a:pt x="0" y="2988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82A2AD-1333-45C6-92C7-FEA34A04A2E3}">
      <dsp:nvSpPr>
        <dsp:cNvPr id="0" name=""/>
        <dsp:cNvSpPr/>
      </dsp:nvSpPr>
      <dsp:spPr>
        <a:xfrm>
          <a:off x="2538118" y="1052308"/>
          <a:ext cx="2719681" cy="298880"/>
        </a:xfrm>
        <a:custGeom>
          <a:avLst/>
          <a:gdLst/>
          <a:ahLst/>
          <a:cxnLst/>
          <a:rect l="0" t="0" r="0" b="0"/>
          <a:pathLst>
            <a:path>
              <a:moveTo>
                <a:pt x="2719681" y="0"/>
              </a:moveTo>
              <a:lnTo>
                <a:pt x="2719681" y="149440"/>
              </a:lnTo>
              <a:lnTo>
                <a:pt x="0" y="149440"/>
              </a:lnTo>
              <a:lnTo>
                <a:pt x="0" y="2988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4FD7A7-62FF-4B9B-8E5A-D143F9AB5CEA}">
      <dsp:nvSpPr>
        <dsp:cNvPr id="0" name=""/>
        <dsp:cNvSpPr/>
      </dsp:nvSpPr>
      <dsp:spPr>
        <a:xfrm>
          <a:off x="714693" y="1052308"/>
          <a:ext cx="4543106" cy="298880"/>
        </a:xfrm>
        <a:custGeom>
          <a:avLst/>
          <a:gdLst/>
          <a:ahLst/>
          <a:cxnLst/>
          <a:rect l="0" t="0" r="0" b="0"/>
          <a:pathLst>
            <a:path>
              <a:moveTo>
                <a:pt x="4543106" y="0"/>
              </a:moveTo>
              <a:lnTo>
                <a:pt x="4543106" y="149440"/>
              </a:lnTo>
              <a:lnTo>
                <a:pt x="0" y="149440"/>
              </a:lnTo>
              <a:lnTo>
                <a:pt x="0" y="2988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DBF7B7-B4D9-477E-A649-7AE81498CF96}">
      <dsp:nvSpPr>
        <dsp:cNvPr id="0" name=""/>
        <dsp:cNvSpPr/>
      </dsp:nvSpPr>
      <dsp:spPr>
        <a:xfrm>
          <a:off x="2929637" y="340689"/>
          <a:ext cx="4656324" cy="7116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uk-UA" sz="3200" b="1" kern="1200" dirty="0">
              <a:latin typeface="Times New Roman" panose="02020603050405020304" pitchFamily="18" charset="0"/>
              <a:cs typeface="Times New Roman" panose="02020603050405020304" pitchFamily="18" charset="0"/>
            </a:rPr>
            <a:t>Основні правові сім’ї</a:t>
          </a:r>
          <a:endParaRPr lang="ru-RU" sz="3200" b="1" kern="1200" dirty="0">
            <a:latin typeface="Times New Roman" panose="02020603050405020304" pitchFamily="18" charset="0"/>
            <a:cs typeface="Times New Roman" panose="02020603050405020304" pitchFamily="18" charset="0"/>
          </a:endParaRPr>
        </a:p>
      </dsp:txBody>
      <dsp:txXfrm>
        <a:off x="2929637" y="340689"/>
        <a:ext cx="4656324" cy="711619"/>
      </dsp:txXfrm>
    </dsp:sp>
    <dsp:sp modelId="{67FABFB2-BF9C-41EF-AEF4-0164C8055239}">
      <dsp:nvSpPr>
        <dsp:cNvPr id="0" name=""/>
        <dsp:cNvSpPr/>
      </dsp:nvSpPr>
      <dsp:spPr>
        <a:xfrm>
          <a:off x="3074" y="1351188"/>
          <a:ext cx="1423238" cy="113054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kern="1200" dirty="0" err="1">
              <a:latin typeface="Times New Roman" panose="02020603050405020304" pitchFamily="18" charset="0"/>
              <a:cs typeface="Times New Roman" panose="02020603050405020304" pitchFamily="18" charset="0"/>
            </a:rPr>
            <a:t>романо</a:t>
          </a:r>
          <a:r>
            <a:rPr lang="uk-UA" sz="2000" kern="1200" dirty="0">
              <a:latin typeface="Times New Roman" panose="02020603050405020304" pitchFamily="18" charset="0"/>
              <a:cs typeface="Times New Roman" panose="02020603050405020304" pitchFamily="18" charset="0"/>
            </a:rPr>
            <a:t>-германська</a:t>
          </a:r>
        </a:p>
      </dsp:txBody>
      <dsp:txXfrm>
        <a:off x="3074" y="1351188"/>
        <a:ext cx="1423238" cy="1130549"/>
      </dsp:txXfrm>
    </dsp:sp>
    <dsp:sp modelId="{161FA2F2-CF74-4CBE-95C2-1391E696A6EC}">
      <dsp:nvSpPr>
        <dsp:cNvPr id="0" name=""/>
        <dsp:cNvSpPr/>
      </dsp:nvSpPr>
      <dsp:spPr>
        <a:xfrm>
          <a:off x="1725193" y="1351188"/>
          <a:ext cx="1625850" cy="113054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англо-американська</a:t>
          </a:r>
        </a:p>
      </dsp:txBody>
      <dsp:txXfrm>
        <a:off x="1725193" y="1351188"/>
        <a:ext cx="1625850" cy="1130549"/>
      </dsp:txXfrm>
    </dsp:sp>
    <dsp:sp modelId="{9365208F-D06E-4078-8C97-BB0CFDC85428}">
      <dsp:nvSpPr>
        <dsp:cNvPr id="0" name=""/>
        <dsp:cNvSpPr/>
      </dsp:nvSpPr>
      <dsp:spPr>
        <a:xfrm>
          <a:off x="3649924" y="1351188"/>
          <a:ext cx="1423238" cy="113054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релігійна</a:t>
          </a:r>
        </a:p>
      </dsp:txBody>
      <dsp:txXfrm>
        <a:off x="3649924" y="1351188"/>
        <a:ext cx="1423238" cy="1130549"/>
      </dsp:txXfrm>
    </dsp:sp>
    <dsp:sp modelId="{547B2973-EE13-4C48-BFAC-CD3B2D2FAA4D}">
      <dsp:nvSpPr>
        <dsp:cNvPr id="0" name=""/>
        <dsp:cNvSpPr/>
      </dsp:nvSpPr>
      <dsp:spPr>
        <a:xfrm>
          <a:off x="4005734" y="2780618"/>
          <a:ext cx="2716564" cy="4941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мусульманське право</a:t>
          </a:r>
        </a:p>
      </dsp:txBody>
      <dsp:txXfrm>
        <a:off x="4005734" y="2780618"/>
        <a:ext cx="2716564" cy="494112"/>
      </dsp:txXfrm>
    </dsp:sp>
    <dsp:sp modelId="{3FD89D86-2CFD-4570-9FD2-B5F83EAE0ED3}">
      <dsp:nvSpPr>
        <dsp:cNvPr id="0" name=""/>
        <dsp:cNvSpPr/>
      </dsp:nvSpPr>
      <dsp:spPr>
        <a:xfrm>
          <a:off x="4005734" y="3573611"/>
          <a:ext cx="2716564" cy="4941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індуське право</a:t>
          </a:r>
        </a:p>
      </dsp:txBody>
      <dsp:txXfrm>
        <a:off x="4005734" y="3573611"/>
        <a:ext cx="2716564" cy="494112"/>
      </dsp:txXfrm>
    </dsp:sp>
    <dsp:sp modelId="{122CC28C-5C1F-422B-8CAF-A4DB3A306A9A}">
      <dsp:nvSpPr>
        <dsp:cNvPr id="0" name=""/>
        <dsp:cNvSpPr/>
      </dsp:nvSpPr>
      <dsp:spPr>
        <a:xfrm>
          <a:off x="4005734" y="4366604"/>
          <a:ext cx="2716564" cy="4941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іудейське право</a:t>
          </a:r>
        </a:p>
      </dsp:txBody>
      <dsp:txXfrm>
        <a:off x="4005734" y="4366604"/>
        <a:ext cx="2716564" cy="494112"/>
      </dsp:txXfrm>
    </dsp:sp>
    <dsp:sp modelId="{564AF366-3A38-4B02-BDB2-93EA20886F84}">
      <dsp:nvSpPr>
        <dsp:cNvPr id="0" name=""/>
        <dsp:cNvSpPr/>
      </dsp:nvSpPr>
      <dsp:spPr>
        <a:xfrm>
          <a:off x="4005734" y="5159597"/>
          <a:ext cx="2716564" cy="4941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канонічне право</a:t>
          </a:r>
        </a:p>
      </dsp:txBody>
      <dsp:txXfrm>
        <a:off x="4005734" y="5159597"/>
        <a:ext cx="2716564" cy="494112"/>
      </dsp:txXfrm>
    </dsp:sp>
    <dsp:sp modelId="{2563A413-7B2B-4F0E-985D-E330E1C70D8F}">
      <dsp:nvSpPr>
        <dsp:cNvPr id="0" name=""/>
        <dsp:cNvSpPr/>
      </dsp:nvSpPr>
      <dsp:spPr>
        <a:xfrm>
          <a:off x="5372043" y="1351188"/>
          <a:ext cx="1597727" cy="113054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традиційна (далекосхідне право)</a:t>
          </a:r>
        </a:p>
      </dsp:txBody>
      <dsp:txXfrm>
        <a:off x="5372043" y="1351188"/>
        <a:ext cx="1597727" cy="1130549"/>
      </dsp:txXfrm>
    </dsp:sp>
    <dsp:sp modelId="{F6244BB4-DD95-4A50-9290-1AF718249B02}">
      <dsp:nvSpPr>
        <dsp:cNvPr id="0" name=""/>
        <dsp:cNvSpPr/>
      </dsp:nvSpPr>
      <dsp:spPr>
        <a:xfrm>
          <a:off x="7268651" y="1351188"/>
          <a:ext cx="1521755" cy="113054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звичаєва (африканське право)</a:t>
          </a:r>
        </a:p>
      </dsp:txBody>
      <dsp:txXfrm>
        <a:off x="7268651" y="1351188"/>
        <a:ext cx="1521755" cy="1130549"/>
      </dsp:txXfrm>
    </dsp:sp>
    <dsp:sp modelId="{66C194BE-1362-4CCE-AB94-6C9E545A143F}">
      <dsp:nvSpPr>
        <dsp:cNvPr id="0" name=""/>
        <dsp:cNvSpPr/>
      </dsp:nvSpPr>
      <dsp:spPr>
        <a:xfrm>
          <a:off x="9089286" y="1351188"/>
          <a:ext cx="1423238" cy="113054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група змішаних правових систем</a:t>
          </a:r>
        </a:p>
      </dsp:txBody>
      <dsp:txXfrm>
        <a:off x="9089286" y="1351188"/>
        <a:ext cx="1423238" cy="113054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A6FDB-C741-4604-9A69-2C252AAE1BD5}">
      <dsp:nvSpPr>
        <dsp:cNvPr id="0" name=""/>
        <dsp:cNvSpPr/>
      </dsp:nvSpPr>
      <dsp:spPr>
        <a:xfrm>
          <a:off x="613508" y="4196356"/>
          <a:ext cx="9454797" cy="859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b" anchorCtr="0">
          <a:noAutofit/>
        </a:bodyPr>
        <a:lstStyle/>
        <a:p>
          <a:pPr marL="0" lvl="0" indent="0" algn="l" defTabSz="1466850">
            <a:lnSpc>
              <a:spcPct val="90000"/>
            </a:lnSpc>
            <a:spcBef>
              <a:spcPct val="0"/>
            </a:spcBef>
            <a:spcAft>
              <a:spcPct val="35000"/>
            </a:spcAft>
            <a:buNone/>
          </a:pPr>
          <a:r>
            <a:rPr lang="uk-UA" sz="3300" b="1" kern="1200" dirty="0">
              <a:solidFill>
                <a:schemeClr val="tx2">
                  <a:lumMod val="75000"/>
                </a:schemeClr>
              </a:solidFill>
              <a:latin typeface="Times New Roman" panose="02020603050405020304" pitchFamily="18" charset="0"/>
              <a:cs typeface="Times New Roman" panose="02020603050405020304" pitchFamily="18" charset="0"/>
            </a:rPr>
            <a:t>Національна правова система </a:t>
          </a:r>
          <a:r>
            <a:rPr lang="uk-UA" sz="3300" kern="1200" dirty="0">
              <a:solidFill>
                <a:schemeClr val="tx2">
                  <a:lumMod val="75000"/>
                </a:schemeClr>
              </a:solidFill>
              <a:latin typeface="Times New Roman" panose="02020603050405020304" pitchFamily="18" charset="0"/>
              <a:cs typeface="Times New Roman" panose="02020603050405020304" pitchFamily="18" charset="0"/>
            </a:rPr>
            <a:t>– сукупність взаємопов’язаних правових явищ та юридичних процесів, зумовлених об’єктивними закономірностями та історичним шляхом розвитку конкретного суспільства, що має унікальні (властиві лише певній національній правовій системі), особливі (властиві певній групі (сукупності) національних правових систем) і загальні (притаманні всім правовим системам як надбанню людства) риси та характеристики</a:t>
          </a:r>
          <a:endParaRPr lang="ru-RU" sz="3300" b="1" kern="1200" dirty="0">
            <a:solidFill>
              <a:schemeClr val="tx2">
                <a:lumMod val="75000"/>
              </a:schemeClr>
            </a:solidFill>
            <a:latin typeface="Times New Roman" panose="02020603050405020304" pitchFamily="18" charset="0"/>
            <a:cs typeface="Times New Roman" panose="02020603050405020304" pitchFamily="18" charset="0"/>
          </a:endParaRPr>
        </a:p>
      </dsp:txBody>
      <dsp:txXfrm>
        <a:off x="613508" y="4196356"/>
        <a:ext cx="9454797" cy="859527"/>
      </dsp:txXfrm>
    </dsp:sp>
    <dsp:sp modelId="{2E9A0211-1A6A-4EF1-B311-55FC8C447D64}">
      <dsp:nvSpPr>
        <dsp:cNvPr id="0" name=""/>
        <dsp:cNvSpPr/>
      </dsp:nvSpPr>
      <dsp:spPr>
        <a:xfrm>
          <a:off x="530401" y="5194428"/>
          <a:ext cx="1260639" cy="210106"/>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4E4002-A7D0-4502-B5DA-5D1CD012F339}">
      <dsp:nvSpPr>
        <dsp:cNvPr id="0" name=""/>
        <dsp:cNvSpPr/>
      </dsp:nvSpPr>
      <dsp:spPr>
        <a:xfrm>
          <a:off x="1864578" y="5194428"/>
          <a:ext cx="1260639" cy="210106"/>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C279BF-44EC-4FAB-A928-2A963375171B}">
      <dsp:nvSpPr>
        <dsp:cNvPr id="0" name=""/>
        <dsp:cNvSpPr/>
      </dsp:nvSpPr>
      <dsp:spPr>
        <a:xfrm>
          <a:off x="3198755" y="5194428"/>
          <a:ext cx="1260639" cy="210106"/>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0980B0-1625-4F26-991E-73D8973FF119}">
      <dsp:nvSpPr>
        <dsp:cNvPr id="0" name=""/>
        <dsp:cNvSpPr/>
      </dsp:nvSpPr>
      <dsp:spPr>
        <a:xfrm>
          <a:off x="4532932" y="5194428"/>
          <a:ext cx="1260639" cy="210106"/>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C2D81C-D76A-4FEB-81BA-4369343B6A0D}">
      <dsp:nvSpPr>
        <dsp:cNvPr id="0" name=""/>
        <dsp:cNvSpPr/>
      </dsp:nvSpPr>
      <dsp:spPr>
        <a:xfrm>
          <a:off x="5867109" y="5194428"/>
          <a:ext cx="1260639" cy="210106"/>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83F10F-5857-4300-A19E-C8030A250102}">
      <dsp:nvSpPr>
        <dsp:cNvPr id="0" name=""/>
        <dsp:cNvSpPr/>
      </dsp:nvSpPr>
      <dsp:spPr>
        <a:xfrm>
          <a:off x="7201286" y="5194428"/>
          <a:ext cx="1260639" cy="210106"/>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5E0D9A-4173-462F-9030-C3A4A891D1B3}">
      <dsp:nvSpPr>
        <dsp:cNvPr id="0" name=""/>
        <dsp:cNvSpPr/>
      </dsp:nvSpPr>
      <dsp:spPr>
        <a:xfrm>
          <a:off x="8535463" y="5194428"/>
          <a:ext cx="1260639" cy="210106"/>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29F78-7D8E-4269-8DC2-37871125D0EA}">
      <dsp:nvSpPr>
        <dsp:cNvPr id="0" name=""/>
        <dsp:cNvSpPr/>
      </dsp:nvSpPr>
      <dsp:spPr>
        <a:xfrm>
          <a:off x="0" y="981"/>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0C1BFF-5180-4732-84AA-062C5641A49C}">
      <dsp:nvSpPr>
        <dsp:cNvPr id="0" name=""/>
        <dsp:cNvSpPr/>
      </dsp:nvSpPr>
      <dsp:spPr>
        <a:xfrm>
          <a:off x="0" y="981"/>
          <a:ext cx="10515600" cy="852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uk-UA" sz="2400" kern="1200" dirty="0">
              <a:solidFill>
                <a:schemeClr val="accent1">
                  <a:lumMod val="50000"/>
                </a:schemeClr>
              </a:solidFill>
              <a:latin typeface="Times New Roman" panose="02020603050405020304" pitchFamily="18" charset="0"/>
              <a:cs typeface="Times New Roman" panose="02020603050405020304" pitchFamily="18" charset="0"/>
            </a:rPr>
            <a:t>1. </a:t>
          </a:r>
          <a:r>
            <a:rPr lang="uk-UA" sz="2400" kern="1200" dirty="0" err="1">
              <a:solidFill>
                <a:schemeClr val="accent1">
                  <a:lumMod val="50000"/>
                </a:schemeClr>
              </a:solidFill>
              <a:latin typeface="Times New Roman" panose="02020603050405020304" pitchFamily="18" charset="0"/>
              <a:cs typeface="Times New Roman" panose="02020603050405020304" pitchFamily="18" charset="0"/>
            </a:rPr>
            <a:t>Луць</a:t>
          </a:r>
          <a:r>
            <a:rPr lang="uk-UA" sz="2400" kern="1200" dirty="0">
              <a:solidFill>
                <a:schemeClr val="accent1">
                  <a:lumMod val="50000"/>
                </a:schemeClr>
              </a:solidFill>
              <a:latin typeface="Times New Roman" panose="02020603050405020304" pitchFamily="18" charset="0"/>
              <a:cs typeface="Times New Roman" panose="02020603050405020304" pitchFamily="18" charset="0"/>
            </a:rPr>
            <a:t> Л. А. Сучасні правові системи світу</a:t>
          </a:r>
          <a:r>
            <a:rPr lang="en-US" sz="2400" kern="1200" dirty="0">
              <a:solidFill>
                <a:schemeClr val="accent1">
                  <a:lumMod val="50000"/>
                </a:schemeClr>
              </a:solidFill>
              <a:latin typeface="Times New Roman" panose="02020603050405020304" pitchFamily="18" charset="0"/>
              <a:cs typeface="Times New Roman" panose="02020603050405020304" pitchFamily="18" charset="0"/>
            </a:rPr>
            <a:t> </a:t>
          </a:r>
          <a:r>
            <a:rPr lang="uk-UA" sz="2400" kern="1200" dirty="0">
              <a:solidFill>
                <a:schemeClr val="accent1">
                  <a:lumMod val="50000"/>
                </a:schemeClr>
              </a:solidFill>
              <a:latin typeface="Times New Roman" panose="02020603050405020304" pitchFamily="18" charset="0"/>
              <a:cs typeface="Times New Roman" panose="02020603050405020304" pitchFamily="18" charset="0"/>
            </a:rPr>
            <a:t>: </a:t>
          </a:r>
          <a:r>
            <a:rPr lang="uk-UA" sz="2400" kern="1200" dirty="0" err="1">
              <a:solidFill>
                <a:schemeClr val="accent1">
                  <a:lumMod val="50000"/>
                </a:schemeClr>
              </a:solidFill>
              <a:latin typeface="Times New Roman" panose="02020603050405020304" pitchFamily="18" charset="0"/>
              <a:cs typeface="Times New Roman" panose="02020603050405020304" pitchFamily="18" charset="0"/>
            </a:rPr>
            <a:t>навч</a:t>
          </a:r>
          <a:r>
            <a:rPr lang="uk-UA" sz="2400" kern="1200" dirty="0">
              <a:solidFill>
                <a:schemeClr val="accent1">
                  <a:lumMod val="50000"/>
                </a:schemeClr>
              </a:solidFill>
              <a:latin typeface="Times New Roman" panose="02020603050405020304" pitchFamily="18" charset="0"/>
              <a:cs typeface="Times New Roman" panose="02020603050405020304" pitchFamily="18" charset="0"/>
            </a:rPr>
            <a:t>. </a:t>
          </a:r>
          <a:r>
            <a:rPr lang="uk-UA" sz="2400" kern="1200" dirty="0" err="1">
              <a:solidFill>
                <a:schemeClr val="accent1">
                  <a:lumMod val="50000"/>
                </a:schemeClr>
              </a:solidFill>
              <a:latin typeface="Times New Roman" panose="02020603050405020304" pitchFamily="18" charset="0"/>
              <a:cs typeface="Times New Roman" panose="02020603050405020304" pitchFamily="18" charset="0"/>
            </a:rPr>
            <a:t>посіб</a:t>
          </a:r>
          <a:r>
            <a:rPr lang="uk-UA" sz="2400" kern="1200" dirty="0">
              <a:solidFill>
                <a:schemeClr val="accent1">
                  <a:lumMod val="50000"/>
                </a:schemeClr>
              </a:solidFill>
              <a:latin typeface="Times New Roman" panose="02020603050405020304" pitchFamily="18" charset="0"/>
              <a:cs typeface="Times New Roman" panose="02020603050405020304" pitchFamily="18" charset="0"/>
            </a:rPr>
            <a:t>. / Л. А. </a:t>
          </a:r>
          <a:r>
            <a:rPr lang="uk-UA" sz="2400" kern="1200" dirty="0" err="1">
              <a:solidFill>
                <a:schemeClr val="accent1">
                  <a:lumMod val="50000"/>
                </a:schemeClr>
              </a:solidFill>
              <a:latin typeface="Times New Roman" panose="02020603050405020304" pitchFamily="18" charset="0"/>
              <a:cs typeface="Times New Roman" panose="02020603050405020304" pitchFamily="18" charset="0"/>
            </a:rPr>
            <a:t>Луць</a:t>
          </a:r>
          <a:r>
            <a:rPr lang="uk-UA" sz="2400" kern="1200" dirty="0">
              <a:solidFill>
                <a:schemeClr val="accent1">
                  <a:lumMod val="50000"/>
                </a:schemeClr>
              </a:solidFill>
              <a:latin typeface="Times New Roman" panose="02020603050405020304" pitchFamily="18" charset="0"/>
              <a:cs typeface="Times New Roman" panose="02020603050405020304" pitchFamily="18" charset="0"/>
            </a:rPr>
            <a:t>. – Л. : Вид-во ЛНУ ім. І. Франка, 2003. – 241 с.</a:t>
          </a:r>
        </a:p>
      </dsp:txBody>
      <dsp:txXfrm>
        <a:off x="0" y="981"/>
        <a:ext cx="10515600" cy="852872"/>
      </dsp:txXfrm>
    </dsp:sp>
    <dsp:sp modelId="{A16B7503-2F99-4058-A956-6364F4F227A6}">
      <dsp:nvSpPr>
        <dsp:cNvPr id="0" name=""/>
        <dsp:cNvSpPr/>
      </dsp:nvSpPr>
      <dsp:spPr>
        <a:xfrm>
          <a:off x="0" y="853853"/>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99F4D3-860B-46D1-A70D-9603C3139B46}">
      <dsp:nvSpPr>
        <dsp:cNvPr id="0" name=""/>
        <dsp:cNvSpPr/>
      </dsp:nvSpPr>
      <dsp:spPr>
        <a:xfrm>
          <a:off x="0" y="853853"/>
          <a:ext cx="10515600" cy="1313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uk-UA" sz="2400" kern="1200" dirty="0">
              <a:solidFill>
                <a:schemeClr val="accent1">
                  <a:lumMod val="50000"/>
                </a:schemeClr>
              </a:solidFill>
              <a:latin typeface="Times New Roman" panose="02020603050405020304" pitchFamily="18" charset="0"/>
              <a:cs typeface="Times New Roman" panose="02020603050405020304" pitchFamily="18" charset="0"/>
            </a:rPr>
            <a:t>2. Порівняльне правознавство: сучасний стан і перспективи розвитку: </a:t>
          </a:r>
          <a:r>
            <a:rPr lang="uk-UA" sz="2400" kern="1200" dirty="0" err="1">
              <a:solidFill>
                <a:schemeClr val="accent1">
                  <a:lumMod val="50000"/>
                </a:schemeClr>
              </a:solidFill>
              <a:latin typeface="Times New Roman" panose="02020603050405020304" pitchFamily="18" charset="0"/>
              <a:cs typeface="Times New Roman" panose="02020603050405020304" pitchFamily="18" charset="0"/>
            </a:rPr>
            <a:t>зб</a:t>
          </a:r>
          <a:r>
            <a:rPr lang="uk-UA" sz="2400" kern="1200" dirty="0">
              <a:solidFill>
                <a:schemeClr val="accent1">
                  <a:lumMod val="50000"/>
                </a:schemeClr>
              </a:solidFill>
              <a:latin typeface="Times New Roman" panose="02020603050405020304" pitchFamily="18" charset="0"/>
              <a:cs typeface="Times New Roman" panose="02020603050405020304" pitchFamily="18" charset="0"/>
            </a:rPr>
            <a:t>. наук. праць / За ред. Ю. С. </a:t>
          </a:r>
          <a:r>
            <a:rPr lang="uk-UA" sz="2400" kern="1200" dirty="0" err="1">
              <a:solidFill>
                <a:schemeClr val="accent1">
                  <a:lumMod val="50000"/>
                </a:schemeClr>
              </a:solidFill>
              <a:latin typeface="Times New Roman" panose="02020603050405020304" pitchFamily="18" charset="0"/>
              <a:cs typeface="Times New Roman" panose="02020603050405020304" pitchFamily="18" charset="0"/>
            </a:rPr>
            <a:t>Шемшученка</a:t>
          </a:r>
          <a:r>
            <a:rPr lang="uk-UA" sz="2400" kern="1200" dirty="0">
              <a:solidFill>
                <a:schemeClr val="accent1">
                  <a:lumMod val="50000"/>
                </a:schemeClr>
              </a:solidFill>
              <a:latin typeface="Times New Roman" panose="02020603050405020304" pitchFamily="18" charset="0"/>
              <a:cs typeface="Times New Roman" panose="02020603050405020304" pitchFamily="18" charset="0"/>
            </a:rPr>
            <a:t>, І. С. Гриценка, О. К. </a:t>
          </a:r>
          <a:r>
            <a:rPr lang="uk-UA" sz="2400" kern="1200" dirty="0" err="1">
              <a:solidFill>
                <a:schemeClr val="accent1">
                  <a:lumMod val="50000"/>
                </a:schemeClr>
              </a:solidFill>
              <a:latin typeface="Times New Roman" panose="02020603050405020304" pitchFamily="18" charset="0"/>
              <a:cs typeface="Times New Roman" panose="02020603050405020304" pitchFamily="18" charset="0"/>
            </a:rPr>
            <a:t>Маріна</a:t>
          </a:r>
          <a:r>
            <a:rPr lang="uk-UA" sz="2400" kern="1200" dirty="0">
              <a:solidFill>
                <a:schemeClr val="accent1">
                  <a:lumMod val="50000"/>
                </a:schemeClr>
              </a:solidFill>
              <a:latin typeface="Times New Roman" panose="02020603050405020304" pitchFamily="18" charset="0"/>
              <a:cs typeface="Times New Roman" panose="02020603050405020304" pitchFamily="18" charset="0"/>
            </a:rPr>
            <a:t> ; упор. О. В. </a:t>
          </a:r>
          <a:r>
            <a:rPr lang="uk-UA" sz="2400" kern="1200" dirty="0" err="1">
              <a:solidFill>
                <a:schemeClr val="accent1">
                  <a:lumMod val="50000"/>
                </a:schemeClr>
              </a:solidFill>
              <a:latin typeface="Times New Roman" panose="02020603050405020304" pitchFamily="18" charset="0"/>
              <a:cs typeface="Times New Roman" panose="02020603050405020304" pitchFamily="18" charset="0"/>
            </a:rPr>
            <a:t>Кресін</a:t>
          </a:r>
          <a:r>
            <a:rPr lang="uk-UA" sz="2400" kern="1200" dirty="0">
              <a:solidFill>
                <a:schemeClr val="accent1">
                  <a:lumMod val="50000"/>
                </a:schemeClr>
              </a:solidFill>
              <a:latin typeface="Times New Roman" panose="02020603050405020304" pitchFamily="18" charset="0"/>
              <a:cs typeface="Times New Roman" panose="02020603050405020304" pitchFamily="18" charset="0"/>
            </a:rPr>
            <a:t>, І. М. Ситар. – К. : Логос, 2011. – 520 с.</a:t>
          </a:r>
        </a:p>
      </dsp:txBody>
      <dsp:txXfrm>
        <a:off x="0" y="853853"/>
        <a:ext cx="10515600" cy="1313869"/>
      </dsp:txXfrm>
    </dsp:sp>
    <dsp:sp modelId="{78CC57BF-197F-4303-85D5-A480D55C028A}">
      <dsp:nvSpPr>
        <dsp:cNvPr id="0" name=""/>
        <dsp:cNvSpPr/>
      </dsp:nvSpPr>
      <dsp:spPr>
        <a:xfrm>
          <a:off x="0" y="2167723"/>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4F367D-4B0F-450D-9444-E1403F3BB6E0}">
      <dsp:nvSpPr>
        <dsp:cNvPr id="0" name=""/>
        <dsp:cNvSpPr/>
      </dsp:nvSpPr>
      <dsp:spPr>
        <a:xfrm>
          <a:off x="0" y="2167723"/>
          <a:ext cx="10515600" cy="1313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uk-UA" sz="2400" kern="1200" dirty="0">
              <a:solidFill>
                <a:schemeClr val="accent1">
                  <a:lumMod val="50000"/>
                </a:schemeClr>
              </a:solidFill>
              <a:latin typeface="Times New Roman" panose="02020603050405020304" pitchFamily="18" charset="0"/>
              <a:cs typeface="Times New Roman" panose="02020603050405020304" pitchFamily="18" charset="0"/>
            </a:rPr>
            <a:t>3. Правові системи сучасності : </a:t>
          </a:r>
          <a:r>
            <a:rPr lang="uk-UA" sz="2400" kern="1200" dirty="0" err="1">
              <a:solidFill>
                <a:schemeClr val="accent1">
                  <a:lumMod val="50000"/>
                </a:schemeClr>
              </a:solidFill>
              <a:latin typeface="Times New Roman" panose="02020603050405020304" pitchFamily="18" charset="0"/>
              <a:cs typeface="Times New Roman" panose="02020603050405020304" pitchFamily="18" charset="0"/>
            </a:rPr>
            <a:t>навч</a:t>
          </a:r>
          <a:r>
            <a:rPr lang="uk-UA" sz="2400" kern="1200" dirty="0">
              <a:solidFill>
                <a:schemeClr val="accent1">
                  <a:lumMod val="50000"/>
                </a:schemeClr>
              </a:solidFill>
              <a:latin typeface="Times New Roman" panose="02020603050405020304" pitchFamily="18" charset="0"/>
              <a:cs typeface="Times New Roman" panose="02020603050405020304" pitchFamily="18" charset="0"/>
            </a:rPr>
            <a:t>. </a:t>
          </a:r>
          <a:r>
            <a:rPr lang="uk-UA" sz="2400" kern="1200" dirty="0" err="1">
              <a:solidFill>
                <a:schemeClr val="accent1">
                  <a:lumMod val="50000"/>
                </a:schemeClr>
              </a:solidFill>
              <a:latin typeface="Times New Roman" panose="02020603050405020304" pitchFamily="18" charset="0"/>
              <a:cs typeface="Times New Roman" panose="02020603050405020304" pitchFamily="18" charset="0"/>
            </a:rPr>
            <a:t>посіб</a:t>
          </a:r>
          <a:r>
            <a:rPr lang="uk-UA" sz="2400" kern="1200" dirty="0">
              <a:solidFill>
                <a:schemeClr val="accent1">
                  <a:lumMod val="50000"/>
                </a:schemeClr>
              </a:solidFill>
              <a:latin typeface="Times New Roman" panose="02020603050405020304" pitchFamily="18" charset="0"/>
              <a:cs typeface="Times New Roman" panose="02020603050405020304" pitchFamily="18" charset="0"/>
            </a:rPr>
            <a:t>. для </a:t>
          </a:r>
          <a:r>
            <a:rPr lang="uk-UA" sz="2400" kern="1200" dirty="0" err="1">
              <a:solidFill>
                <a:schemeClr val="accent1">
                  <a:lumMod val="50000"/>
                </a:schemeClr>
              </a:solidFill>
              <a:latin typeface="Times New Roman" panose="02020603050405020304" pitchFamily="18" charset="0"/>
              <a:cs typeface="Times New Roman" panose="02020603050405020304" pitchFamily="18" charset="0"/>
            </a:rPr>
            <a:t>магіст</a:t>
          </a:r>
          <a:r>
            <a:rPr lang="uk-UA" sz="2400" kern="1200" dirty="0">
              <a:solidFill>
                <a:schemeClr val="accent1">
                  <a:lumMod val="50000"/>
                </a:schemeClr>
              </a:solidFill>
              <a:latin typeface="Times New Roman" panose="02020603050405020304" pitchFamily="18" charset="0"/>
              <a:cs typeface="Times New Roman" panose="02020603050405020304" pitchFamily="18" charset="0"/>
            </a:rPr>
            <a:t>. права / [Ю. С. </a:t>
          </a:r>
          <a:r>
            <a:rPr lang="uk-UA" sz="2400" kern="1200" dirty="0" err="1">
              <a:solidFill>
                <a:schemeClr val="accent1">
                  <a:lumMod val="50000"/>
                </a:schemeClr>
              </a:solidFill>
              <a:latin typeface="Times New Roman" panose="02020603050405020304" pitchFamily="18" charset="0"/>
              <a:cs typeface="Times New Roman" panose="02020603050405020304" pitchFamily="18" charset="0"/>
            </a:rPr>
            <a:t>Шемшученко</a:t>
          </a:r>
          <a:r>
            <a:rPr lang="uk-UA" sz="2400" kern="1200" dirty="0">
              <a:solidFill>
                <a:schemeClr val="accent1">
                  <a:lumMod val="50000"/>
                </a:schemeClr>
              </a:solidFill>
              <a:latin typeface="Times New Roman" panose="02020603050405020304" pitchFamily="18" charset="0"/>
              <a:cs typeface="Times New Roman" panose="02020603050405020304" pitchFamily="18" charset="0"/>
            </a:rPr>
            <a:t>, Н. М. </a:t>
          </a:r>
          <a:r>
            <a:rPr lang="uk-UA" sz="2400" kern="1200" dirty="0" err="1">
              <a:solidFill>
                <a:schemeClr val="accent1">
                  <a:lumMod val="50000"/>
                </a:schemeClr>
              </a:solidFill>
              <a:latin typeface="Times New Roman" panose="02020603050405020304" pitchFamily="18" charset="0"/>
              <a:cs typeface="Times New Roman" panose="02020603050405020304" pitchFamily="18" charset="0"/>
            </a:rPr>
            <a:t>Оніщенко</a:t>
          </a:r>
          <a:r>
            <a:rPr lang="uk-UA" sz="2400" kern="1200" dirty="0">
              <a:solidFill>
                <a:schemeClr val="accent1">
                  <a:lumMod val="50000"/>
                </a:schemeClr>
              </a:solidFill>
              <a:latin typeface="Times New Roman" panose="02020603050405020304" pitchFamily="18" charset="0"/>
              <a:cs typeface="Times New Roman" panose="02020603050405020304" pitchFamily="18" charset="0"/>
            </a:rPr>
            <a:t>, О. В. Зайчук та ін.] ; відп. ред. Ю. С. </a:t>
          </a:r>
          <a:r>
            <a:rPr lang="uk-UA" sz="2400" kern="1200" dirty="0" err="1">
              <a:solidFill>
                <a:schemeClr val="accent1">
                  <a:lumMod val="50000"/>
                </a:schemeClr>
              </a:solidFill>
              <a:latin typeface="Times New Roman" panose="02020603050405020304" pitchFamily="18" charset="0"/>
              <a:cs typeface="Times New Roman" panose="02020603050405020304" pitchFamily="18" charset="0"/>
            </a:rPr>
            <a:t>Шемшученко</a:t>
          </a:r>
          <a:r>
            <a:rPr lang="uk-UA" sz="2400" kern="1200" dirty="0">
              <a:solidFill>
                <a:schemeClr val="accent1">
                  <a:lumMod val="50000"/>
                </a:schemeClr>
              </a:solidFill>
              <a:latin typeface="Times New Roman" panose="02020603050405020304" pitchFamily="18" charset="0"/>
              <a:cs typeface="Times New Roman" panose="02020603050405020304" pitchFamily="18" charset="0"/>
            </a:rPr>
            <a:t>. – К. : Юридична думка, 2012. – 492 с.</a:t>
          </a:r>
        </a:p>
      </dsp:txBody>
      <dsp:txXfrm>
        <a:off x="0" y="2167723"/>
        <a:ext cx="10515600" cy="1313869"/>
      </dsp:txXfrm>
    </dsp:sp>
    <dsp:sp modelId="{81735917-B996-4BC8-BF3F-9442938B158A}">
      <dsp:nvSpPr>
        <dsp:cNvPr id="0" name=""/>
        <dsp:cNvSpPr/>
      </dsp:nvSpPr>
      <dsp:spPr>
        <a:xfrm>
          <a:off x="0" y="3481592"/>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D2C6CF-6B69-4AA5-86C6-38E4B1421170}">
      <dsp:nvSpPr>
        <dsp:cNvPr id="0" name=""/>
        <dsp:cNvSpPr/>
      </dsp:nvSpPr>
      <dsp:spPr>
        <a:xfrm>
          <a:off x="0" y="3481592"/>
          <a:ext cx="10515600" cy="1313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uk-UA" sz="2400" kern="1200" dirty="0">
              <a:solidFill>
                <a:schemeClr val="accent1">
                  <a:lumMod val="50000"/>
                </a:schemeClr>
              </a:solidFill>
              <a:latin typeface="Times New Roman" panose="02020603050405020304" pitchFamily="18" charset="0"/>
              <a:cs typeface="Times New Roman" panose="02020603050405020304" pitchFamily="18" charset="0"/>
            </a:rPr>
            <a:t>4. Ткаченко В. Д. Порівняльне правознавство : </a:t>
          </a:r>
          <a:r>
            <a:rPr lang="uk-UA" sz="2400" kern="1200" dirty="0" err="1">
              <a:solidFill>
                <a:schemeClr val="accent1">
                  <a:lumMod val="50000"/>
                </a:schemeClr>
              </a:solidFill>
              <a:latin typeface="Times New Roman" panose="02020603050405020304" pitchFamily="18" charset="0"/>
              <a:cs typeface="Times New Roman" panose="02020603050405020304" pitchFamily="18" charset="0"/>
            </a:rPr>
            <a:t>підруч</a:t>
          </a:r>
          <a:r>
            <a:rPr lang="uk-UA" sz="2400" kern="1200" dirty="0">
              <a:solidFill>
                <a:schemeClr val="accent1">
                  <a:lumMod val="50000"/>
                </a:schemeClr>
              </a:solidFill>
              <a:latin typeface="Times New Roman" panose="02020603050405020304" pitchFamily="18" charset="0"/>
              <a:cs typeface="Times New Roman" panose="02020603050405020304" pitchFamily="18" charset="0"/>
            </a:rPr>
            <a:t>. для </a:t>
          </a:r>
          <a:r>
            <a:rPr lang="uk-UA" sz="2400" kern="1200" dirty="0" err="1">
              <a:solidFill>
                <a:schemeClr val="accent1">
                  <a:lumMod val="50000"/>
                </a:schemeClr>
              </a:solidFill>
              <a:latin typeface="Times New Roman" panose="02020603050405020304" pitchFamily="18" charset="0"/>
              <a:cs typeface="Times New Roman" panose="02020603050405020304" pitchFamily="18" charset="0"/>
            </a:rPr>
            <a:t>студ</a:t>
          </a:r>
          <a:r>
            <a:rPr lang="uk-UA" sz="2400" kern="1200" dirty="0">
              <a:solidFill>
                <a:schemeClr val="accent1">
                  <a:lumMod val="50000"/>
                </a:schemeClr>
              </a:solidFill>
              <a:latin typeface="Times New Roman" panose="02020603050405020304" pitchFamily="18" charset="0"/>
              <a:cs typeface="Times New Roman" panose="02020603050405020304" pitchFamily="18" charset="0"/>
            </a:rPr>
            <a:t>. </a:t>
          </a:r>
          <a:r>
            <a:rPr lang="uk-UA" sz="2400" kern="1200" dirty="0" err="1">
              <a:solidFill>
                <a:schemeClr val="accent1">
                  <a:lumMod val="50000"/>
                </a:schemeClr>
              </a:solidFill>
              <a:latin typeface="Times New Roman" panose="02020603050405020304" pitchFamily="18" charset="0"/>
              <a:cs typeface="Times New Roman" panose="02020603050405020304" pitchFamily="18" charset="0"/>
            </a:rPr>
            <a:t>юрид</a:t>
          </a:r>
          <a:r>
            <a:rPr lang="uk-UA" sz="2400" kern="1200" dirty="0">
              <a:solidFill>
                <a:schemeClr val="accent1">
                  <a:lumMod val="50000"/>
                </a:schemeClr>
              </a:solidFill>
              <a:latin typeface="Times New Roman" panose="02020603050405020304" pitchFamily="18" charset="0"/>
              <a:cs typeface="Times New Roman" panose="02020603050405020304" pitchFamily="18" charset="0"/>
            </a:rPr>
            <a:t>. спец. </a:t>
          </a:r>
          <a:r>
            <a:rPr lang="uk-UA" sz="2400" kern="1200" dirty="0" err="1">
              <a:solidFill>
                <a:schemeClr val="accent1">
                  <a:lumMod val="50000"/>
                </a:schemeClr>
              </a:solidFill>
              <a:latin typeface="Times New Roman" panose="02020603050405020304" pitchFamily="18" charset="0"/>
              <a:cs typeface="Times New Roman" panose="02020603050405020304" pitchFamily="18" charset="0"/>
            </a:rPr>
            <a:t>вищ</a:t>
          </a:r>
          <a:r>
            <a:rPr lang="uk-UA" sz="2400" kern="1200" dirty="0">
              <a:solidFill>
                <a:schemeClr val="accent1">
                  <a:lumMod val="50000"/>
                </a:schemeClr>
              </a:solidFill>
              <a:latin typeface="Times New Roman" panose="02020603050405020304" pitchFamily="18" charset="0"/>
              <a:cs typeface="Times New Roman" panose="02020603050405020304" pitchFamily="18" charset="0"/>
            </a:rPr>
            <a:t>. </a:t>
          </a:r>
          <a:r>
            <a:rPr lang="uk-UA" sz="2400" kern="1200" dirty="0" err="1">
              <a:solidFill>
                <a:schemeClr val="accent1">
                  <a:lumMod val="50000"/>
                </a:schemeClr>
              </a:solidFill>
              <a:latin typeface="Times New Roman" panose="02020603050405020304" pitchFamily="18" charset="0"/>
              <a:cs typeface="Times New Roman" panose="02020603050405020304" pitchFamily="18" charset="0"/>
            </a:rPr>
            <a:t>навч</a:t>
          </a:r>
          <a:r>
            <a:rPr lang="uk-UA" sz="2400" kern="1200" dirty="0">
              <a:solidFill>
                <a:schemeClr val="accent1">
                  <a:lumMod val="50000"/>
                </a:schemeClr>
              </a:solidFill>
              <a:latin typeface="Times New Roman" panose="02020603050405020304" pitchFamily="18" charset="0"/>
              <a:cs typeface="Times New Roman" panose="02020603050405020304" pitchFamily="18" charset="0"/>
            </a:rPr>
            <a:t>. </a:t>
          </a:r>
          <a:r>
            <a:rPr lang="uk-UA" sz="2400" kern="1200" dirty="0" err="1">
              <a:solidFill>
                <a:schemeClr val="accent1">
                  <a:lumMod val="50000"/>
                </a:schemeClr>
              </a:solidFill>
              <a:latin typeface="Times New Roman" panose="02020603050405020304" pitchFamily="18" charset="0"/>
              <a:cs typeface="Times New Roman" panose="02020603050405020304" pitchFamily="18" charset="0"/>
            </a:rPr>
            <a:t>закл</a:t>
          </a:r>
          <a:r>
            <a:rPr lang="uk-UA" sz="2400" kern="1200" dirty="0">
              <a:solidFill>
                <a:schemeClr val="accent1">
                  <a:lumMod val="50000"/>
                </a:schemeClr>
              </a:solidFill>
              <a:latin typeface="Times New Roman" panose="02020603050405020304" pitchFamily="18" charset="0"/>
              <a:cs typeface="Times New Roman" panose="02020603050405020304" pitchFamily="18" charset="0"/>
            </a:rPr>
            <a:t>. / В. Д. Ткаченко, С. П. Погребняк, Д. В. Лук’янов ; за ред. В. Д. Ткаченка. – Х. : Право, 2003. – 274 с.</a:t>
          </a:r>
        </a:p>
      </dsp:txBody>
      <dsp:txXfrm>
        <a:off x="0" y="3481592"/>
        <a:ext cx="10515600" cy="13138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51665-EBFA-4A64-8FD6-DE4B887BAB15}">
      <dsp:nvSpPr>
        <dsp:cNvPr id="0" name=""/>
        <dsp:cNvSpPr/>
      </dsp:nvSpPr>
      <dsp:spPr>
        <a:xfrm>
          <a:off x="0" y="1612"/>
          <a:ext cx="10515600" cy="1203454"/>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uk-UA" sz="3600" kern="1200" dirty="0">
              <a:solidFill>
                <a:schemeClr val="tx2">
                  <a:lumMod val="50000"/>
                </a:schemeClr>
              </a:solidFill>
              <a:latin typeface="Times New Roman" panose="02020603050405020304" pitchFamily="18" charset="0"/>
              <a:cs typeface="Times New Roman" panose="02020603050405020304" pitchFamily="18" charset="0"/>
            </a:rPr>
            <a:t>2.1 Правова система як об’єкт компаративістських досліджень: поняття та ознаки</a:t>
          </a:r>
          <a:endParaRPr lang="ru-RU" sz="3600" kern="1200" dirty="0">
            <a:solidFill>
              <a:schemeClr val="tx2">
                <a:lumMod val="50000"/>
              </a:schemeClr>
            </a:solidFill>
            <a:latin typeface="Times New Roman" panose="02020603050405020304" pitchFamily="18" charset="0"/>
            <a:cs typeface="Times New Roman" panose="02020603050405020304" pitchFamily="18" charset="0"/>
          </a:endParaRPr>
        </a:p>
      </dsp:txBody>
      <dsp:txXfrm>
        <a:off x="58748" y="60360"/>
        <a:ext cx="10398104" cy="1085958"/>
      </dsp:txXfrm>
    </dsp:sp>
    <dsp:sp modelId="{EA814CD0-BF9E-43F1-B8BF-85410247F8F5}">
      <dsp:nvSpPr>
        <dsp:cNvPr id="0" name=""/>
        <dsp:cNvSpPr/>
      </dsp:nvSpPr>
      <dsp:spPr>
        <a:xfrm>
          <a:off x="0" y="1217836"/>
          <a:ext cx="10515600" cy="1203454"/>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uk-UA" sz="3600" kern="1200" dirty="0">
              <a:solidFill>
                <a:schemeClr val="tx2">
                  <a:lumMod val="50000"/>
                </a:schemeClr>
              </a:solidFill>
              <a:latin typeface="Times New Roman" panose="02020603050405020304" pitchFamily="18" charset="0"/>
              <a:cs typeface="Times New Roman" panose="02020603050405020304" pitchFamily="18" charset="0"/>
            </a:rPr>
            <a:t>2.2 Структура та функції правової системи</a:t>
          </a:r>
        </a:p>
      </dsp:txBody>
      <dsp:txXfrm>
        <a:off x="58748" y="1276584"/>
        <a:ext cx="10398104" cy="1085958"/>
      </dsp:txXfrm>
    </dsp:sp>
    <dsp:sp modelId="{A1ADEE17-4AC9-492A-B2A4-35A6C8D29E09}">
      <dsp:nvSpPr>
        <dsp:cNvPr id="0" name=""/>
        <dsp:cNvSpPr/>
      </dsp:nvSpPr>
      <dsp:spPr>
        <a:xfrm>
          <a:off x="0" y="2435672"/>
          <a:ext cx="10515600" cy="1203454"/>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uk-UA" sz="3600" kern="1200" dirty="0">
              <a:solidFill>
                <a:schemeClr val="tx2">
                  <a:lumMod val="50000"/>
                </a:schemeClr>
              </a:solidFill>
              <a:latin typeface="Times New Roman" panose="02020603050405020304" pitchFamily="18" charset="0"/>
              <a:cs typeface="Times New Roman" panose="02020603050405020304" pitchFamily="18" charset="0"/>
            </a:rPr>
            <a:t>2.3 Типологія правових систем: характеристика основних підходів</a:t>
          </a:r>
        </a:p>
      </dsp:txBody>
      <dsp:txXfrm>
        <a:off x="58748" y="2494420"/>
        <a:ext cx="10398104" cy="10859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46459-4998-4CA7-AE48-36B5BC61A28B}">
      <dsp:nvSpPr>
        <dsp:cNvPr id="0" name=""/>
        <dsp:cNvSpPr/>
      </dsp:nvSpPr>
      <dsp:spPr>
        <a:xfrm>
          <a:off x="0" y="39687"/>
          <a:ext cx="3286125" cy="1971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uk-UA" sz="3200" kern="1200">
              <a:latin typeface="Times New Roman" panose="02020603050405020304" pitchFamily="18" charset="0"/>
              <a:cs typeface="Times New Roman" panose="02020603050405020304" pitchFamily="18" charset="0"/>
            </a:rPr>
            <a:t>правова система</a:t>
          </a:r>
          <a:endParaRPr lang="ru-RU" sz="3200" kern="1200" dirty="0">
            <a:latin typeface="Times New Roman" panose="02020603050405020304" pitchFamily="18" charset="0"/>
            <a:cs typeface="Times New Roman" panose="02020603050405020304" pitchFamily="18" charset="0"/>
          </a:endParaRPr>
        </a:p>
      </dsp:txBody>
      <dsp:txXfrm>
        <a:off x="0" y="39687"/>
        <a:ext cx="3286125" cy="1971675"/>
      </dsp:txXfrm>
    </dsp:sp>
    <dsp:sp modelId="{6FFDC89B-6A07-490B-84C9-36C844FE636E}">
      <dsp:nvSpPr>
        <dsp:cNvPr id="0" name=""/>
        <dsp:cNvSpPr/>
      </dsp:nvSpPr>
      <dsp:spPr>
        <a:xfrm>
          <a:off x="3614737" y="39687"/>
          <a:ext cx="3286125" cy="1971675"/>
        </a:xfrm>
        <a:prstGeom prst="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uk-UA" sz="3200" kern="1200" dirty="0">
              <a:latin typeface="Times New Roman" panose="02020603050405020304" pitchFamily="18" charset="0"/>
              <a:cs typeface="Times New Roman" panose="02020603050405020304" pitchFamily="18" charset="0"/>
            </a:rPr>
            <a:t>правова сім’я</a:t>
          </a:r>
        </a:p>
      </dsp:txBody>
      <dsp:txXfrm>
        <a:off x="3614737" y="39687"/>
        <a:ext cx="3286125" cy="1971675"/>
      </dsp:txXfrm>
    </dsp:sp>
    <dsp:sp modelId="{3F02DB89-3AA4-40E7-8802-089A9FFE9B64}">
      <dsp:nvSpPr>
        <dsp:cNvPr id="0" name=""/>
        <dsp:cNvSpPr/>
      </dsp:nvSpPr>
      <dsp:spPr>
        <a:xfrm>
          <a:off x="7229475" y="39687"/>
          <a:ext cx="3286125" cy="1971675"/>
        </a:xfrm>
        <a:prstGeom prst="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uk-UA" sz="3200" kern="1200" dirty="0">
              <a:latin typeface="Times New Roman" panose="02020603050405020304" pitchFamily="18" charset="0"/>
              <a:cs typeface="Times New Roman" panose="02020603050405020304" pitchFamily="18" charset="0"/>
            </a:rPr>
            <a:t>тип правових систем</a:t>
          </a:r>
        </a:p>
      </dsp:txBody>
      <dsp:txXfrm>
        <a:off x="7229475" y="39687"/>
        <a:ext cx="3286125" cy="1971675"/>
      </dsp:txXfrm>
    </dsp:sp>
    <dsp:sp modelId="{A8CE5F0D-4573-4957-A6CB-18F2231F327D}">
      <dsp:nvSpPr>
        <dsp:cNvPr id="0" name=""/>
        <dsp:cNvSpPr/>
      </dsp:nvSpPr>
      <dsp:spPr>
        <a:xfrm>
          <a:off x="1807368" y="2339975"/>
          <a:ext cx="3286125" cy="1971675"/>
        </a:xfrm>
        <a:prstGeom prst="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uk-UA" sz="3200" kern="1200" dirty="0">
              <a:latin typeface="Times New Roman" panose="02020603050405020304" pitchFamily="18" charset="0"/>
              <a:cs typeface="Times New Roman" panose="02020603050405020304" pitchFamily="18" charset="0"/>
            </a:rPr>
            <a:t>національна правова система</a:t>
          </a:r>
        </a:p>
      </dsp:txBody>
      <dsp:txXfrm>
        <a:off x="1807368" y="2339975"/>
        <a:ext cx="3286125" cy="1971675"/>
      </dsp:txXfrm>
    </dsp:sp>
    <dsp:sp modelId="{969E31C2-91FB-4A05-9B91-515873FE6C1E}">
      <dsp:nvSpPr>
        <dsp:cNvPr id="0" name=""/>
        <dsp:cNvSpPr/>
      </dsp:nvSpPr>
      <dsp:spPr>
        <a:xfrm>
          <a:off x="5422106" y="2339975"/>
          <a:ext cx="3286125" cy="1971675"/>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uk-UA" sz="3200" kern="1200" dirty="0">
              <a:latin typeface="Times New Roman" panose="02020603050405020304" pitchFamily="18" charset="0"/>
              <a:cs typeface="Times New Roman" panose="02020603050405020304" pitchFamily="18" charset="0"/>
            </a:rPr>
            <a:t>типологія правових систем</a:t>
          </a:r>
        </a:p>
      </dsp:txBody>
      <dsp:txXfrm>
        <a:off x="5422106" y="2339975"/>
        <a:ext cx="3286125" cy="1971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EE54E-4EC3-4710-9FFE-42C073ADFA37}">
      <dsp:nvSpPr>
        <dsp:cNvPr id="0" name=""/>
        <dsp:cNvSpPr/>
      </dsp:nvSpPr>
      <dsp:spPr>
        <a:xfrm>
          <a:off x="0" y="0"/>
          <a:ext cx="10515600" cy="4279612"/>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uk-UA" sz="3400" b="1" kern="1200" dirty="0">
              <a:latin typeface="Times New Roman" panose="02020603050405020304" pitchFamily="18" charset="0"/>
              <a:cs typeface="Times New Roman" panose="02020603050405020304" pitchFamily="18" charset="0"/>
            </a:rPr>
            <a:t>Правова система </a:t>
          </a:r>
          <a:r>
            <a:rPr lang="uk-UA" sz="3400" kern="1200" dirty="0">
              <a:latin typeface="Times New Roman" panose="02020603050405020304" pitchFamily="18" charset="0"/>
              <a:cs typeface="Times New Roman" panose="02020603050405020304" pitchFamily="18" charset="0"/>
            </a:rPr>
            <a:t>– це впорядкована сукупність взаємопов’язаних і взаємодіючих правових явищ та юридичних процесів, об’єктивно зумовлена закономірностями та особливостями (в тому числі культурними, історичними, географічними) розвитку певного об’єднання людей (громади, суспільства, держави, етносу), яка має внутрішню цілісність, відносну самостійність і циклічність функціонування</a:t>
          </a:r>
          <a:endParaRPr lang="ru-RU" sz="3400" b="1" kern="1200" dirty="0">
            <a:latin typeface="Times New Roman" panose="02020603050405020304" pitchFamily="18" charset="0"/>
            <a:cs typeface="Times New Roman" panose="02020603050405020304" pitchFamily="18" charset="0"/>
          </a:endParaRPr>
        </a:p>
      </dsp:txBody>
      <dsp:txXfrm>
        <a:off x="0" y="0"/>
        <a:ext cx="10515600" cy="42796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73565-BC0F-4F4B-A588-3FBA6C2B4778}">
      <dsp:nvSpPr>
        <dsp:cNvPr id="0" name=""/>
        <dsp:cNvSpPr/>
      </dsp:nvSpPr>
      <dsp:spPr>
        <a:xfrm>
          <a:off x="3682328" y="2826327"/>
          <a:ext cx="164306" cy="2590462"/>
        </a:xfrm>
        <a:custGeom>
          <a:avLst/>
          <a:gdLst/>
          <a:ahLst/>
          <a:cxnLst/>
          <a:rect l="0" t="0" r="0" b="0"/>
          <a:pathLst>
            <a:path>
              <a:moveTo>
                <a:pt x="0" y="0"/>
              </a:moveTo>
              <a:lnTo>
                <a:pt x="82153" y="0"/>
              </a:lnTo>
              <a:lnTo>
                <a:pt x="82153" y="2590462"/>
              </a:lnTo>
              <a:lnTo>
                <a:pt x="164306" y="25904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4D2336-2706-4C59-9138-10C2DC22470F}">
      <dsp:nvSpPr>
        <dsp:cNvPr id="0" name=""/>
        <dsp:cNvSpPr/>
      </dsp:nvSpPr>
      <dsp:spPr>
        <a:xfrm>
          <a:off x="3682328" y="2826327"/>
          <a:ext cx="164306" cy="2021110"/>
        </a:xfrm>
        <a:custGeom>
          <a:avLst/>
          <a:gdLst/>
          <a:ahLst/>
          <a:cxnLst/>
          <a:rect l="0" t="0" r="0" b="0"/>
          <a:pathLst>
            <a:path>
              <a:moveTo>
                <a:pt x="0" y="0"/>
              </a:moveTo>
              <a:lnTo>
                <a:pt x="82153" y="0"/>
              </a:lnTo>
              <a:lnTo>
                <a:pt x="82153" y="2021110"/>
              </a:lnTo>
              <a:lnTo>
                <a:pt x="164306" y="202111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6057FB-B022-46BD-8713-E0043FE66162}">
      <dsp:nvSpPr>
        <dsp:cNvPr id="0" name=""/>
        <dsp:cNvSpPr/>
      </dsp:nvSpPr>
      <dsp:spPr>
        <a:xfrm>
          <a:off x="3682328" y="2826327"/>
          <a:ext cx="164306" cy="1451757"/>
        </a:xfrm>
        <a:custGeom>
          <a:avLst/>
          <a:gdLst/>
          <a:ahLst/>
          <a:cxnLst/>
          <a:rect l="0" t="0" r="0" b="0"/>
          <a:pathLst>
            <a:path>
              <a:moveTo>
                <a:pt x="0" y="0"/>
              </a:moveTo>
              <a:lnTo>
                <a:pt x="82153" y="0"/>
              </a:lnTo>
              <a:lnTo>
                <a:pt x="82153" y="1451757"/>
              </a:lnTo>
              <a:lnTo>
                <a:pt x="164306" y="145175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18EBCF-2174-4A96-9328-B070D81B5DC3}">
      <dsp:nvSpPr>
        <dsp:cNvPr id="0" name=""/>
        <dsp:cNvSpPr/>
      </dsp:nvSpPr>
      <dsp:spPr>
        <a:xfrm>
          <a:off x="3682328" y="2826327"/>
          <a:ext cx="164306" cy="882405"/>
        </a:xfrm>
        <a:custGeom>
          <a:avLst/>
          <a:gdLst/>
          <a:ahLst/>
          <a:cxnLst/>
          <a:rect l="0" t="0" r="0" b="0"/>
          <a:pathLst>
            <a:path>
              <a:moveTo>
                <a:pt x="0" y="0"/>
              </a:moveTo>
              <a:lnTo>
                <a:pt x="82153" y="0"/>
              </a:lnTo>
              <a:lnTo>
                <a:pt x="82153" y="882405"/>
              </a:lnTo>
              <a:lnTo>
                <a:pt x="164306" y="88240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484061-A6B9-4946-9C83-F8D2979C55FB}">
      <dsp:nvSpPr>
        <dsp:cNvPr id="0" name=""/>
        <dsp:cNvSpPr/>
      </dsp:nvSpPr>
      <dsp:spPr>
        <a:xfrm>
          <a:off x="3682328" y="2826327"/>
          <a:ext cx="164306" cy="313052"/>
        </a:xfrm>
        <a:custGeom>
          <a:avLst/>
          <a:gdLst/>
          <a:ahLst/>
          <a:cxnLst/>
          <a:rect l="0" t="0" r="0" b="0"/>
          <a:pathLst>
            <a:path>
              <a:moveTo>
                <a:pt x="0" y="0"/>
              </a:moveTo>
              <a:lnTo>
                <a:pt x="82153" y="0"/>
              </a:lnTo>
              <a:lnTo>
                <a:pt x="82153" y="313052"/>
              </a:lnTo>
              <a:lnTo>
                <a:pt x="164306" y="31305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0691E0-8FB1-4525-B621-DDA6C6FAAF4D}">
      <dsp:nvSpPr>
        <dsp:cNvPr id="0" name=""/>
        <dsp:cNvSpPr/>
      </dsp:nvSpPr>
      <dsp:spPr>
        <a:xfrm>
          <a:off x="3682328" y="2570027"/>
          <a:ext cx="164306" cy="256299"/>
        </a:xfrm>
        <a:custGeom>
          <a:avLst/>
          <a:gdLst/>
          <a:ahLst/>
          <a:cxnLst/>
          <a:rect l="0" t="0" r="0" b="0"/>
          <a:pathLst>
            <a:path>
              <a:moveTo>
                <a:pt x="0" y="256299"/>
              </a:moveTo>
              <a:lnTo>
                <a:pt x="82153" y="256299"/>
              </a:lnTo>
              <a:lnTo>
                <a:pt x="82153" y="0"/>
              </a:lnTo>
              <a:lnTo>
                <a:pt x="164306"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DFC1BF-0BDF-48F8-BF52-793B29A5322D}">
      <dsp:nvSpPr>
        <dsp:cNvPr id="0" name=""/>
        <dsp:cNvSpPr/>
      </dsp:nvSpPr>
      <dsp:spPr>
        <a:xfrm>
          <a:off x="3682328" y="2000675"/>
          <a:ext cx="164306" cy="825651"/>
        </a:xfrm>
        <a:custGeom>
          <a:avLst/>
          <a:gdLst/>
          <a:ahLst/>
          <a:cxnLst/>
          <a:rect l="0" t="0" r="0" b="0"/>
          <a:pathLst>
            <a:path>
              <a:moveTo>
                <a:pt x="0" y="825651"/>
              </a:moveTo>
              <a:lnTo>
                <a:pt x="82153" y="825651"/>
              </a:lnTo>
              <a:lnTo>
                <a:pt x="82153" y="0"/>
              </a:lnTo>
              <a:lnTo>
                <a:pt x="164306"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E9BDB2-CD17-4EFF-8BAC-38EB02886451}">
      <dsp:nvSpPr>
        <dsp:cNvPr id="0" name=""/>
        <dsp:cNvSpPr/>
      </dsp:nvSpPr>
      <dsp:spPr>
        <a:xfrm>
          <a:off x="3682328" y="1402946"/>
          <a:ext cx="164306" cy="1423381"/>
        </a:xfrm>
        <a:custGeom>
          <a:avLst/>
          <a:gdLst/>
          <a:ahLst/>
          <a:cxnLst/>
          <a:rect l="0" t="0" r="0" b="0"/>
          <a:pathLst>
            <a:path>
              <a:moveTo>
                <a:pt x="0" y="1423381"/>
              </a:moveTo>
              <a:lnTo>
                <a:pt x="82153" y="1423381"/>
              </a:lnTo>
              <a:lnTo>
                <a:pt x="82153" y="0"/>
              </a:lnTo>
              <a:lnTo>
                <a:pt x="164306"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A6FE47-5F39-4A59-9ADA-08D2030112E3}">
      <dsp:nvSpPr>
        <dsp:cNvPr id="0" name=""/>
        <dsp:cNvSpPr/>
      </dsp:nvSpPr>
      <dsp:spPr>
        <a:xfrm>
          <a:off x="3682328" y="805217"/>
          <a:ext cx="164306" cy="2021110"/>
        </a:xfrm>
        <a:custGeom>
          <a:avLst/>
          <a:gdLst/>
          <a:ahLst/>
          <a:cxnLst/>
          <a:rect l="0" t="0" r="0" b="0"/>
          <a:pathLst>
            <a:path>
              <a:moveTo>
                <a:pt x="0" y="2021110"/>
              </a:moveTo>
              <a:lnTo>
                <a:pt x="82153" y="2021110"/>
              </a:lnTo>
              <a:lnTo>
                <a:pt x="82153" y="0"/>
              </a:lnTo>
              <a:lnTo>
                <a:pt x="164306"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FC7B74-BE1D-44D0-A3A9-4E36462BFB58}">
      <dsp:nvSpPr>
        <dsp:cNvPr id="0" name=""/>
        <dsp:cNvSpPr/>
      </dsp:nvSpPr>
      <dsp:spPr>
        <a:xfrm>
          <a:off x="3682328" y="235864"/>
          <a:ext cx="164306" cy="2590462"/>
        </a:xfrm>
        <a:custGeom>
          <a:avLst/>
          <a:gdLst/>
          <a:ahLst/>
          <a:cxnLst/>
          <a:rect l="0" t="0" r="0" b="0"/>
          <a:pathLst>
            <a:path>
              <a:moveTo>
                <a:pt x="0" y="2590462"/>
              </a:moveTo>
              <a:lnTo>
                <a:pt x="82153" y="2590462"/>
              </a:lnTo>
              <a:lnTo>
                <a:pt x="82153" y="0"/>
              </a:lnTo>
              <a:lnTo>
                <a:pt x="164306"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3A2EF6-59F0-4DD5-AF53-ABE2583F35D7}">
      <dsp:nvSpPr>
        <dsp:cNvPr id="0" name=""/>
        <dsp:cNvSpPr/>
      </dsp:nvSpPr>
      <dsp:spPr>
        <a:xfrm>
          <a:off x="565373" y="1875035"/>
          <a:ext cx="3116955" cy="1902583"/>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uk-UA" sz="3200" b="1" kern="1200" dirty="0">
              <a:solidFill>
                <a:schemeClr val="bg1"/>
              </a:solidFill>
              <a:latin typeface="Times New Roman" panose="02020603050405020304" pitchFamily="18" charset="0"/>
              <a:cs typeface="Times New Roman" panose="02020603050405020304" pitchFamily="18" charset="0"/>
            </a:rPr>
            <a:t>Основні ознаки правової системи</a:t>
          </a:r>
          <a:endParaRPr lang="ru-RU" sz="3200" b="1" kern="1200" dirty="0">
            <a:solidFill>
              <a:schemeClr val="bg1"/>
            </a:solidFill>
            <a:latin typeface="Times New Roman" panose="02020603050405020304" pitchFamily="18" charset="0"/>
            <a:cs typeface="Times New Roman" panose="02020603050405020304" pitchFamily="18" charset="0"/>
          </a:endParaRPr>
        </a:p>
      </dsp:txBody>
      <dsp:txXfrm>
        <a:off x="565373" y="1875035"/>
        <a:ext cx="3116955" cy="1902583"/>
      </dsp:txXfrm>
    </dsp:sp>
    <dsp:sp modelId="{EC7F0104-9452-4F75-839E-6C2176C2C013}">
      <dsp:nvSpPr>
        <dsp:cNvPr id="0" name=""/>
        <dsp:cNvSpPr/>
      </dsp:nvSpPr>
      <dsp:spPr>
        <a:xfrm>
          <a:off x="3846635" y="2534"/>
          <a:ext cx="6103591" cy="466661"/>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kern="1200" dirty="0">
              <a:solidFill>
                <a:schemeClr val="tx1"/>
              </a:solidFill>
              <a:latin typeface="Times New Roman" panose="02020603050405020304" pitchFamily="18" charset="0"/>
              <a:cs typeface="Times New Roman" panose="02020603050405020304" pitchFamily="18" charset="0"/>
            </a:rPr>
            <a:t>є підсистемою соціальної системи</a:t>
          </a:r>
        </a:p>
      </dsp:txBody>
      <dsp:txXfrm>
        <a:off x="3846635" y="2534"/>
        <a:ext cx="6103591" cy="466661"/>
      </dsp:txXfrm>
    </dsp:sp>
    <dsp:sp modelId="{6D39FAB7-B3B8-4A17-A285-EFBBB5EDCC27}">
      <dsp:nvSpPr>
        <dsp:cNvPr id="0" name=""/>
        <dsp:cNvSpPr/>
      </dsp:nvSpPr>
      <dsp:spPr>
        <a:xfrm>
          <a:off x="3846635" y="571886"/>
          <a:ext cx="6103591" cy="466661"/>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kern="1200" dirty="0">
              <a:solidFill>
                <a:schemeClr val="tx1"/>
              </a:solidFill>
              <a:latin typeface="Times New Roman" panose="02020603050405020304" pitchFamily="18" charset="0"/>
              <a:cs typeface="Times New Roman" panose="02020603050405020304" pitchFamily="18" charset="0"/>
            </a:rPr>
            <a:t>цілісний характер</a:t>
          </a:r>
        </a:p>
      </dsp:txBody>
      <dsp:txXfrm>
        <a:off x="3846635" y="571886"/>
        <a:ext cx="6103591" cy="466661"/>
      </dsp:txXfrm>
    </dsp:sp>
    <dsp:sp modelId="{00DDED7B-7AFC-4FAA-B17E-E24BC892DE22}">
      <dsp:nvSpPr>
        <dsp:cNvPr id="0" name=""/>
        <dsp:cNvSpPr/>
      </dsp:nvSpPr>
      <dsp:spPr>
        <a:xfrm>
          <a:off x="3846635" y="1141239"/>
          <a:ext cx="6103591" cy="523414"/>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kern="1200" dirty="0">
              <a:solidFill>
                <a:schemeClr val="tx1"/>
              </a:solidFill>
              <a:latin typeface="Times New Roman" panose="02020603050405020304" pitchFamily="18" charset="0"/>
              <a:cs typeface="Times New Roman" panose="02020603050405020304" pitchFamily="18" charset="0"/>
            </a:rPr>
            <a:t>метою функціонування є досягнення правопорядку в суспільстві</a:t>
          </a:r>
        </a:p>
      </dsp:txBody>
      <dsp:txXfrm>
        <a:off x="3846635" y="1141239"/>
        <a:ext cx="6103591" cy="523414"/>
      </dsp:txXfrm>
    </dsp:sp>
    <dsp:sp modelId="{96B54157-23C4-4C1A-9A1D-EB30AFBBC0A4}">
      <dsp:nvSpPr>
        <dsp:cNvPr id="0" name=""/>
        <dsp:cNvSpPr/>
      </dsp:nvSpPr>
      <dsp:spPr>
        <a:xfrm>
          <a:off x="3846635" y="1767345"/>
          <a:ext cx="6103591" cy="466661"/>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kern="1200" dirty="0">
              <a:solidFill>
                <a:schemeClr val="tx1"/>
              </a:solidFill>
              <a:latin typeface="Times New Roman" panose="02020603050405020304" pitchFamily="18" charset="0"/>
              <a:cs typeface="Times New Roman" panose="02020603050405020304" pitchFamily="18" charset="0"/>
            </a:rPr>
            <a:t>циклічність функціонування</a:t>
          </a:r>
        </a:p>
      </dsp:txBody>
      <dsp:txXfrm>
        <a:off x="3846635" y="1767345"/>
        <a:ext cx="6103591" cy="466661"/>
      </dsp:txXfrm>
    </dsp:sp>
    <dsp:sp modelId="{707E079F-5C02-477C-8B52-5EE63419F098}">
      <dsp:nvSpPr>
        <dsp:cNvPr id="0" name=""/>
        <dsp:cNvSpPr/>
      </dsp:nvSpPr>
      <dsp:spPr>
        <a:xfrm>
          <a:off x="3846635" y="2336697"/>
          <a:ext cx="6103591" cy="466661"/>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kern="1200" dirty="0">
              <a:solidFill>
                <a:schemeClr val="tx1"/>
              </a:solidFill>
              <a:latin typeface="Times New Roman" panose="02020603050405020304" pitchFamily="18" charset="0"/>
              <a:cs typeface="Times New Roman" panose="02020603050405020304" pitchFamily="18" charset="0"/>
            </a:rPr>
            <a:t>послідовність розвитку правових процесів у системі</a:t>
          </a:r>
        </a:p>
      </dsp:txBody>
      <dsp:txXfrm>
        <a:off x="3846635" y="2336697"/>
        <a:ext cx="6103591" cy="466661"/>
      </dsp:txXfrm>
    </dsp:sp>
    <dsp:sp modelId="{94EE4AF7-089D-4A94-8B47-66A4ED79F116}">
      <dsp:nvSpPr>
        <dsp:cNvPr id="0" name=""/>
        <dsp:cNvSpPr/>
      </dsp:nvSpPr>
      <dsp:spPr>
        <a:xfrm>
          <a:off x="3846635" y="2906049"/>
          <a:ext cx="6103591" cy="4666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kern="1200" dirty="0">
              <a:solidFill>
                <a:schemeClr val="tx1"/>
              </a:solidFill>
              <a:latin typeface="Times New Roman" panose="02020603050405020304" pitchFamily="18" charset="0"/>
              <a:cs typeface="Times New Roman" panose="02020603050405020304" pitchFamily="18" charset="0"/>
            </a:rPr>
            <a:t>поєднує статику та динаміку</a:t>
          </a:r>
        </a:p>
      </dsp:txBody>
      <dsp:txXfrm>
        <a:off x="3846635" y="2906049"/>
        <a:ext cx="6103591" cy="466661"/>
      </dsp:txXfrm>
    </dsp:sp>
    <dsp:sp modelId="{9A2C983B-8B17-4BC3-A6D8-73C7B4BAF4DE}">
      <dsp:nvSpPr>
        <dsp:cNvPr id="0" name=""/>
        <dsp:cNvSpPr/>
      </dsp:nvSpPr>
      <dsp:spPr>
        <a:xfrm>
          <a:off x="3846635" y="3475402"/>
          <a:ext cx="6103591" cy="466661"/>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kern="1200" dirty="0" err="1">
              <a:solidFill>
                <a:schemeClr val="tx1"/>
              </a:solidFill>
              <a:latin typeface="Times New Roman" panose="02020603050405020304" pitchFamily="18" charset="0"/>
              <a:cs typeface="Times New Roman" panose="02020603050405020304" pitchFamily="18" charset="0"/>
            </a:rPr>
            <a:t>інтегративність</a:t>
          </a:r>
          <a:endParaRPr lang="uk-UA" sz="2000" kern="1200" dirty="0">
            <a:solidFill>
              <a:schemeClr val="tx1"/>
            </a:solidFill>
            <a:latin typeface="Times New Roman" panose="02020603050405020304" pitchFamily="18" charset="0"/>
            <a:cs typeface="Times New Roman" panose="02020603050405020304" pitchFamily="18" charset="0"/>
          </a:endParaRPr>
        </a:p>
      </dsp:txBody>
      <dsp:txXfrm>
        <a:off x="3846635" y="3475402"/>
        <a:ext cx="6103591" cy="466661"/>
      </dsp:txXfrm>
    </dsp:sp>
    <dsp:sp modelId="{A78CE743-B0B5-4393-A326-B3FBED60F271}">
      <dsp:nvSpPr>
        <dsp:cNvPr id="0" name=""/>
        <dsp:cNvSpPr/>
      </dsp:nvSpPr>
      <dsp:spPr>
        <a:xfrm>
          <a:off x="3846635" y="4044754"/>
          <a:ext cx="6103591" cy="466661"/>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kern="1200" dirty="0">
              <a:solidFill>
                <a:schemeClr val="tx1"/>
              </a:solidFill>
              <a:latin typeface="Times New Roman" panose="02020603050405020304" pitchFamily="18" charset="0"/>
              <a:cs typeface="Times New Roman" panose="02020603050405020304" pitchFamily="18" charset="0"/>
            </a:rPr>
            <a:t>постійність</a:t>
          </a:r>
        </a:p>
      </dsp:txBody>
      <dsp:txXfrm>
        <a:off x="3846635" y="4044754"/>
        <a:ext cx="6103591" cy="466661"/>
      </dsp:txXfrm>
    </dsp:sp>
    <dsp:sp modelId="{0C5A52A8-7445-4779-838B-4D9E5A494D51}">
      <dsp:nvSpPr>
        <dsp:cNvPr id="0" name=""/>
        <dsp:cNvSpPr/>
      </dsp:nvSpPr>
      <dsp:spPr>
        <a:xfrm>
          <a:off x="3846635" y="4614107"/>
          <a:ext cx="6103591" cy="466661"/>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kern="1200" dirty="0">
              <a:solidFill>
                <a:schemeClr val="tx1"/>
              </a:solidFill>
              <a:latin typeface="Times New Roman" panose="02020603050405020304" pitchFamily="18" charset="0"/>
              <a:cs typeface="Times New Roman" panose="02020603050405020304" pitchFamily="18" charset="0"/>
            </a:rPr>
            <a:t>чіткість</a:t>
          </a:r>
        </a:p>
      </dsp:txBody>
      <dsp:txXfrm>
        <a:off x="3846635" y="4614107"/>
        <a:ext cx="6103591" cy="466661"/>
      </dsp:txXfrm>
    </dsp:sp>
    <dsp:sp modelId="{7B9C1270-E860-4F11-A675-CF3A54B9BFE7}">
      <dsp:nvSpPr>
        <dsp:cNvPr id="0" name=""/>
        <dsp:cNvSpPr/>
      </dsp:nvSpPr>
      <dsp:spPr>
        <a:xfrm>
          <a:off x="3846635" y="5183459"/>
          <a:ext cx="6103591" cy="466661"/>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uk-UA" sz="2000" kern="1200" dirty="0">
              <a:solidFill>
                <a:schemeClr val="tx1"/>
              </a:solidFill>
              <a:latin typeface="Times New Roman" panose="02020603050405020304" pitchFamily="18" charset="0"/>
              <a:cs typeface="Times New Roman" panose="02020603050405020304" pitchFamily="18" charset="0"/>
            </a:rPr>
            <a:t>внутрішня впорядкованість</a:t>
          </a:r>
        </a:p>
      </dsp:txBody>
      <dsp:txXfrm>
        <a:off x="3846635" y="5183459"/>
        <a:ext cx="6103591" cy="4666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A564F-4C65-4F59-A4FE-D5B7F2411EEA}">
      <dsp:nvSpPr>
        <dsp:cNvPr id="0" name=""/>
        <dsp:cNvSpPr/>
      </dsp:nvSpPr>
      <dsp:spPr>
        <a:xfrm>
          <a:off x="0" y="739230"/>
          <a:ext cx="10515600" cy="3879449"/>
        </a:xfrm>
        <a:prstGeom prst="rect">
          <a:avLst/>
        </a:prstGeom>
        <a:solidFill>
          <a:schemeClr val="lt1">
            <a:alpha val="90000"/>
            <a:hueOff val="0"/>
            <a:satOff val="0"/>
            <a:lumOff val="0"/>
            <a:alphaOff val="0"/>
          </a:schemeClr>
        </a:solid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70764" rIns="816127" bIns="199136" numCol="1" spcCol="1270" anchor="t" anchorCtr="0">
          <a:noAutofit/>
        </a:bodyPr>
        <a:lstStyle/>
        <a:p>
          <a:pPr marL="285750" lvl="1" indent="-285750" algn="l" defTabSz="1244600">
            <a:lnSpc>
              <a:spcPct val="90000"/>
            </a:lnSpc>
            <a:spcBef>
              <a:spcPct val="0"/>
            </a:spcBef>
            <a:spcAft>
              <a:spcPct val="15000"/>
            </a:spcAft>
            <a:buChar char="•"/>
          </a:pPr>
          <a:r>
            <a:rPr lang="uk-UA" sz="2800" kern="1200" dirty="0">
              <a:latin typeface="Times New Roman" panose="02020603050405020304" pitchFamily="18" charset="0"/>
              <a:cs typeface="Times New Roman" panose="02020603050405020304" pitchFamily="18" charset="0"/>
            </a:rPr>
            <a:t>право як сукупність створених державою норм;</a:t>
          </a:r>
        </a:p>
        <a:p>
          <a:pPr marL="285750" lvl="1" indent="-285750" algn="l" defTabSz="1244600">
            <a:lnSpc>
              <a:spcPct val="90000"/>
            </a:lnSpc>
            <a:spcBef>
              <a:spcPct val="0"/>
            </a:spcBef>
            <a:spcAft>
              <a:spcPct val="15000"/>
            </a:spcAft>
            <a:buChar char="•"/>
          </a:pPr>
          <a:r>
            <a:rPr lang="uk-UA" sz="2800" kern="1200" dirty="0">
              <a:latin typeface="Times New Roman" panose="02020603050405020304" pitchFamily="18" charset="0"/>
              <a:cs typeface="Times New Roman" panose="02020603050405020304" pitchFamily="18" charset="0"/>
            </a:rPr>
            <a:t>законодавство як форма вираження цих норм;</a:t>
          </a:r>
        </a:p>
        <a:p>
          <a:pPr marL="285750" lvl="1" indent="-285750" algn="l" defTabSz="1244600">
            <a:lnSpc>
              <a:spcPct val="90000"/>
            </a:lnSpc>
            <a:spcBef>
              <a:spcPct val="0"/>
            </a:spcBef>
            <a:spcAft>
              <a:spcPct val="15000"/>
            </a:spcAft>
            <a:buChar char="•"/>
          </a:pPr>
          <a:r>
            <a:rPr lang="uk-UA" sz="2800" kern="1200" dirty="0">
              <a:latin typeface="Times New Roman" panose="02020603050405020304" pitchFamily="18" charset="0"/>
              <a:cs typeface="Times New Roman" panose="02020603050405020304" pitchFamily="18" charset="0"/>
            </a:rPr>
            <a:t>правові інституції, що здійснюють правову політику держави;</a:t>
          </a:r>
        </a:p>
        <a:p>
          <a:pPr marL="285750" lvl="1" indent="-285750" algn="l" defTabSz="1244600">
            <a:lnSpc>
              <a:spcPct val="90000"/>
            </a:lnSpc>
            <a:spcBef>
              <a:spcPct val="0"/>
            </a:spcBef>
            <a:spcAft>
              <a:spcPct val="15000"/>
            </a:spcAft>
            <a:buChar char="•"/>
          </a:pPr>
          <a:r>
            <a:rPr lang="uk-UA" sz="2800" kern="1200" dirty="0">
              <a:latin typeface="Times New Roman" panose="02020603050405020304" pitchFamily="18" charset="0"/>
              <a:cs typeface="Times New Roman" panose="02020603050405020304" pitchFamily="18" charset="0"/>
            </a:rPr>
            <a:t>судова та інша юридична практика;</a:t>
          </a:r>
        </a:p>
        <a:p>
          <a:pPr marL="285750" lvl="1" indent="-285750" algn="l" defTabSz="1244600">
            <a:lnSpc>
              <a:spcPct val="90000"/>
            </a:lnSpc>
            <a:spcBef>
              <a:spcPct val="0"/>
            </a:spcBef>
            <a:spcAft>
              <a:spcPct val="15000"/>
            </a:spcAft>
            <a:buChar char="•"/>
          </a:pPr>
          <a:r>
            <a:rPr lang="uk-UA" sz="2800" kern="1200" dirty="0">
              <a:latin typeface="Times New Roman" panose="02020603050405020304" pitchFamily="18" charset="0"/>
              <a:cs typeface="Times New Roman" panose="02020603050405020304" pitchFamily="18" charset="0"/>
            </a:rPr>
            <a:t>механізм правового регулювання;</a:t>
          </a:r>
        </a:p>
        <a:p>
          <a:pPr marL="285750" lvl="1" indent="-285750" algn="l" defTabSz="1244600">
            <a:lnSpc>
              <a:spcPct val="90000"/>
            </a:lnSpc>
            <a:spcBef>
              <a:spcPct val="0"/>
            </a:spcBef>
            <a:spcAft>
              <a:spcPct val="15000"/>
            </a:spcAft>
            <a:buChar char="•"/>
          </a:pPr>
          <a:r>
            <a:rPr lang="uk-UA" sz="2800" kern="1200" dirty="0" err="1">
              <a:latin typeface="Times New Roman" panose="02020603050405020304" pitchFamily="18" charset="0"/>
              <a:cs typeface="Times New Roman" panose="02020603050405020304" pitchFamily="18" charset="0"/>
            </a:rPr>
            <a:t>правореалізаційний</a:t>
          </a:r>
          <a:r>
            <a:rPr lang="uk-UA" sz="2800" kern="1200" dirty="0">
              <a:latin typeface="Times New Roman" panose="02020603050405020304" pitchFamily="18" charset="0"/>
              <a:cs typeface="Times New Roman" panose="02020603050405020304" pitchFamily="18" charset="0"/>
            </a:rPr>
            <a:t> процес;</a:t>
          </a:r>
        </a:p>
      </dsp:txBody>
      <dsp:txXfrm>
        <a:off x="0" y="739230"/>
        <a:ext cx="10515600" cy="3879449"/>
      </dsp:txXfrm>
    </dsp:sp>
    <dsp:sp modelId="{4BA26749-6FE0-470A-9D14-1259E0BAC19E}">
      <dsp:nvSpPr>
        <dsp:cNvPr id="0" name=""/>
        <dsp:cNvSpPr/>
      </dsp:nvSpPr>
      <dsp:spPr>
        <a:xfrm>
          <a:off x="525780" y="45683"/>
          <a:ext cx="8051374" cy="885426"/>
        </a:xfrm>
        <a:prstGeom prst="round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778000">
            <a:lnSpc>
              <a:spcPct val="90000"/>
            </a:lnSpc>
            <a:spcBef>
              <a:spcPct val="0"/>
            </a:spcBef>
            <a:spcAft>
              <a:spcPct val="35000"/>
            </a:spcAft>
            <a:buNone/>
          </a:pPr>
          <a:r>
            <a:rPr lang="uk-UA" sz="4000" b="1" kern="1200" dirty="0">
              <a:latin typeface="Times New Roman" panose="02020603050405020304" pitchFamily="18" charset="0"/>
              <a:cs typeface="Times New Roman" panose="02020603050405020304" pitchFamily="18" charset="0"/>
            </a:rPr>
            <a:t>Елементи правової системи:</a:t>
          </a:r>
          <a:endParaRPr lang="ru-RU" sz="4000" b="1" kern="1200" dirty="0">
            <a:latin typeface="Times New Roman" panose="02020603050405020304" pitchFamily="18" charset="0"/>
            <a:cs typeface="Times New Roman" panose="02020603050405020304" pitchFamily="18" charset="0"/>
          </a:endParaRPr>
        </a:p>
      </dsp:txBody>
      <dsp:txXfrm>
        <a:off x="569003" y="88906"/>
        <a:ext cx="7964928" cy="7989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A564F-4C65-4F59-A4FE-D5B7F2411EEA}">
      <dsp:nvSpPr>
        <dsp:cNvPr id="0" name=""/>
        <dsp:cNvSpPr/>
      </dsp:nvSpPr>
      <dsp:spPr>
        <a:xfrm>
          <a:off x="0" y="510579"/>
          <a:ext cx="10515600" cy="4788000"/>
        </a:xfrm>
        <a:prstGeom prst="rect">
          <a:avLst/>
        </a:prstGeom>
        <a:solidFill>
          <a:schemeClr val="lt1">
            <a:alpha val="90000"/>
            <a:hueOff val="0"/>
            <a:satOff val="0"/>
            <a:lumOff val="0"/>
            <a:alphaOff val="0"/>
          </a:schemeClr>
        </a:solid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104140" rIns="816127" bIns="199136" numCol="1" spcCol="1270" anchor="t" anchorCtr="0">
          <a:noAutofit/>
        </a:bodyPr>
        <a:lstStyle/>
        <a:p>
          <a:pPr marL="285750" lvl="1" indent="-285750" algn="l" defTabSz="1244600">
            <a:lnSpc>
              <a:spcPct val="90000"/>
            </a:lnSpc>
            <a:spcBef>
              <a:spcPct val="0"/>
            </a:spcBef>
            <a:spcAft>
              <a:spcPct val="15000"/>
            </a:spcAft>
            <a:buChar char="•"/>
          </a:pPr>
          <a:r>
            <a:rPr lang="uk-UA" sz="2800" kern="1200" dirty="0">
              <a:latin typeface="Times New Roman" panose="02020603050405020304" pitchFamily="18" charset="0"/>
              <a:cs typeface="Times New Roman" panose="02020603050405020304" pitchFamily="18" charset="0"/>
            </a:rPr>
            <a:t>права, свободи і обов’язки громадян;</a:t>
          </a:r>
        </a:p>
        <a:p>
          <a:pPr marL="285750" lvl="1" indent="-285750" algn="l" defTabSz="1244600">
            <a:lnSpc>
              <a:spcPct val="90000"/>
            </a:lnSpc>
            <a:spcBef>
              <a:spcPct val="0"/>
            </a:spcBef>
            <a:spcAft>
              <a:spcPct val="15000"/>
            </a:spcAft>
            <a:buChar char="•"/>
          </a:pPr>
          <a:r>
            <a:rPr lang="uk-UA" sz="2800" kern="1200" dirty="0">
              <a:latin typeface="Times New Roman" panose="02020603050405020304" pitchFamily="18" charset="0"/>
              <a:cs typeface="Times New Roman" panose="02020603050405020304" pitchFamily="18" charset="0"/>
            </a:rPr>
            <a:t>система функціонуючих у суспільстві правовідносин;</a:t>
          </a:r>
        </a:p>
        <a:p>
          <a:pPr marL="285750" lvl="1" indent="-285750" algn="l" defTabSz="1244600">
            <a:lnSpc>
              <a:spcPct val="90000"/>
            </a:lnSpc>
            <a:spcBef>
              <a:spcPct val="0"/>
            </a:spcBef>
            <a:spcAft>
              <a:spcPct val="15000"/>
            </a:spcAft>
            <a:buChar char="•"/>
          </a:pPr>
          <a:r>
            <a:rPr lang="uk-UA" sz="2800" kern="1200" dirty="0">
              <a:latin typeface="Times New Roman" panose="02020603050405020304" pitchFamily="18" charset="0"/>
              <a:cs typeface="Times New Roman" panose="02020603050405020304" pitchFamily="18" charset="0"/>
            </a:rPr>
            <a:t>законність і правопорядок;</a:t>
          </a:r>
        </a:p>
        <a:p>
          <a:pPr marL="285750" lvl="1" indent="-285750" algn="l" defTabSz="1244600">
            <a:lnSpc>
              <a:spcPct val="90000"/>
            </a:lnSpc>
            <a:spcBef>
              <a:spcPct val="0"/>
            </a:spcBef>
            <a:spcAft>
              <a:spcPct val="15000"/>
            </a:spcAft>
            <a:buChar char="•"/>
          </a:pPr>
          <a:r>
            <a:rPr lang="uk-UA" sz="2800" kern="1200" dirty="0">
              <a:latin typeface="Times New Roman" panose="02020603050405020304" pitchFamily="18" charset="0"/>
              <a:cs typeface="Times New Roman" panose="02020603050405020304" pitchFamily="18" charset="0"/>
            </a:rPr>
            <a:t>правова ідеологія (правосвідомість, юридичні доктрини, теорії, правова культура тощо);</a:t>
          </a:r>
        </a:p>
        <a:p>
          <a:pPr marL="285750" lvl="1" indent="-285750" algn="l" defTabSz="1244600">
            <a:lnSpc>
              <a:spcPct val="90000"/>
            </a:lnSpc>
            <a:spcBef>
              <a:spcPct val="0"/>
            </a:spcBef>
            <a:spcAft>
              <a:spcPct val="15000"/>
            </a:spcAft>
            <a:buChar char="•"/>
          </a:pPr>
          <a:r>
            <a:rPr lang="uk-UA" sz="2800" kern="1200" dirty="0">
              <a:latin typeface="Times New Roman" panose="02020603050405020304" pitchFamily="18" charset="0"/>
              <a:cs typeface="Times New Roman" panose="02020603050405020304" pitchFamily="18" charset="0"/>
            </a:rPr>
            <a:t>суб’єкти права (індивідуальні та колективні);</a:t>
          </a:r>
        </a:p>
        <a:p>
          <a:pPr marL="285750" lvl="1" indent="-285750" algn="l" defTabSz="1244600">
            <a:lnSpc>
              <a:spcPct val="90000"/>
            </a:lnSpc>
            <a:spcBef>
              <a:spcPct val="0"/>
            </a:spcBef>
            <a:spcAft>
              <a:spcPct val="15000"/>
            </a:spcAft>
            <a:buChar char="•"/>
          </a:pPr>
          <a:r>
            <a:rPr lang="uk-UA" sz="2800" kern="1200" dirty="0">
              <a:latin typeface="Times New Roman" panose="02020603050405020304" pitchFamily="18" charset="0"/>
              <a:cs typeface="Times New Roman" panose="02020603050405020304" pitchFamily="18" charset="0"/>
            </a:rPr>
            <a:t>системні зв’язки, які забезпечують єдність, цілісність і стабільність системи;</a:t>
          </a:r>
        </a:p>
        <a:p>
          <a:pPr marL="285750" lvl="1" indent="-285750" algn="l" defTabSz="1244600">
            <a:lnSpc>
              <a:spcPct val="90000"/>
            </a:lnSpc>
            <a:spcBef>
              <a:spcPct val="0"/>
            </a:spcBef>
            <a:spcAft>
              <a:spcPct val="15000"/>
            </a:spcAft>
            <a:buChar char="•"/>
          </a:pPr>
          <a:r>
            <a:rPr lang="uk-UA" sz="2800" kern="1200" dirty="0">
              <a:latin typeface="Times New Roman" panose="02020603050405020304" pitchFamily="18" charset="0"/>
              <a:cs typeface="Times New Roman" panose="02020603050405020304" pitchFamily="18" charset="0"/>
            </a:rPr>
            <a:t>інші правові явища (юридична відповідальність, правосуб’єктність, правовий статус, законні інтереси тощо)</a:t>
          </a:r>
        </a:p>
      </dsp:txBody>
      <dsp:txXfrm>
        <a:off x="0" y="510579"/>
        <a:ext cx="10515600" cy="4788000"/>
      </dsp:txXfrm>
    </dsp:sp>
    <dsp:sp modelId="{4BA26749-6FE0-470A-9D14-1259E0BAC19E}">
      <dsp:nvSpPr>
        <dsp:cNvPr id="0" name=""/>
        <dsp:cNvSpPr/>
      </dsp:nvSpPr>
      <dsp:spPr>
        <a:xfrm>
          <a:off x="525266" y="63659"/>
          <a:ext cx="8043511" cy="921971"/>
        </a:xfrm>
        <a:prstGeom prst="round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778000">
            <a:lnSpc>
              <a:spcPct val="90000"/>
            </a:lnSpc>
            <a:spcBef>
              <a:spcPct val="0"/>
            </a:spcBef>
            <a:spcAft>
              <a:spcPct val="35000"/>
            </a:spcAft>
            <a:buNone/>
          </a:pPr>
          <a:r>
            <a:rPr lang="uk-UA" sz="4000" kern="1200" dirty="0">
              <a:latin typeface="Times New Roman" panose="02020603050405020304" pitchFamily="18" charset="0"/>
              <a:cs typeface="Times New Roman" panose="02020603050405020304" pitchFamily="18" charset="0"/>
            </a:rPr>
            <a:t>Елементи правової системи:</a:t>
          </a:r>
          <a:endParaRPr lang="ru-RU" sz="4000" b="1" kern="1200" dirty="0">
            <a:latin typeface="Times New Roman" panose="02020603050405020304" pitchFamily="18" charset="0"/>
            <a:cs typeface="Times New Roman" panose="02020603050405020304" pitchFamily="18" charset="0"/>
          </a:endParaRPr>
        </a:p>
      </dsp:txBody>
      <dsp:txXfrm>
        <a:off x="570273" y="108666"/>
        <a:ext cx="7953497" cy="8319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D3F07-0F88-4521-A526-B89BA8A94261}">
      <dsp:nvSpPr>
        <dsp:cNvPr id="0" name=""/>
        <dsp:cNvSpPr/>
      </dsp:nvSpPr>
      <dsp:spPr>
        <a:xfrm>
          <a:off x="51" y="12268"/>
          <a:ext cx="4913783" cy="111034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uk-UA" sz="3200" b="1" kern="1200" dirty="0">
              <a:latin typeface="Times New Roman" panose="02020603050405020304" pitchFamily="18" charset="0"/>
              <a:cs typeface="Times New Roman" panose="02020603050405020304" pitchFamily="18" charset="0"/>
            </a:rPr>
            <a:t>Постійні елементи правової системи</a:t>
          </a:r>
          <a:endParaRPr lang="ru-RU" sz="3200" b="1" kern="1200" dirty="0">
            <a:latin typeface="Times New Roman" panose="02020603050405020304" pitchFamily="18" charset="0"/>
            <a:cs typeface="Times New Roman" panose="02020603050405020304" pitchFamily="18" charset="0"/>
          </a:endParaRPr>
        </a:p>
      </dsp:txBody>
      <dsp:txXfrm>
        <a:off x="51" y="12268"/>
        <a:ext cx="4913783" cy="1110345"/>
      </dsp:txXfrm>
    </dsp:sp>
    <dsp:sp modelId="{E10D7321-4E4B-4B46-92A0-6114F55AD613}">
      <dsp:nvSpPr>
        <dsp:cNvPr id="0" name=""/>
        <dsp:cNvSpPr/>
      </dsp:nvSpPr>
      <dsp:spPr>
        <a:xfrm>
          <a:off x="51" y="1122613"/>
          <a:ext cx="4913783" cy="378810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uk-UA" sz="2300" kern="1200" dirty="0">
              <a:latin typeface="Times New Roman" panose="02020603050405020304" pitchFamily="18" charset="0"/>
              <a:cs typeface="Times New Roman" panose="02020603050405020304" pitchFamily="18" charset="0"/>
            </a:rPr>
            <a:t>суб’єкти права</a:t>
          </a:r>
        </a:p>
        <a:p>
          <a:pPr marL="228600" lvl="1" indent="-228600" algn="l" defTabSz="1022350">
            <a:lnSpc>
              <a:spcPct val="90000"/>
            </a:lnSpc>
            <a:spcBef>
              <a:spcPct val="0"/>
            </a:spcBef>
            <a:spcAft>
              <a:spcPct val="15000"/>
            </a:spcAft>
            <a:buChar char="•"/>
          </a:pPr>
          <a:r>
            <a:rPr lang="uk-UA" sz="2300" kern="1200" dirty="0">
              <a:latin typeface="Times New Roman" panose="02020603050405020304" pitchFamily="18" charset="0"/>
              <a:cs typeface="Times New Roman" panose="02020603050405020304" pitchFamily="18" charset="0"/>
            </a:rPr>
            <a:t>система права</a:t>
          </a:r>
        </a:p>
        <a:p>
          <a:pPr marL="228600" lvl="1" indent="-228600" algn="l" defTabSz="1022350">
            <a:lnSpc>
              <a:spcPct val="90000"/>
            </a:lnSpc>
            <a:spcBef>
              <a:spcPct val="0"/>
            </a:spcBef>
            <a:spcAft>
              <a:spcPct val="15000"/>
            </a:spcAft>
            <a:buChar char="•"/>
          </a:pPr>
          <a:r>
            <a:rPr lang="uk-UA" sz="2300" kern="1200" dirty="0">
              <a:latin typeface="Times New Roman" panose="02020603050405020304" pitchFamily="18" charset="0"/>
              <a:cs typeface="Times New Roman" panose="02020603050405020304" pitchFamily="18" charset="0"/>
            </a:rPr>
            <a:t>система законодавства</a:t>
          </a:r>
        </a:p>
        <a:p>
          <a:pPr marL="228600" lvl="1" indent="-228600" algn="l" defTabSz="1022350">
            <a:lnSpc>
              <a:spcPct val="90000"/>
            </a:lnSpc>
            <a:spcBef>
              <a:spcPct val="0"/>
            </a:spcBef>
            <a:spcAft>
              <a:spcPct val="15000"/>
            </a:spcAft>
            <a:buChar char="•"/>
          </a:pPr>
          <a:r>
            <a:rPr lang="uk-UA" sz="2300" kern="1200" dirty="0">
              <a:latin typeface="Times New Roman" panose="02020603050405020304" pitchFamily="18" charset="0"/>
              <a:cs typeface="Times New Roman" panose="02020603050405020304" pitchFamily="18" charset="0"/>
            </a:rPr>
            <a:t>правові принципи</a:t>
          </a:r>
        </a:p>
        <a:p>
          <a:pPr marL="228600" lvl="1" indent="-228600" algn="l" defTabSz="1022350">
            <a:lnSpc>
              <a:spcPct val="90000"/>
            </a:lnSpc>
            <a:spcBef>
              <a:spcPct val="0"/>
            </a:spcBef>
            <a:spcAft>
              <a:spcPct val="15000"/>
            </a:spcAft>
            <a:buChar char="•"/>
          </a:pPr>
          <a:r>
            <a:rPr lang="uk-UA" sz="2300" kern="1200" dirty="0">
              <a:latin typeface="Times New Roman" panose="02020603050405020304" pitchFamily="18" charset="0"/>
              <a:cs typeface="Times New Roman" panose="02020603050405020304" pitchFamily="18" charset="0"/>
            </a:rPr>
            <a:t>правова культура</a:t>
          </a:r>
        </a:p>
        <a:p>
          <a:pPr marL="228600" lvl="1" indent="-228600" algn="l" defTabSz="1022350">
            <a:lnSpc>
              <a:spcPct val="90000"/>
            </a:lnSpc>
            <a:spcBef>
              <a:spcPct val="0"/>
            </a:spcBef>
            <a:spcAft>
              <a:spcPct val="15000"/>
            </a:spcAft>
            <a:buChar char="•"/>
          </a:pPr>
          <a:r>
            <a:rPr lang="uk-UA" sz="2300" kern="1200" dirty="0">
              <a:latin typeface="Times New Roman" panose="02020603050405020304" pitchFamily="18" charset="0"/>
              <a:cs typeface="Times New Roman" panose="02020603050405020304" pitchFamily="18" charset="0"/>
            </a:rPr>
            <a:t>правова свідомість</a:t>
          </a:r>
        </a:p>
        <a:p>
          <a:pPr marL="228600" lvl="1" indent="-228600" algn="l" defTabSz="1022350">
            <a:lnSpc>
              <a:spcPct val="90000"/>
            </a:lnSpc>
            <a:spcBef>
              <a:spcPct val="0"/>
            </a:spcBef>
            <a:spcAft>
              <a:spcPct val="15000"/>
            </a:spcAft>
            <a:buChar char="•"/>
          </a:pPr>
          <a:r>
            <a:rPr lang="uk-UA" sz="2300" kern="1200" dirty="0">
              <a:latin typeface="Times New Roman" panose="02020603050405020304" pitchFamily="18" charset="0"/>
              <a:cs typeface="Times New Roman" panose="02020603050405020304" pitchFamily="18" charset="0"/>
            </a:rPr>
            <a:t>юридичні установи</a:t>
          </a:r>
        </a:p>
        <a:p>
          <a:pPr marL="228600" lvl="1" indent="-228600" algn="l" defTabSz="1022350">
            <a:lnSpc>
              <a:spcPct val="90000"/>
            </a:lnSpc>
            <a:spcBef>
              <a:spcPct val="0"/>
            </a:spcBef>
            <a:spcAft>
              <a:spcPct val="15000"/>
            </a:spcAft>
            <a:buChar char="•"/>
          </a:pPr>
          <a:r>
            <a:rPr lang="uk-UA" sz="2300" kern="1200" dirty="0">
              <a:latin typeface="Times New Roman" panose="02020603050405020304" pitchFamily="18" charset="0"/>
              <a:cs typeface="Times New Roman" panose="02020603050405020304" pitchFamily="18" charset="0"/>
            </a:rPr>
            <a:t>юридична техніка</a:t>
          </a:r>
        </a:p>
        <a:p>
          <a:pPr marL="228600" lvl="1" indent="-228600" algn="l" defTabSz="1022350">
            <a:lnSpc>
              <a:spcPct val="90000"/>
            </a:lnSpc>
            <a:spcBef>
              <a:spcPct val="0"/>
            </a:spcBef>
            <a:spcAft>
              <a:spcPct val="15000"/>
            </a:spcAft>
            <a:buChar char="•"/>
          </a:pPr>
          <a:r>
            <a:rPr lang="uk-UA" sz="2300" kern="1200" dirty="0">
              <a:latin typeface="Times New Roman" panose="02020603050405020304" pitchFamily="18" charset="0"/>
              <a:cs typeface="Times New Roman" panose="02020603050405020304" pitchFamily="18" charset="0"/>
            </a:rPr>
            <a:t>юридичні терміни</a:t>
          </a:r>
        </a:p>
        <a:p>
          <a:pPr marL="228600" lvl="1" indent="-228600" algn="l" defTabSz="1022350">
            <a:lnSpc>
              <a:spcPct val="90000"/>
            </a:lnSpc>
            <a:spcBef>
              <a:spcPct val="0"/>
            </a:spcBef>
            <a:spcAft>
              <a:spcPct val="15000"/>
            </a:spcAft>
            <a:buChar char="•"/>
          </a:pPr>
          <a:r>
            <a:rPr lang="uk-UA" sz="2300" kern="1200" dirty="0">
              <a:latin typeface="Times New Roman" panose="02020603050405020304" pitchFamily="18" charset="0"/>
              <a:cs typeface="Times New Roman" panose="02020603050405020304" pitchFamily="18" charset="0"/>
            </a:rPr>
            <a:t>правова політика</a:t>
          </a:r>
        </a:p>
      </dsp:txBody>
      <dsp:txXfrm>
        <a:off x="51" y="1122613"/>
        <a:ext cx="4913783" cy="3788100"/>
      </dsp:txXfrm>
    </dsp:sp>
    <dsp:sp modelId="{0D2354FF-7456-41FE-84ED-D4ED7EA08420}">
      <dsp:nvSpPr>
        <dsp:cNvPr id="0" name=""/>
        <dsp:cNvSpPr/>
      </dsp:nvSpPr>
      <dsp:spPr>
        <a:xfrm>
          <a:off x="5601764" y="12268"/>
          <a:ext cx="4913783" cy="1110345"/>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uk-UA" sz="3200" b="1" kern="1200" dirty="0">
              <a:latin typeface="Times New Roman" panose="02020603050405020304" pitchFamily="18" charset="0"/>
              <a:cs typeface="Times New Roman" panose="02020603050405020304" pitchFamily="18" charset="0"/>
            </a:rPr>
            <a:t>Змінні елементи правової системи</a:t>
          </a:r>
          <a:endParaRPr lang="ru-RU" sz="3200" b="1" kern="1200" dirty="0">
            <a:latin typeface="Times New Roman" panose="02020603050405020304" pitchFamily="18" charset="0"/>
            <a:cs typeface="Times New Roman" panose="02020603050405020304" pitchFamily="18" charset="0"/>
          </a:endParaRPr>
        </a:p>
      </dsp:txBody>
      <dsp:txXfrm>
        <a:off x="5601764" y="12268"/>
        <a:ext cx="4913783" cy="1110345"/>
      </dsp:txXfrm>
    </dsp:sp>
    <dsp:sp modelId="{927E427C-6C5E-4755-A46A-96AC90287DC9}">
      <dsp:nvSpPr>
        <dsp:cNvPr id="0" name=""/>
        <dsp:cNvSpPr/>
      </dsp:nvSpPr>
      <dsp:spPr>
        <a:xfrm>
          <a:off x="5601764" y="1122613"/>
          <a:ext cx="4913783" cy="3788100"/>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uk-UA" sz="2800" kern="1200" dirty="0">
              <a:latin typeface="Times New Roman" panose="02020603050405020304" pitchFamily="18" charset="0"/>
              <a:cs typeface="Times New Roman" panose="02020603050405020304" pitchFamily="18" charset="0"/>
            </a:rPr>
            <a:t>правотворчість</a:t>
          </a:r>
        </a:p>
        <a:p>
          <a:pPr marL="285750" lvl="1" indent="-285750" algn="l" defTabSz="1244600">
            <a:lnSpc>
              <a:spcPct val="90000"/>
            </a:lnSpc>
            <a:spcBef>
              <a:spcPct val="0"/>
            </a:spcBef>
            <a:spcAft>
              <a:spcPct val="15000"/>
            </a:spcAft>
            <a:buChar char="•"/>
          </a:pPr>
          <a:r>
            <a:rPr lang="uk-UA" sz="2800" kern="1200" dirty="0" err="1">
              <a:latin typeface="Times New Roman" panose="02020603050405020304" pitchFamily="18" charset="0"/>
              <a:cs typeface="Times New Roman" panose="02020603050405020304" pitchFamily="18" charset="0"/>
            </a:rPr>
            <a:t>правореалізація</a:t>
          </a:r>
          <a:endParaRPr lang="uk-UA" sz="2800" kern="1200" dirty="0">
            <a:latin typeface="Times New Roman" panose="02020603050405020304" pitchFamily="18" charset="0"/>
            <a:cs typeface="Times New Roman" panose="02020603050405020304" pitchFamily="18" charset="0"/>
          </a:endParaRPr>
        </a:p>
        <a:p>
          <a:pPr marL="285750" lvl="1" indent="-285750" algn="l" defTabSz="1244600">
            <a:lnSpc>
              <a:spcPct val="90000"/>
            </a:lnSpc>
            <a:spcBef>
              <a:spcPct val="0"/>
            </a:spcBef>
            <a:spcAft>
              <a:spcPct val="15000"/>
            </a:spcAft>
            <a:buChar char="•"/>
          </a:pPr>
          <a:r>
            <a:rPr lang="uk-UA" sz="2800" kern="1200" dirty="0">
              <a:latin typeface="Times New Roman" panose="02020603050405020304" pitchFamily="18" charset="0"/>
              <a:cs typeface="Times New Roman" panose="02020603050405020304" pitchFamily="18" charset="0"/>
            </a:rPr>
            <a:t>правовідносини</a:t>
          </a:r>
        </a:p>
        <a:p>
          <a:pPr marL="285750" lvl="1" indent="-285750" algn="l" defTabSz="1244600">
            <a:lnSpc>
              <a:spcPct val="90000"/>
            </a:lnSpc>
            <a:spcBef>
              <a:spcPct val="0"/>
            </a:spcBef>
            <a:spcAft>
              <a:spcPct val="15000"/>
            </a:spcAft>
            <a:buChar char="•"/>
          </a:pPr>
          <a:r>
            <a:rPr lang="uk-UA" sz="2800" kern="1200" dirty="0">
              <a:latin typeface="Times New Roman" panose="02020603050405020304" pitchFamily="18" charset="0"/>
              <a:cs typeface="Times New Roman" panose="02020603050405020304" pitchFamily="18" charset="0"/>
            </a:rPr>
            <a:t>юридична практика</a:t>
          </a:r>
        </a:p>
      </dsp:txBody>
      <dsp:txXfrm>
        <a:off x="5601764" y="1122613"/>
        <a:ext cx="4913783" cy="37881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1FAA8-78BC-475F-AC9D-E8E284792C16}">
      <dsp:nvSpPr>
        <dsp:cNvPr id="0" name=""/>
        <dsp:cNvSpPr/>
      </dsp:nvSpPr>
      <dsp:spPr>
        <a:xfrm rot="5400000">
          <a:off x="384579" y="1989145"/>
          <a:ext cx="1145459" cy="1906018"/>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ABA4E4-296C-4983-AC94-E30E8EE74FC6}">
      <dsp:nvSpPr>
        <dsp:cNvPr id="0" name=""/>
        <dsp:cNvSpPr/>
      </dsp:nvSpPr>
      <dsp:spPr>
        <a:xfrm>
          <a:off x="174720" y="2595936"/>
          <a:ext cx="1851335" cy="150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uk-UA" sz="2200" kern="1200" dirty="0">
              <a:latin typeface="Times New Roman" panose="02020603050405020304" pitchFamily="18" charset="0"/>
              <a:cs typeface="Times New Roman" panose="02020603050405020304" pitchFamily="18" charset="0"/>
            </a:rPr>
            <a:t>суб’єктивно-сутнісний</a:t>
          </a:r>
        </a:p>
      </dsp:txBody>
      <dsp:txXfrm>
        <a:off x="174720" y="2595936"/>
        <a:ext cx="1851335" cy="1508350"/>
      </dsp:txXfrm>
    </dsp:sp>
    <dsp:sp modelId="{C9E48DE2-856E-4B30-B87B-96FEE385A799}">
      <dsp:nvSpPr>
        <dsp:cNvPr id="0" name=""/>
        <dsp:cNvSpPr/>
      </dsp:nvSpPr>
      <dsp:spPr>
        <a:xfrm>
          <a:off x="1589464" y="1848822"/>
          <a:ext cx="324672" cy="324672"/>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E4D3F1-13E2-4A0E-87AF-52ADE87D331A}">
      <dsp:nvSpPr>
        <dsp:cNvPr id="0" name=""/>
        <dsp:cNvSpPr/>
      </dsp:nvSpPr>
      <dsp:spPr>
        <a:xfrm rot="5400000">
          <a:off x="2586412" y="1467877"/>
          <a:ext cx="1145459" cy="1906018"/>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6271E3-C2A3-442B-8230-2207CA29C601}">
      <dsp:nvSpPr>
        <dsp:cNvPr id="0" name=""/>
        <dsp:cNvSpPr/>
      </dsp:nvSpPr>
      <dsp:spPr>
        <a:xfrm>
          <a:off x="2334670" y="2084004"/>
          <a:ext cx="2158904" cy="150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uk-UA" sz="2200" kern="1200" dirty="0" err="1">
              <a:latin typeface="Times New Roman" panose="02020603050405020304" pitchFamily="18" charset="0"/>
              <a:cs typeface="Times New Roman" panose="02020603050405020304" pitchFamily="18" charset="0"/>
            </a:rPr>
            <a:t>інтелектуально</a:t>
          </a:r>
          <a:r>
            <a:rPr lang="uk-UA" sz="2200" kern="1200" dirty="0">
              <a:latin typeface="Times New Roman" panose="02020603050405020304" pitchFamily="18" charset="0"/>
              <a:cs typeface="Times New Roman" panose="02020603050405020304" pitchFamily="18" charset="0"/>
            </a:rPr>
            <a:t>-психологічний</a:t>
          </a:r>
        </a:p>
      </dsp:txBody>
      <dsp:txXfrm>
        <a:off x="2334670" y="2084004"/>
        <a:ext cx="2158904" cy="1508350"/>
      </dsp:txXfrm>
    </dsp:sp>
    <dsp:sp modelId="{3D7980C2-0C1E-4574-89D8-8C2CECAC67E9}">
      <dsp:nvSpPr>
        <dsp:cNvPr id="0" name=""/>
        <dsp:cNvSpPr/>
      </dsp:nvSpPr>
      <dsp:spPr>
        <a:xfrm>
          <a:off x="3791298" y="1327554"/>
          <a:ext cx="324672" cy="324672"/>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7EBC55-21FE-4B77-A316-E39500074E62}">
      <dsp:nvSpPr>
        <dsp:cNvPr id="0" name=""/>
        <dsp:cNvSpPr/>
      </dsp:nvSpPr>
      <dsp:spPr>
        <a:xfrm rot="5400000">
          <a:off x="4728253" y="946609"/>
          <a:ext cx="1145459" cy="1906018"/>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F26028-AFC6-4EC4-AFB7-5F8B3C78DBE4}">
      <dsp:nvSpPr>
        <dsp:cNvPr id="0" name=""/>
        <dsp:cNvSpPr/>
      </dsp:nvSpPr>
      <dsp:spPr>
        <a:xfrm>
          <a:off x="4519211" y="1516098"/>
          <a:ext cx="1884770" cy="150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uk-UA" sz="2200" kern="1200" dirty="0">
              <a:latin typeface="Times New Roman" panose="02020603050405020304" pitchFamily="18" charset="0"/>
              <a:cs typeface="Times New Roman" panose="02020603050405020304" pitchFamily="18" charset="0"/>
            </a:rPr>
            <a:t>нормативно-регулятивний</a:t>
          </a:r>
        </a:p>
      </dsp:txBody>
      <dsp:txXfrm>
        <a:off x="4519211" y="1516098"/>
        <a:ext cx="1884770" cy="1508350"/>
      </dsp:txXfrm>
    </dsp:sp>
    <dsp:sp modelId="{DAA316C8-8DEC-4CCE-BF01-B6E74FF9317D}">
      <dsp:nvSpPr>
        <dsp:cNvPr id="0" name=""/>
        <dsp:cNvSpPr/>
      </dsp:nvSpPr>
      <dsp:spPr>
        <a:xfrm>
          <a:off x="5933139" y="806286"/>
          <a:ext cx="324672" cy="324672"/>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3C2CBB-3B43-4D61-83E8-BD8B320D4423}">
      <dsp:nvSpPr>
        <dsp:cNvPr id="0" name=""/>
        <dsp:cNvSpPr/>
      </dsp:nvSpPr>
      <dsp:spPr>
        <a:xfrm rot="5400000">
          <a:off x="6900090" y="425341"/>
          <a:ext cx="1145459" cy="1906018"/>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1CBACC-7F17-49DB-A6A9-1B595F533F9F}">
      <dsp:nvSpPr>
        <dsp:cNvPr id="0" name=""/>
        <dsp:cNvSpPr/>
      </dsp:nvSpPr>
      <dsp:spPr>
        <a:xfrm>
          <a:off x="6682625" y="1031814"/>
          <a:ext cx="2012880" cy="150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uk-UA" sz="2200" kern="1200" dirty="0">
              <a:latin typeface="Times New Roman" panose="02020603050405020304" pitchFamily="18" charset="0"/>
              <a:cs typeface="Times New Roman" panose="02020603050405020304" pitchFamily="18" charset="0"/>
            </a:rPr>
            <a:t>організаційно-діяльнісний</a:t>
          </a:r>
        </a:p>
      </dsp:txBody>
      <dsp:txXfrm>
        <a:off x="6682625" y="1031814"/>
        <a:ext cx="2012880" cy="1508350"/>
      </dsp:txXfrm>
    </dsp:sp>
    <dsp:sp modelId="{6D363695-832D-49CB-8687-EB49BCAC6F86}">
      <dsp:nvSpPr>
        <dsp:cNvPr id="0" name=""/>
        <dsp:cNvSpPr/>
      </dsp:nvSpPr>
      <dsp:spPr>
        <a:xfrm>
          <a:off x="8104976" y="285018"/>
          <a:ext cx="324672" cy="324672"/>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96FD78-0569-476D-A86C-1F8A6C0CC02C}">
      <dsp:nvSpPr>
        <dsp:cNvPr id="0" name=""/>
        <dsp:cNvSpPr/>
      </dsp:nvSpPr>
      <dsp:spPr>
        <a:xfrm rot="5400000">
          <a:off x="8989854" y="-169820"/>
          <a:ext cx="1145459" cy="1906018"/>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53879C-3078-4A4C-8ED6-8173AC973D2D}">
      <dsp:nvSpPr>
        <dsp:cNvPr id="0" name=""/>
        <dsp:cNvSpPr/>
      </dsp:nvSpPr>
      <dsp:spPr>
        <a:xfrm>
          <a:off x="8788488" y="473561"/>
          <a:ext cx="1905229" cy="150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uk-UA" sz="2200" kern="1200" dirty="0">
              <a:latin typeface="Times New Roman" panose="02020603050405020304" pitchFamily="18" charset="0"/>
              <a:cs typeface="Times New Roman" panose="02020603050405020304" pitchFamily="18" charset="0"/>
            </a:rPr>
            <a:t>соціально-регулятивний</a:t>
          </a:r>
        </a:p>
      </dsp:txBody>
      <dsp:txXfrm>
        <a:off x="8788488" y="473561"/>
        <a:ext cx="1905229" cy="150835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F133DA6C-FC20-48A2-8724-ADB0D56549FC}" type="datetimeFigureOut">
              <a:rPr lang="ru-RU" smtClean="0"/>
              <a:t>11.10.2018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11489E-78A5-4883-A19C-12BF56C26DB7}" type="slidenum">
              <a:rPr lang="ru-RU" smtClean="0"/>
              <a:t>‹#›</a:t>
            </a:fld>
            <a:endParaRPr lang="ru-RU"/>
          </a:p>
        </p:txBody>
      </p:sp>
    </p:spTree>
    <p:extLst>
      <p:ext uri="{BB962C8B-B14F-4D97-AF65-F5344CB8AC3E}">
        <p14:creationId xmlns:p14="http://schemas.microsoft.com/office/powerpoint/2010/main" val="2755647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133DA6C-FC20-48A2-8724-ADB0D56549FC}" type="datetimeFigureOut">
              <a:rPr lang="ru-RU" smtClean="0"/>
              <a:t>11.10.2018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11489E-78A5-4883-A19C-12BF56C26DB7}" type="slidenum">
              <a:rPr lang="ru-RU" smtClean="0"/>
              <a:t>‹#›</a:t>
            </a:fld>
            <a:endParaRPr lang="ru-RU"/>
          </a:p>
        </p:txBody>
      </p:sp>
    </p:spTree>
    <p:extLst>
      <p:ext uri="{BB962C8B-B14F-4D97-AF65-F5344CB8AC3E}">
        <p14:creationId xmlns:p14="http://schemas.microsoft.com/office/powerpoint/2010/main" val="651966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133DA6C-FC20-48A2-8724-ADB0D56549FC}" type="datetimeFigureOut">
              <a:rPr lang="ru-RU" smtClean="0"/>
              <a:t>11.10.2018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11489E-78A5-4883-A19C-12BF56C26DB7}" type="slidenum">
              <a:rPr lang="ru-RU" smtClean="0"/>
              <a:t>‹#›</a:t>
            </a:fld>
            <a:endParaRPr lang="ru-RU"/>
          </a:p>
        </p:txBody>
      </p:sp>
    </p:spTree>
    <p:extLst>
      <p:ext uri="{BB962C8B-B14F-4D97-AF65-F5344CB8AC3E}">
        <p14:creationId xmlns:p14="http://schemas.microsoft.com/office/powerpoint/2010/main" val="969060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133DA6C-FC20-48A2-8724-ADB0D56549FC}" type="datetimeFigureOut">
              <a:rPr lang="ru-RU" smtClean="0"/>
              <a:t>11.10.2018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11489E-78A5-4883-A19C-12BF56C26DB7}" type="slidenum">
              <a:rPr lang="ru-RU" smtClean="0"/>
              <a:t>‹#›</a:t>
            </a:fld>
            <a:endParaRPr lang="ru-RU"/>
          </a:p>
        </p:txBody>
      </p:sp>
    </p:spTree>
    <p:extLst>
      <p:ext uri="{BB962C8B-B14F-4D97-AF65-F5344CB8AC3E}">
        <p14:creationId xmlns:p14="http://schemas.microsoft.com/office/powerpoint/2010/main" val="2312520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133DA6C-FC20-48A2-8724-ADB0D56549FC}" type="datetimeFigureOut">
              <a:rPr lang="ru-RU" smtClean="0"/>
              <a:t>11.10.2018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11489E-78A5-4883-A19C-12BF56C26DB7}" type="slidenum">
              <a:rPr lang="ru-RU" smtClean="0"/>
              <a:t>‹#›</a:t>
            </a:fld>
            <a:endParaRPr lang="ru-RU"/>
          </a:p>
        </p:txBody>
      </p:sp>
    </p:spTree>
    <p:extLst>
      <p:ext uri="{BB962C8B-B14F-4D97-AF65-F5344CB8AC3E}">
        <p14:creationId xmlns:p14="http://schemas.microsoft.com/office/powerpoint/2010/main" val="721479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133DA6C-FC20-48A2-8724-ADB0D56549FC}" type="datetimeFigureOut">
              <a:rPr lang="ru-RU" smtClean="0"/>
              <a:t>11.10.2018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11489E-78A5-4883-A19C-12BF56C26DB7}" type="slidenum">
              <a:rPr lang="ru-RU" smtClean="0"/>
              <a:t>‹#›</a:t>
            </a:fld>
            <a:endParaRPr lang="ru-RU"/>
          </a:p>
        </p:txBody>
      </p:sp>
    </p:spTree>
    <p:extLst>
      <p:ext uri="{BB962C8B-B14F-4D97-AF65-F5344CB8AC3E}">
        <p14:creationId xmlns:p14="http://schemas.microsoft.com/office/powerpoint/2010/main" val="1123400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133DA6C-FC20-48A2-8724-ADB0D56549FC}" type="datetimeFigureOut">
              <a:rPr lang="ru-RU" smtClean="0"/>
              <a:t>11.10.2018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211489E-78A5-4883-A19C-12BF56C26DB7}" type="slidenum">
              <a:rPr lang="ru-RU" smtClean="0"/>
              <a:t>‹#›</a:t>
            </a:fld>
            <a:endParaRPr lang="ru-RU"/>
          </a:p>
        </p:txBody>
      </p:sp>
    </p:spTree>
    <p:extLst>
      <p:ext uri="{BB962C8B-B14F-4D97-AF65-F5344CB8AC3E}">
        <p14:creationId xmlns:p14="http://schemas.microsoft.com/office/powerpoint/2010/main" val="330368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133DA6C-FC20-48A2-8724-ADB0D56549FC}" type="datetimeFigureOut">
              <a:rPr lang="ru-RU" smtClean="0"/>
              <a:t>11.10.2018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211489E-78A5-4883-A19C-12BF56C26DB7}" type="slidenum">
              <a:rPr lang="ru-RU" smtClean="0"/>
              <a:t>‹#›</a:t>
            </a:fld>
            <a:endParaRPr lang="ru-RU"/>
          </a:p>
        </p:txBody>
      </p:sp>
    </p:spTree>
    <p:extLst>
      <p:ext uri="{BB962C8B-B14F-4D97-AF65-F5344CB8AC3E}">
        <p14:creationId xmlns:p14="http://schemas.microsoft.com/office/powerpoint/2010/main" val="3069996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133DA6C-FC20-48A2-8724-ADB0D56549FC}" type="datetimeFigureOut">
              <a:rPr lang="ru-RU" smtClean="0"/>
              <a:t>11.10.2018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211489E-78A5-4883-A19C-12BF56C26DB7}" type="slidenum">
              <a:rPr lang="ru-RU" smtClean="0"/>
              <a:t>‹#›</a:t>
            </a:fld>
            <a:endParaRPr lang="ru-RU"/>
          </a:p>
        </p:txBody>
      </p:sp>
    </p:spTree>
    <p:extLst>
      <p:ext uri="{BB962C8B-B14F-4D97-AF65-F5344CB8AC3E}">
        <p14:creationId xmlns:p14="http://schemas.microsoft.com/office/powerpoint/2010/main" val="2891228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133DA6C-FC20-48A2-8724-ADB0D56549FC}" type="datetimeFigureOut">
              <a:rPr lang="ru-RU" smtClean="0"/>
              <a:t>11.10.2018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11489E-78A5-4883-A19C-12BF56C26DB7}" type="slidenum">
              <a:rPr lang="ru-RU" smtClean="0"/>
              <a:t>‹#›</a:t>
            </a:fld>
            <a:endParaRPr lang="ru-RU"/>
          </a:p>
        </p:txBody>
      </p:sp>
    </p:spTree>
    <p:extLst>
      <p:ext uri="{BB962C8B-B14F-4D97-AF65-F5344CB8AC3E}">
        <p14:creationId xmlns:p14="http://schemas.microsoft.com/office/powerpoint/2010/main" val="323609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133DA6C-FC20-48A2-8724-ADB0D56549FC}" type="datetimeFigureOut">
              <a:rPr lang="ru-RU" smtClean="0"/>
              <a:t>11.10.2018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11489E-78A5-4883-A19C-12BF56C26DB7}" type="slidenum">
              <a:rPr lang="ru-RU" smtClean="0"/>
              <a:t>‹#›</a:t>
            </a:fld>
            <a:endParaRPr lang="ru-RU"/>
          </a:p>
        </p:txBody>
      </p:sp>
    </p:spTree>
    <p:extLst>
      <p:ext uri="{BB962C8B-B14F-4D97-AF65-F5344CB8AC3E}">
        <p14:creationId xmlns:p14="http://schemas.microsoft.com/office/powerpoint/2010/main" val="2830719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6000">
              <a:schemeClr val="accent4">
                <a:alpha val="81000"/>
                <a:lumMod val="89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3DA6C-FC20-48A2-8724-ADB0D56549FC}" type="datetimeFigureOut">
              <a:rPr lang="ru-RU" smtClean="0"/>
              <a:t>11.10.2018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1489E-78A5-4883-A19C-12BF56C26DB7}" type="slidenum">
              <a:rPr lang="ru-RU" smtClean="0"/>
              <a:t>‹#›</a:t>
            </a:fld>
            <a:endParaRPr lang="ru-RU"/>
          </a:p>
        </p:txBody>
      </p:sp>
    </p:spTree>
    <p:extLst>
      <p:ext uri="{BB962C8B-B14F-4D97-AF65-F5344CB8AC3E}">
        <p14:creationId xmlns:p14="http://schemas.microsoft.com/office/powerpoint/2010/main" val="5984024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04465" y="357709"/>
            <a:ext cx="10289540" cy="1058184"/>
          </a:xfrm>
        </p:spPr>
        <p:txBody>
          <a:bodyPr>
            <a:normAutofit/>
          </a:bodyPr>
          <a:lstStyle/>
          <a:p>
            <a:r>
              <a:rPr lang="uk-UA" sz="3200" b="1" dirty="0">
                <a:solidFill>
                  <a:schemeClr val="tx1">
                    <a:lumMod val="75000"/>
                    <a:lumOff val="25000"/>
                  </a:schemeClr>
                </a:solidFill>
                <a:latin typeface="Times New Roman" panose="02020603050405020304" pitchFamily="18" charset="0"/>
                <a:cs typeface="Times New Roman" panose="02020603050405020304" pitchFamily="18" charset="0"/>
              </a:rPr>
              <a:t>Національна академія внутрішніх справ</a:t>
            </a:r>
            <a:br>
              <a:rPr lang="uk-UA" sz="3200" b="1" dirty="0">
                <a:solidFill>
                  <a:schemeClr val="tx1">
                    <a:lumMod val="75000"/>
                    <a:lumOff val="25000"/>
                  </a:schemeClr>
                </a:solidFill>
                <a:latin typeface="Times New Roman" panose="02020603050405020304" pitchFamily="18" charset="0"/>
                <a:cs typeface="Times New Roman" panose="02020603050405020304" pitchFamily="18" charset="0"/>
              </a:rPr>
            </a:br>
            <a:r>
              <a:rPr lang="uk-UA" sz="3200" b="1" dirty="0">
                <a:solidFill>
                  <a:schemeClr val="tx1">
                    <a:lumMod val="75000"/>
                    <a:lumOff val="25000"/>
                  </a:schemeClr>
                </a:solidFill>
                <a:latin typeface="Times New Roman" panose="02020603050405020304" pitchFamily="18" charset="0"/>
                <a:cs typeface="Times New Roman" panose="02020603050405020304" pitchFamily="18" charset="0"/>
              </a:rPr>
              <a:t>Кафедра теорії держави та права</a:t>
            </a:r>
            <a:endParaRPr lang="ru-RU" sz="3200" b="1" dirty="0">
              <a:solidFill>
                <a:schemeClr val="tx1">
                  <a:lumMod val="75000"/>
                  <a:lumOff val="25000"/>
                </a:schemeClr>
              </a:solidFill>
            </a:endParaRPr>
          </a:p>
        </p:txBody>
      </p:sp>
      <p:sp>
        <p:nvSpPr>
          <p:cNvPr id="3" name="Подзаголовок 2"/>
          <p:cNvSpPr>
            <a:spLocks noGrp="1"/>
          </p:cNvSpPr>
          <p:nvPr>
            <p:ph type="subTitle" idx="1"/>
          </p:nvPr>
        </p:nvSpPr>
        <p:spPr>
          <a:xfrm>
            <a:off x="1524000" y="2204720"/>
            <a:ext cx="9144000" cy="4257040"/>
          </a:xfrm>
        </p:spPr>
        <p:txBody>
          <a:bodyPr/>
          <a:lstStyle/>
          <a:p>
            <a:endParaRPr lang="ru-RU" dirty="0"/>
          </a:p>
        </p:txBody>
      </p:sp>
      <p:pic>
        <p:nvPicPr>
          <p:cNvPr id="4"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63600" y="1482062"/>
            <a:ext cx="7908711" cy="5003018"/>
          </a:xfrm>
          <a:prstGeom prst="rect">
            <a:avLst/>
          </a:prstGeom>
          <a:ln>
            <a:noFill/>
          </a:ln>
          <a:effectLst>
            <a:softEdge rad="112500"/>
          </a:effectLst>
        </p:spPr>
      </p:pic>
      <p:pic>
        <p:nvPicPr>
          <p:cNvPr id="5" name="Рисунок 92" descr="http://www.naiau.kiev.ua/images/template/95_roki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322" y="1680379"/>
            <a:ext cx="929887" cy="10020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gerb_14-01-2013_e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84413" y="2031563"/>
            <a:ext cx="1895689" cy="26333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Заголовок 1"/>
          <p:cNvSpPr txBox="1">
            <a:spLocks/>
          </p:cNvSpPr>
          <p:nvPr/>
        </p:nvSpPr>
        <p:spPr>
          <a:xfrm>
            <a:off x="9284414" y="4664873"/>
            <a:ext cx="2348786" cy="166783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Bef>
                <a:spcPts val="1200"/>
              </a:spcBef>
            </a:pPr>
            <a:r>
              <a:rPr lang="uk-UA" sz="2000" b="1" dirty="0">
                <a:latin typeface="Times New Roman" panose="02020603050405020304" pitchFamily="18" charset="0"/>
                <a:cs typeface="Times New Roman" panose="02020603050405020304" pitchFamily="18" charset="0"/>
              </a:rPr>
              <a:t>Виконали:</a:t>
            </a:r>
            <a:endParaRPr lang="ru-RU" sz="2000" b="1" dirty="0">
              <a:latin typeface="Times New Roman" panose="02020603050405020304" pitchFamily="18" charset="0"/>
              <a:cs typeface="Times New Roman" panose="02020603050405020304" pitchFamily="18" charset="0"/>
            </a:endParaRPr>
          </a:p>
          <a:p>
            <a:pPr>
              <a:spcBef>
                <a:spcPts val="600"/>
              </a:spcBef>
            </a:pPr>
            <a:r>
              <a:rPr lang="ru-RU" sz="2000" b="1" dirty="0" err="1">
                <a:latin typeface="Times New Roman" panose="02020603050405020304" pitchFamily="18" charset="0"/>
                <a:cs typeface="Times New Roman" panose="02020603050405020304" pitchFamily="18" charset="0"/>
              </a:rPr>
              <a:t>Завальний</a:t>
            </a:r>
            <a:r>
              <a:rPr lang="ru-RU" sz="2000" b="1" dirty="0">
                <a:latin typeface="Times New Roman" panose="02020603050405020304" pitchFamily="18" charset="0"/>
                <a:cs typeface="Times New Roman" panose="02020603050405020304" pitchFamily="18" charset="0"/>
              </a:rPr>
              <a:t> А.М.,</a:t>
            </a:r>
          </a:p>
          <a:p>
            <a:pPr>
              <a:spcBef>
                <a:spcPts val="600"/>
              </a:spcBef>
            </a:pPr>
            <a:r>
              <a:rPr lang="uk-UA" sz="2000" b="1" dirty="0">
                <a:latin typeface="Times New Roman" panose="02020603050405020304" pitchFamily="18" charset="0"/>
                <a:cs typeface="Times New Roman" panose="02020603050405020304" pitchFamily="18" charset="0"/>
              </a:rPr>
              <a:t>Тихомиров О.Д.,</a:t>
            </a:r>
            <a:endParaRPr lang="ru-RU" sz="2000" b="1" dirty="0">
              <a:latin typeface="Times New Roman" panose="02020603050405020304" pitchFamily="18" charset="0"/>
              <a:cs typeface="Times New Roman" panose="02020603050405020304" pitchFamily="18" charset="0"/>
            </a:endParaRPr>
          </a:p>
          <a:p>
            <a:pPr>
              <a:spcBef>
                <a:spcPts val="600"/>
              </a:spcBef>
            </a:pPr>
            <a:r>
              <a:rPr lang="ru-RU" sz="2000" b="1" dirty="0" err="1">
                <a:latin typeface="Times New Roman" panose="02020603050405020304" pitchFamily="18" charset="0"/>
                <a:cs typeface="Times New Roman" panose="02020603050405020304" pitchFamily="18" charset="0"/>
              </a:rPr>
              <a:t>Кривицький</a:t>
            </a:r>
            <a:r>
              <a:rPr lang="ru-RU" sz="2000" b="1" dirty="0">
                <a:latin typeface="Times New Roman" panose="02020603050405020304" pitchFamily="18" charset="0"/>
                <a:cs typeface="Times New Roman" panose="02020603050405020304" pitchFamily="18" charset="0"/>
              </a:rPr>
              <a:t> Ю.В.,</a:t>
            </a:r>
          </a:p>
          <a:p>
            <a:pPr>
              <a:spcBef>
                <a:spcPts val="600"/>
              </a:spcBef>
            </a:pPr>
            <a:r>
              <a:rPr lang="ru-RU" sz="2000" b="1" dirty="0" err="1">
                <a:latin typeface="Times New Roman" panose="02020603050405020304" pitchFamily="18" charset="0"/>
                <a:cs typeface="Times New Roman" panose="02020603050405020304" pitchFamily="18" charset="0"/>
              </a:rPr>
              <a:t>Підвисоцький</a:t>
            </a:r>
            <a:r>
              <a:rPr lang="ru-RU" sz="2000" b="1">
                <a:latin typeface="Times New Roman" panose="02020603050405020304" pitchFamily="18" charset="0"/>
                <a:cs typeface="Times New Roman" panose="02020603050405020304" pitchFamily="18" charset="0"/>
              </a:rPr>
              <a:t> В.В.</a:t>
            </a:r>
            <a:endParaRPr lang="ru-RU" sz="2000" b="1" dirty="0">
              <a:latin typeface="Times New Roman" panose="02020603050405020304" pitchFamily="18" charset="0"/>
              <a:cs typeface="Times New Roman" panose="02020603050405020304" pitchFamily="18" charset="0"/>
            </a:endParaRPr>
          </a:p>
        </p:txBody>
      </p:sp>
      <p:sp>
        <p:nvSpPr>
          <p:cNvPr id="8" name="Заголовок 1"/>
          <p:cNvSpPr txBox="1">
            <a:spLocks/>
          </p:cNvSpPr>
          <p:nvPr/>
        </p:nvSpPr>
        <p:spPr>
          <a:xfrm>
            <a:off x="4883293" y="6120252"/>
            <a:ext cx="1515763" cy="42491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Bef>
                <a:spcPts val="1200"/>
              </a:spcBef>
            </a:pPr>
            <a:r>
              <a:rPr lang="uk-UA" sz="2000" b="1" dirty="0">
                <a:solidFill>
                  <a:srgbClr val="3494BA">
                    <a:lumMod val="50000"/>
                  </a:srgbClr>
                </a:solidFill>
                <a:latin typeface="Times New Roman" panose="02020603050405020304" pitchFamily="18" charset="0"/>
                <a:cs typeface="Times New Roman" panose="02020603050405020304" pitchFamily="18" charset="0"/>
              </a:rPr>
              <a:t>Київ – 2018</a:t>
            </a:r>
          </a:p>
        </p:txBody>
      </p:sp>
    </p:spTree>
    <p:extLst>
      <p:ext uri="{BB962C8B-B14F-4D97-AF65-F5344CB8AC3E}">
        <p14:creationId xmlns:p14="http://schemas.microsoft.com/office/powerpoint/2010/main" val="1932277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a:bodyPr>
          <a:lstStyle/>
          <a:p>
            <a:r>
              <a:rPr lang="uk-UA" sz="4000" b="1" dirty="0">
                <a:solidFill>
                  <a:schemeClr val="accent6">
                    <a:lumMod val="50000"/>
                  </a:schemeClr>
                </a:solidFill>
                <a:latin typeface="Times New Roman" panose="02020603050405020304" pitchFamily="18" charset="0"/>
                <a:cs typeface="Times New Roman" panose="02020603050405020304" pitchFamily="18" charset="0"/>
              </a:rPr>
              <a:t>Рівнів правової системи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367611616"/>
              </p:ext>
            </p:extLst>
          </p:nvPr>
        </p:nvGraphicFramePr>
        <p:xfrm>
          <a:off x="838200" y="1825625"/>
          <a:ext cx="1069801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3210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189542226"/>
              </p:ext>
            </p:extLst>
          </p:nvPr>
        </p:nvGraphicFramePr>
        <p:xfrm>
          <a:off x="828964" y="924070"/>
          <a:ext cx="10515600" cy="4686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041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645758154"/>
              </p:ext>
            </p:extLst>
          </p:nvPr>
        </p:nvGraphicFramePr>
        <p:xfrm>
          <a:off x="828963" y="618837"/>
          <a:ext cx="10515600" cy="5678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7014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612051102"/>
              </p:ext>
            </p:extLst>
          </p:nvPr>
        </p:nvGraphicFramePr>
        <p:xfrm>
          <a:off x="838200" y="609600"/>
          <a:ext cx="10515600" cy="556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2257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b="1" dirty="0">
                <a:solidFill>
                  <a:schemeClr val="tx2">
                    <a:lumMod val="75000"/>
                  </a:schemeClr>
                </a:solidFill>
                <a:latin typeface="Times New Roman" panose="02020603050405020304" pitchFamily="18" charset="0"/>
                <a:cs typeface="Times New Roman" panose="02020603050405020304" pitchFamily="18" charset="0"/>
              </a:rPr>
              <a:t>2.3 Типологія правових систем: характеристика основних підходів</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269526127"/>
              </p:ext>
            </p:extLst>
          </p:nvPr>
        </p:nvGraphicFramePr>
        <p:xfrm>
          <a:off x="634999" y="1690688"/>
          <a:ext cx="10605655" cy="4686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8808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213615011"/>
              </p:ext>
            </p:extLst>
          </p:nvPr>
        </p:nvGraphicFramePr>
        <p:xfrm>
          <a:off x="828964" y="924070"/>
          <a:ext cx="10515600" cy="4686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1083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530946"/>
            <a:ext cx="10515600" cy="1325563"/>
          </a:xfrm>
        </p:spPr>
        <p:txBody>
          <a:bodyPr>
            <a:normAutofit/>
          </a:bodyPr>
          <a:lstStyle/>
          <a:p>
            <a:pPr lvl="0"/>
            <a:r>
              <a:rPr lang="uk-UA" sz="3600" b="1" dirty="0">
                <a:solidFill>
                  <a:schemeClr val="accent1">
                    <a:lumMod val="50000"/>
                  </a:schemeClr>
                </a:solidFill>
                <a:latin typeface="Times New Roman" panose="02020603050405020304" pitchFamily="18" charset="0"/>
                <a:cs typeface="Times New Roman" panose="02020603050405020304" pitchFamily="18" charset="0"/>
              </a:rPr>
              <a:t>Сукупний критерій </a:t>
            </a:r>
            <a:r>
              <a:rPr lang="uk-UA" sz="3600" b="1" dirty="0" err="1">
                <a:solidFill>
                  <a:schemeClr val="accent1">
                    <a:lumMod val="50000"/>
                  </a:schemeClr>
                </a:solidFill>
                <a:latin typeface="Times New Roman" panose="02020603050405020304" pitchFamily="18" charset="0"/>
                <a:cs typeface="Times New Roman" panose="02020603050405020304" pitchFamily="18" charset="0"/>
              </a:rPr>
              <a:t>типологізації</a:t>
            </a:r>
            <a:endParaRPr lang="uk-UA" sz="3600" dirty="0">
              <a:solidFill>
                <a:schemeClr val="accent1">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658706100"/>
              </p:ext>
            </p:extLst>
          </p:nvPr>
        </p:nvGraphicFramePr>
        <p:xfrm>
          <a:off x="838200" y="1782618"/>
          <a:ext cx="10515600" cy="4488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3467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442935094"/>
              </p:ext>
            </p:extLst>
          </p:nvPr>
        </p:nvGraphicFramePr>
        <p:xfrm>
          <a:off x="838200" y="1173018"/>
          <a:ext cx="10515600" cy="4773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7068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621285376"/>
              </p:ext>
            </p:extLst>
          </p:nvPr>
        </p:nvGraphicFramePr>
        <p:xfrm>
          <a:off x="838200" y="434109"/>
          <a:ext cx="10515600" cy="599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5027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566442055"/>
              </p:ext>
            </p:extLst>
          </p:nvPr>
        </p:nvGraphicFramePr>
        <p:xfrm>
          <a:off x="838200" y="538480"/>
          <a:ext cx="10515600" cy="5638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2326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66067"/>
            <a:ext cx="10515600" cy="1325563"/>
          </a:xfrm>
        </p:spPr>
        <p:txBody>
          <a:bodyPr>
            <a:noAutofit/>
          </a:bodyPr>
          <a:lstStyle/>
          <a:p>
            <a:r>
              <a:rPr lang="uk-UA" sz="3400" b="1" dirty="0">
                <a:solidFill>
                  <a:schemeClr val="accent1">
                    <a:lumMod val="50000"/>
                  </a:schemeClr>
                </a:solidFill>
                <a:latin typeface="Times New Roman" panose="02020603050405020304" pitchFamily="18" charset="0"/>
                <a:cs typeface="Times New Roman" panose="02020603050405020304" pitchFamily="18" charset="0"/>
              </a:rPr>
              <a:t>ТЕМА 2. ЗАГАЛЬНЕ ВЧЕННЯ ПРО ПРАВОВУ СИСТЕМУ. ТИПОЛОГІЯ ПРАВОВИХ СИСТЕМ</a:t>
            </a:r>
            <a:endParaRPr lang="ru-RU" sz="3400" b="1" dirty="0">
              <a:solidFill>
                <a:schemeClr val="accent1">
                  <a:lumMod val="50000"/>
                </a:schemeClr>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200150806"/>
              </p:ext>
            </p:extLst>
          </p:nvPr>
        </p:nvGraphicFramePr>
        <p:xfrm>
          <a:off x="838200" y="210341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5009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b="1" dirty="0">
                <a:solidFill>
                  <a:schemeClr val="accent1">
                    <a:lumMod val="50000"/>
                  </a:schemeClr>
                </a:solidFill>
                <a:latin typeface="Times New Roman" panose="02020603050405020304" pitchFamily="18" charset="0"/>
                <a:cs typeface="Times New Roman" panose="02020603050405020304" pitchFamily="18" charset="0"/>
              </a:rPr>
              <a:t>Список використаних джерел</a:t>
            </a:r>
            <a:endParaRPr lang="ru-RU" sz="4000" dirty="0">
              <a:solidFill>
                <a:schemeClr val="accent1">
                  <a:lumMod val="50000"/>
                </a:schemeClr>
              </a:solidFill>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763649400"/>
              </p:ext>
            </p:extLst>
          </p:nvPr>
        </p:nvGraphicFramePr>
        <p:xfrm>
          <a:off x="838200" y="1595120"/>
          <a:ext cx="10515600" cy="4796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3681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89997"/>
            <a:ext cx="10515600" cy="1325563"/>
          </a:xfrm>
        </p:spPr>
        <p:txBody>
          <a:bodyPr/>
          <a:lstStyle/>
          <a:p>
            <a:r>
              <a:rPr lang="uk-UA" b="1" dirty="0">
                <a:solidFill>
                  <a:schemeClr val="accent1">
                    <a:lumMod val="50000"/>
                  </a:schemeClr>
                </a:solidFill>
                <a:effectLst/>
                <a:latin typeface="Times New Roman" panose="02020603050405020304" pitchFamily="18" charset="0"/>
                <a:ea typeface="Calibri" panose="020F0502020204030204" pitchFamily="34" charset="0"/>
              </a:rPr>
              <a:t>Навчальні питання теми</a:t>
            </a:r>
            <a:endParaRPr lang="ru-RU" dirty="0">
              <a:solidFill>
                <a:schemeClr val="accent1">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118713386"/>
              </p:ext>
            </p:extLst>
          </p:nvPr>
        </p:nvGraphicFramePr>
        <p:xfrm>
          <a:off x="838200" y="2309091"/>
          <a:ext cx="10515600" cy="3639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0585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chemeClr val="accent1">
                    <a:lumMod val="50000"/>
                  </a:schemeClr>
                </a:solidFill>
                <a:effectLst/>
                <a:latin typeface="Times New Roman" panose="02020603050405020304" pitchFamily="18" charset="0"/>
                <a:ea typeface="Times New Roman" panose="02020603050405020304" pitchFamily="18" charset="0"/>
              </a:rPr>
              <a:t>Основні терміни теми</a:t>
            </a:r>
            <a:endParaRPr lang="ru-RU" dirty="0">
              <a:solidFill>
                <a:schemeClr val="accent1">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668991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0414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fontScale="90000"/>
          </a:bodyPr>
          <a:lstStyle/>
          <a:p>
            <a:r>
              <a:rPr lang="uk-UA" sz="3600" b="1" dirty="0">
                <a:solidFill>
                  <a:schemeClr val="accent1">
                    <a:lumMod val="50000"/>
                  </a:schemeClr>
                </a:solidFill>
                <a:latin typeface="Times New Roman" panose="02020603050405020304" pitchFamily="18" charset="0"/>
                <a:cs typeface="Times New Roman" panose="02020603050405020304" pitchFamily="18" charset="0"/>
              </a:rPr>
              <a:t>2.1 Правова система як об’єкт компаративістських досліджень: поняття та ознаки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4057195606"/>
              </p:ext>
            </p:extLst>
          </p:nvPr>
        </p:nvGraphicFramePr>
        <p:xfrm>
          <a:off x="838200" y="1825625"/>
          <a:ext cx="10515600" cy="4279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6013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86946255"/>
              </p:ext>
            </p:extLst>
          </p:nvPr>
        </p:nvGraphicFramePr>
        <p:xfrm>
          <a:off x="902854" y="665018"/>
          <a:ext cx="10515600" cy="5652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1468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517236"/>
            <a:ext cx="10515600" cy="1050175"/>
          </a:xfrm>
        </p:spPr>
        <p:txBody>
          <a:bodyPr>
            <a:normAutofit/>
          </a:bodyPr>
          <a:lstStyle/>
          <a:p>
            <a:pPr lvl="0"/>
            <a:r>
              <a:rPr lang="uk-UA" sz="3600" b="1" dirty="0">
                <a:solidFill>
                  <a:schemeClr val="accent1">
                    <a:lumMod val="50000"/>
                  </a:schemeClr>
                </a:solidFill>
                <a:latin typeface="Times New Roman" panose="02020603050405020304" pitchFamily="18" charset="0"/>
                <a:cs typeface="Times New Roman" panose="02020603050405020304" pitchFamily="18" charset="0"/>
              </a:rPr>
              <a:t>2.2 Структура та функції правової системи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138790744"/>
              </p:ext>
            </p:extLst>
          </p:nvPr>
        </p:nvGraphicFramePr>
        <p:xfrm>
          <a:off x="838200" y="1736436"/>
          <a:ext cx="10515600" cy="4664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1489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590791884"/>
              </p:ext>
            </p:extLst>
          </p:nvPr>
        </p:nvGraphicFramePr>
        <p:xfrm>
          <a:off x="838200" y="637310"/>
          <a:ext cx="10515600" cy="5763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0677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24546"/>
            <a:ext cx="10515600" cy="1325563"/>
          </a:xfrm>
        </p:spPr>
        <p:txBody>
          <a:bodyPr>
            <a:normAutofit/>
          </a:bodyPr>
          <a:lstStyle/>
          <a:p>
            <a:r>
              <a:rPr lang="uk-UA" sz="4000" b="1" dirty="0">
                <a:solidFill>
                  <a:schemeClr val="accent1">
                    <a:lumMod val="50000"/>
                  </a:schemeClr>
                </a:solidFill>
                <a:latin typeface="Times New Roman" panose="02020603050405020304" pitchFamily="18" charset="0"/>
                <a:cs typeface="Times New Roman" panose="02020603050405020304" pitchFamily="18" charset="0"/>
              </a:rPr>
              <a:t>Елементи правової системи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478689169"/>
              </p:ext>
            </p:extLst>
          </p:nvPr>
        </p:nvGraphicFramePr>
        <p:xfrm>
          <a:off x="838200" y="1450109"/>
          <a:ext cx="10515600" cy="4922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157719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597</TotalTime>
  <Words>674</Words>
  <Application>Microsoft Office PowerPoint</Application>
  <PresentationFormat>Широкоэкранный</PresentationFormat>
  <Paragraphs>119</Paragraphs>
  <Slides>20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Arial</vt:lpstr>
      <vt:lpstr>Calibri</vt:lpstr>
      <vt:lpstr>Calibri Light</vt:lpstr>
      <vt:lpstr>Times New Roman</vt:lpstr>
      <vt:lpstr>Тема Office</vt:lpstr>
      <vt:lpstr>Національна академія внутрішніх справ Кафедра теорії держави та права</vt:lpstr>
      <vt:lpstr>ТЕМА 2. ЗАГАЛЬНЕ ВЧЕННЯ ПРО ПРАВОВУ СИСТЕМУ. ТИПОЛОГІЯ ПРАВОВИХ СИСТЕМ</vt:lpstr>
      <vt:lpstr>Навчальні питання теми</vt:lpstr>
      <vt:lpstr>Основні терміни теми</vt:lpstr>
      <vt:lpstr>2.1 Правова система як об’єкт компаративістських досліджень: поняття та ознаки</vt:lpstr>
      <vt:lpstr>Презентация PowerPoint</vt:lpstr>
      <vt:lpstr>2.2 Структура та функції правової системи</vt:lpstr>
      <vt:lpstr>Презентация PowerPoint</vt:lpstr>
      <vt:lpstr>Елементи правової системи</vt:lpstr>
      <vt:lpstr>Рівнів правової системи</vt:lpstr>
      <vt:lpstr>Презентация PowerPoint</vt:lpstr>
      <vt:lpstr>Презентация PowerPoint</vt:lpstr>
      <vt:lpstr>Презентация PowerPoint</vt:lpstr>
      <vt:lpstr>2.3 Типологія правових систем: характеристика основних підходів</vt:lpstr>
      <vt:lpstr>Презентация PowerPoint</vt:lpstr>
      <vt:lpstr>Сукупний критерій типологізації</vt:lpstr>
      <vt:lpstr>Презентация PowerPoint</vt:lpstr>
      <vt:lpstr>Презентация PowerPoint</vt:lpstr>
      <vt:lpstr>Презентация PowerPoint</vt:lpstr>
      <vt:lpstr>Список використаних джерел</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Національна академія внутрішніх справ Кафедра теорії держави та права</dc:title>
  <dc:creator>Юрій Кривицький</dc:creator>
  <cp:lastModifiedBy>Пользователь</cp:lastModifiedBy>
  <cp:revision>53</cp:revision>
  <dcterms:created xsi:type="dcterms:W3CDTF">2017-05-03T11:47:46Z</dcterms:created>
  <dcterms:modified xsi:type="dcterms:W3CDTF">2018-10-11T06:34:49Z</dcterms:modified>
</cp:coreProperties>
</file>